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diagrams/colors2.xml" ContentType="application/vnd.openxmlformats-officedocument.drawingml.diagramColors+xml"/>
  <Default Extension="jpeg" ContentType="image/jpeg"/>
  <Default Extension="xml" ContentType="application/xml"/>
  <Override PartName="/ppt/slideLayouts/slideLayout16.xml" ContentType="application/vnd.openxmlformats-officedocument.presentationml.slideLayout+xml"/>
  <Override PartName="/ppt/diagrams/data2.xml" ContentType="application/vnd.openxmlformats-officedocument.drawingml.diagramData+xml"/>
  <Override PartName="/ppt/tableStyles.xml" ContentType="application/vnd.openxmlformats-officedocument.presentationml.tableStyles+xml"/>
  <Override PartName="/ppt/diagrams/drawing2.xml" ContentType="application/vnd.ms-office.drawingml.diagramDrawing+xml"/>
  <Override PartName="/ppt/slideLayouts/slideLayout8.xml" ContentType="application/vnd.openxmlformats-officedocument.presentationml.slideLayout+xml"/>
  <Override PartName="/ppt/slideLayouts/slideLayout14.xml" ContentType="application/vnd.openxmlformats-officedocument.presentationml.slideLayout+xml"/>
  <Override PartName="/ppt/diagrams/layout2.xml" ContentType="application/vnd.openxmlformats-officedocument.drawingml.diagramLayout+xml"/>
  <Override PartName="/ppt/slideLayouts/slideLayout6.xml" ContentType="application/vnd.openxmlformats-officedocument.presentationml.slideLayout+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docProps/core.xml" ContentType="application/vnd.openxmlformats-package.core-properties+xml"/>
  <Override PartName="/ppt/slideLayouts/slideLayout10.xml" ContentType="application/vnd.openxmlformats-officedocument.presentationml.slideLayout+xml"/>
  <Override PartName="/docProps/app.xml" ContentType="application/vnd.openxmlformats-officedocument.extended-properties+xml"/>
  <Override PartName="/ppt/diagrams/quickStyle1.xml" ContentType="application/vnd.openxmlformats-officedocument.drawingml.diagramStyle+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diagrams/colors1.xml" ContentType="application/vnd.openxmlformats-officedocument.drawingml.diagramColors+xml"/>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presentation.xml" ContentType="application/vnd.openxmlformats-officedocument.presentationml.presentation.main+xml"/>
  <Override PartName="/ppt/diagrams/data1.xml" ContentType="application/vnd.openxmlformats-officedocument.drawingml.diagramData+xml"/>
  <Override PartName="/ppt/diagrams/drawing1.xml" ContentType="application/vnd.ms-office.drawingml.diagramDrawing+xml"/>
  <Override PartName="/ppt/slideLayouts/slideLayout7.xml" ContentType="application/vnd.openxmlformats-officedocument.presentationml.slideLayout+xml"/>
  <Override PartName="/ppt/slideLayouts/slideLayout13.xml" ContentType="application/vnd.openxmlformats-officedocument.presentationml.slideLayout+xml"/>
  <Default Extension="pdf" ContentType="application/pdf"/>
  <Override PartName="/ppt/diagrams/layout1.xml" ContentType="application/vnd.openxmlformats-officedocument.drawingml.diagram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diagrams/quickStyle2.xml" ContentType="application/vnd.openxmlformats-officedocument.drawingml.diagramStyle+xml"/>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41" r:id="rId1"/>
  </p:sldMasterIdLst>
  <p:sldIdLst>
    <p:sldId id="256" r:id="rId2"/>
  </p:sldIdLst>
  <p:sldSz cx="32918400" cy="27432000"/>
  <p:notesSz cx="6858000" cy="9144000"/>
  <p:defaultTextStyle>
    <a:defPPr>
      <a:defRPr lang="en-US"/>
    </a:defPPr>
    <a:lvl1pPr marL="0" algn="l" defTabSz="1567510" rtl="0" eaLnBrk="1" latinLnBrk="0" hangingPunct="1">
      <a:defRPr sz="6200" kern="1200">
        <a:solidFill>
          <a:schemeClr val="tx1"/>
        </a:solidFill>
        <a:latin typeface="+mn-lt"/>
        <a:ea typeface="+mn-ea"/>
        <a:cs typeface="+mn-cs"/>
      </a:defRPr>
    </a:lvl1pPr>
    <a:lvl2pPr marL="1567510" algn="l" defTabSz="1567510" rtl="0" eaLnBrk="1" latinLnBrk="0" hangingPunct="1">
      <a:defRPr sz="6200" kern="1200">
        <a:solidFill>
          <a:schemeClr val="tx1"/>
        </a:solidFill>
        <a:latin typeface="+mn-lt"/>
        <a:ea typeface="+mn-ea"/>
        <a:cs typeface="+mn-cs"/>
      </a:defRPr>
    </a:lvl2pPr>
    <a:lvl3pPr marL="3135020" algn="l" defTabSz="1567510" rtl="0" eaLnBrk="1" latinLnBrk="0" hangingPunct="1">
      <a:defRPr sz="6200" kern="1200">
        <a:solidFill>
          <a:schemeClr val="tx1"/>
        </a:solidFill>
        <a:latin typeface="+mn-lt"/>
        <a:ea typeface="+mn-ea"/>
        <a:cs typeface="+mn-cs"/>
      </a:defRPr>
    </a:lvl3pPr>
    <a:lvl4pPr marL="4702531" algn="l" defTabSz="1567510" rtl="0" eaLnBrk="1" latinLnBrk="0" hangingPunct="1">
      <a:defRPr sz="6200" kern="1200">
        <a:solidFill>
          <a:schemeClr val="tx1"/>
        </a:solidFill>
        <a:latin typeface="+mn-lt"/>
        <a:ea typeface="+mn-ea"/>
        <a:cs typeface="+mn-cs"/>
      </a:defRPr>
    </a:lvl4pPr>
    <a:lvl5pPr marL="6270041" algn="l" defTabSz="1567510" rtl="0" eaLnBrk="1" latinLnBrk="0" hangingPunct="1">
      <a:defRPr sz="6200" kern="1200">
        <a:solidFill>
          <a:schemeClr val="tx1"/>
        </a:solidFill>
        <a:latin typeface="+mn-lt"/>
        <a:ea typeface="+mn-ea"/>
        <a:cs typeface="+mn-cs"/>
      </a:defRPr>
    </a:lvl5pPr>
    <a:lvl6pPr marL="7837551" algn="l" defTabSz="1567510" rtl="0" eaLnBrk="1" latinLnBrk="0" hangingPunct="1">
      <a:defRPr sz="6200" kern="1200">
        <a:solidFill>
          <a:schemeClr val="tx1"/>
        </a:solidFill>
        <a:latin typeface="+mn-lt"/>
        <a:ea typeface="+mn-ea"/>
        <a:cs typeface="+mn-cs"/>
      </a:defRPr>
    </a:lvl6pPr>
    <a:lvl7pPr marL="9405061" algn="l" defTabSz="1567510" rtl="0" eaLnBrk="1" latinLnBrk="0" hangingPunct="1">
      <a:defRPr sz="6200" kern="1200">
        <a:solidFill>
          <a:schemeClr val="tx1"/>
        </a:solidFill>
        <a:latin typeface="+mn-lt"/>
        <a:ea typeface="+mn-ea"/>
        <a:cs typeface="+mn-cs"/>
      </a:defRPr>
    </a:lvl7pPr>
    <a:lvl8pPr marL="10972571" algn="l" defTabSz="1567510" rtl="0" eaLnBrk="1" latinLnBrk="0" hangingPunct="1">
      <a:defRPr sz="6200" kern="1200">
        <a:solidFill>
          <a:schemeClr val="tx1"/>
        </a:solidFill>
        <a:latin typeface="+mn-lt"/>
        <a:ea typeface="+mn-ea"/>
        <a:cs typeface="+mn-cs"/>
      </a:defRPr>
    </a:lvl8pPr>
    <a:lvl9pPr marL="12540082" algn="l" defTabSz="1567510" rtl="0" eaLnBrk="1" latinLnBrk="0" hangingPunct="1">
      <a:defRPr sz="6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scaleToFitPaper="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p:scale>
          <a:sx n="33" d="100"/>
          <a:sy n="33" d="100"/>
        </p:scale>
        <p:origin x="-592" y="928"/>
      </p:cViewPr>
      <p:guideLst>
        <p:guide orient="horz" pos="8640"/>
        <p:guide pos="10368"/>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0597F7-8022-5444-90FB-C81001E807D6}" type="doc">
      <dgm:prSet loTypeId="urn:microsoft.com/office/officeart/2005/8/layout/process4" loCatId="process" qsTypeId="urn:microsoft.com/office/officeart/2005/8/quickstyle/simple4" qsCatId="simple" csTypeId="urn:microsoft.com/office/officeart/2005/8/colors/accent1_2" csCatId="accent1" phldr="1"/>
      <dgm:spPr/>
      <dgm:t>
        <a:bodyPr/>
        <a:lstStyle/>
        <a:p>
          <a:endParaRPr lang="en-US"/>
        </a:p>
      </dgm:t>
    </dgm:pt>
    <dgm:pt modelId="{537F9D13-B1DC-0B47-889E-8C28E445302C}">
      <dgm:prSet phldrT="[Text]"/>
      <dgm:spPr/>
      <dgm:t>
        <a:bodyPr/>
        <a:lstStyle/>
        <a:p>
          <a:r>
            <a:rPr lang="en-US" dirty="0" smtClean="0"/>
            <a:t>Urbanization leads to increased areas of paved or smoothed surfaces that results in changes in the surface topography of an environment </a:t>
          </a:r>
          <a:endParaRPr lang="en-US" dirty="0"/>
        </a:p>
      </dgm:t>
    </dgm:pt>
    <dgm:pt modelId="{9E901D26-C0C5-0445-A996-A81AC4E7B78E}" type="parTrans" cxnId="{CEE7DD64-A85C-8140-8509-70ABFF5249ED}">
      <dgm:prSet/>
      <dgm:spPr/>
      <dgm:t>
        <a:bodyPr/>
        <a:lstStyle/>
        <a:p>
          <a:endParaRPr lang="en-US"/>
        </a:p>
      </dgm:t>
    </dgm:pt>
    <dgm:pt modelId="{359D41DE-B06E-1B4D-A48D-BB9622E85E55}" type="sibTrans" cxnId="{CEE7DD64-A85C-8140-8509-70ABFF5249ED}">
      <dgm:prSet/>
      <dgm:spPr/>
      <dgm:t>
        <a:bodyPr/>
        <a:lstStyle/>
        <a:p>
          <a:endParaRPr lang="en-US"/>
        </a:p>
      </dgm:t>
    </dgm:pt>
    <dgm:pt modelId="{31001D21-15F4-4A4D-89CA-F37DC7A61874}">
      <dgm:prSet phldrT="[Text]"/>
      <dgm:spPr/>
      <dgm:t>
        <a:bodyPr/>
        <a:lstStyle/>
        <a:p>
          <a:r>
            <a:rPr lang="en-US" dirty="0" smtClean="0"/>
            <a:t>Peak discharge  increases </a:t>
          </a:r>
          <a:endParaRPr lang="en-US" dirty="0"/>
        </a:p>
      </dgm:t>
    </dgm:pt>
    <dgm:pt modelId="{14C4A808-0C3D-154E-842A-AA567F5CE013}" type="parTrans" cxnId="{934F0AD5-B5B5-FF4A-928E-19304DAA96E9}">
      <dgm:prSet/>
      <dgm:spPr/>
      <dgm:t>
        <a:bodyPr/>
        <a:lstStyle/>
        <a:p>
          <a:endParaRPr lang="en-US"/>
        </a:p>
      </dgm:t>
    </dgm:pt>
    <dgm:pt modelId="{6A983E81-79C4-2446-A4C4-685DB7BCCC67}" type="sibTrans" cxnId="{934F0AD5-B5B5-FF4A-928E-19304DAA96E9}">
      <dgm:prSet/>
      <dgm:spPr/>
      <dgm:t>
        <a:bodyPr/>
        <a:lstStyle/>
        <a:p>
          <a:endParaRPr lang="en-US"/>
        </a:p>
      </dgm:t>
    </dgm:pt>
    <dgm:pt modelId="{BDC9DE64-608B-6D48-AA4B-0B068CBFAC71}">
      <dgm:prSet phldrT="[Text]"/>
      <dgm:spPr/>
      <dgm:t>
        <a:bodyPr/>
        <a:lstStyle/>
        <a:p>
          <a:r>
            <a:rPr lang="en-US" dirty="0" smtClean="0"/>
            <a:t>Total runoff increases</a:t>
          </a:r>
          <a:endParaRPr lang="en-US" dirty="0"/>
        </a:p>
      </dgm:t>
    </dgm:pt>
    <dgm:pt modelId="{F353A8D0-90C9-8242-B14F-B8D8281C5B68}" type="parTrans" cxnId="{6F2BF0ED-CF7B-7C43-A930-125C69E4E9BD}">
      <dgm:prSet/>
      <dgm:spPr/>
      <dgm:t>
        <a:bodyPr/>
        <a:lstStyle/>
        <a:p>
          <a:endParaRPr lang="en-US"/>
        </a:p>
      </dgm:t>
    </dgm:pt>
    <dgm:pt modelId="{BB62A315-FDED-194F-A854-D3DDDFF17E8F}" type="sibTrans" cxnId="{6F2BF0ED-CF7B-7C43-A930-125C69E4E9BD}">
      <dgm:prSet/>
      <dgm:spPr/>
      <dgm:t>
        <a:bodyPr/>
        <a:lstStyle/>
        <a:p>
          <a:endParaRPr lang="en-US"/>
        </a:p>
      </dgm:t>
    </dgm:pt>
    <dgm:pt modelId="{9A52C18A-9A81-2643-83AF-91EB4BBD916F}">
      <dgm:prSet phldrT="[Text]"/>
      <dgm:spPr/>
      <dgm:t>
        <a:bodyPr/>
        <a:lstStyle/>
        <a:p>
          <a:r>
            <a:rPr lang="en-US" dirty="0" smtClean="0"/>
            <a:t>Less water can enter the ground</a:t>
          </a:r>
          <a:endParaRPr lang="en-US" dirty="0"/>
        </a:p>
      </dgm:t>
    </dgm:pt>
    <dgm:pt modelId="{92F44BF0-F48F-8346-8AA8-909899D1E933}" type="parTrans" cxnId="{775478D4-2D79-9E44-9B3F-DF3278D509AE}">
      <dgm:prSet/>
      <dgm:spPr/>
      <dgm:t>
        <a:bodyPr/>
        <a:lstStyle/>
        <a:p>
          <a:endParaRPr lang="en-US"/>
        </a:p>
      </dgm:t>
    </dgm:pt>
    <dgm:pt modelId="{97084053-E20E-D14D-8927-E17E4C706AEB}" type="sibTrans" cxnId="{775478D4-2D79-9E44-9B3F-DF3278D509AE}">
      <dgm:prSet/>
      <dgm:spPr/>
      <dgm:t>
        <a:bodyPr/>
        <a:lstStyle/>
        <a:p>
          <a:endParaRPr lang="en-US"/>
        </a:p>
      </dgm:t>
    </dgm:pt>
    <dgm:pt modelId="{E51CC4C4-CC1F-9942-BB56-7F477FC24105}">
      <dgm:prSet phldrT="[Text]"/>
      <dgm:spPr/>
      <dgm:t>
        <a:bodyPr/>
        <a:lstStyle/>
        <a:p>
          <a:r>
            <a:rPr lang="en-US" dirty="0" smtClean="0"/>
            <a:t>Reduced amounts of groundwater reserve actually makes it into the streams</a:t>
          </a:r>
          <a:endParaRPr lang="en-US" dirty="0"/>
        </a:p>
      </dgm:t>
    </dgm:pt>
    <dgm:pt modelId="{98A1819A-4331-114A-9933-F80F9E0CE1D5}" type="parTrans" cxnId="{B3E56F91-AA1A-9C44-9113-52AC76340270}">
      <dgm:prSet/>
      <dgm:spPr/>
      <dgm:t>
        <a:bodyPr/>
        <a:lstStyle/>
        <a:p>
          <a:endParaRPr lang="en-US"/>
        </a:p>
      </dgm:t>
    </dgm:pt>
    <dgm:pt modelId="{6CC40617-A436-E64E-B612-9F86F1FDD712}" type="sibTrans" cxnId="{B3E56F91-AA1A-9C44-9113-52AC76340270}">
      <dgm:prSet/>
      <dgm:spPr/>
      <dgm:t>
        <a:bodyPr/>
        <a:lstStyle/>
        <a:p>
          <a:endParaRPr lang="en-US"/>
        </a:p>
      </dgm:t>
    </dgm:pt>
    <dgm:pt modelId="{3127EC67-C256-B84F-B7A2-254F951301E4}">
      <dgm:prSet phldrT="[Text]"/>
      <dgm:spPr/>
      <dgm:t>
        <a:bodyPr/>
        <a:lstStyle/>
        <a:p>
          <a:r>
            <a:rPr lang="en-US" dirty="0" smtClean="0"/>
            <a:t>Reduced stream water flow</a:t>
          </a:r>
        </a:p>
        <a:p>
          <a:r>
            <a:rPr lang="en-US" dirty="0" smtClean="0"/>
            <a:t>This has ecological consequences on the species of flora and fauna dependent on stream health for life</a:t>
          </a:r>
          <a:endParaRPr lang="en-US" dirty="0"/>
        </a:p>
      </dgm:t>
    </dgm:pt>
    <dgm:pt modelId="{3414E5EE-33BB-A148-94F7-AAB5C4842B3E}" type="parTrans" cxnId="{5A976CA9-B442-1340-8AB1-847DF04C93D8}">
      <dgm:prSet/>
      <dgm:spPr/>
      <dgm:t>
        <a:bodyPr/>
        <a:lstStyle/>
        <a:p>
          <a:endParaRPr lang="en-US"/>
        </a:p>
      </dgm:t>
    </dgm:pt>
    <dgm:pt modelId="{0CFCE2FF-C09C-6A42-935C-887474914A41}" type="sibTrans" cxnId="{5A976CA9-B442-1340-8AB1-847DF04C93D8}">
      <dgm:prSet/>
      <dgm:spPr/>
      <dgm:t>
        <a:bodyPr/>
        <a:lstStyle/>
        <a:p>
          <a:endParaRPr lang="en-US"/>
        </a:p>
      </dgm:t>
    </dgm:pt>
    <dgm:pt modelId="{B5FF7ED4-5B64-F744-A9B7-6A69C1D29338}">
      <dgm:prSet phldrT="[Text]"/>
      <dgm:spPr/>
      <dgm:t>
        <a:bodyPr/>
        <a:lstStyle/>
        <a:p>
          <a:r>
            <a:rPr lang="en-US" dirty="0" smtClean="0"/>
            <a:t>Reduced Sediment Supply</a:t>
          </a:r>
          <a:endParaRPr lang="en-US" dirty="0"/>
        </a:p>
      </dgm:t>
    </dgm:pt>
    <dgm:pt modelId="{73C5BE92-EF31-3748-8A84-77EBF07F7DA0}" type="parTrans" cxnId="{32A05617-11B0-5042-9B3A-50297D902A28}">
      <dgm:prSet/>
      <dgm:spPr/>
      <dgm:t>
        <a:bodyPr/>
        <a:lstStyle/>
        <a:p>
          <a:endParaRPr lang="en-US"/>
        </a:p>
      </dgm:t>
    </dgm:pt>
    <dgm:pt modelId="{D73C7F57-2D65-A349-A425-064C619380EB}" type="sibTrans" cxnId="{32A05617-11B0-5042-9B3A-50297D902A28}">
      <dgm:prSet/>
      <dgm:spPr/>
      <dgm:t>
        <a:bodyPr/>
        <a:lstStyle/>
        <a:p>
          <a:endParaRPr lang="en-US"/>
        </a:p>
      </dgm:t>
    </dgm:pt>
    <dgm:pt modelId="{B23B63A2-13EF-A24E-A897-5D08407E3ECD}">
      <dgm:prSet phldrT="[Text]"/>
      <dgm:spPr/>
      <dgm:t>
        <a:bodyPr/>
        <a:lstStyle/>
        <a:p>
          <a:r>
            <a:rPr lang="en-US" dirty="0" smtClean="0"/>
            <a:t>Again, the widening and deepening of the stream beds will lower the </a:t>
          </a:r>
          <a:r>
            <a:rPr lang="en-US" dirty="0" err="1" smtClean="0"/>
            <a:t>watertable</a:t>
          </a:r>
          <a:r>
            <a:rPr lang="en-US" dirty="0" smtClean="0"/>
            <a:t> and create deeper aquatic habitats, that are out of sync with current animal species who depend on slow moving and shallower streams</a:t>
          </a:r>
          <a:endParaRPr lang="en-US" dirty="0"/>
        </a:p>
      </dgm:t>
    </dgm:pt>
    <dgm:pt modelId="{00B628AC-F386-514F-A638-8345C883D2FC}" type="parTrans" cxnId="{A712D553-9F8B-764A-8242-9EB162E3E912}">
      <dgm:prSet/>
      <dgm:spPr/>
      <dgm:t>
        <a:bodyPr/>
        <a:lstStyle/>
        <a:p>
          <a:endParaRPr lang="en-US"/>
        </a:p>
      </dgm:t>
    </dgm:pt>
    <dgm:pt modelId="{61AD9D1D-8EBB-D649-8086-D8DFB915D1AD}" type="sibTrans" cxnId="{A712D553-9F8B-764A-8242-9EB162E3E912}">
      <dgm:prSet/>
      <dgm:spPr/>
      <dgm:t>
        <a:bodyPr/>
        <a:lstStyle/>
        <a:p>
          <a:endParaRPr lang="en-US"/>
        </a:p>
      </dgm:t>
    </dgm:pt>
    <dgm:pt modelId="{52BAD11F-1332-5749-94E1-27FCCA8FF033}">
      <dgm:prSet/>
      <dgm:spPr/>
      <dgm:t>
        <a:bodyPr/>
        <a:lstStyle/>
        <a:p>
          <a:r>
            <a:rPr lang="en-US" dirty="0" smtClean="0"/>
            <a:t>Depletion of pool and riffle topography</a:t>
          </a:r>
          <a:endParaRPr lang="en-US" dirty="0"/>
        </a:p>
      </dgm:t>
    </dgm:pt>
    <dgm:pt modelId="{6A5D20D9-60FB-4A4A-AE38-8E1CD05387EF}" type="parTrans" cxnId="{9A7D1548-4577-B743-B785-EA745F3F7211}">
      <dgm:prSet/>
      <dgm:spPr/>
      <dgm:t>
        <a:bodyPr/>
        <a:lstStyle/>
        <a:p>
          <a:endParaRPr lang="en-US"/>
        </a:p>
      </dgm:t>
    </dgm:pt>
    <dgm:pt modelId="{F8D791DA-093E-7445-A0E0-A7D17251E028}" type="sibTrans" cxnId="{9A7D1548-4577-B743-B785-EA745F3F7211}">
      <dgm:prSet/>
      <dgm:spPr/>
      <dgm:t>
        <a:bodyPr/>
        <a:lstStyle/>
        <a:p>
          <a:endParaRPr lang="en-US"/>
        </a:p>
      </dgm:t>
    </dgm:pt>
    <dgm:pt modelId="{499F739F-1788-4D41-BEA5-77E28AFDE60B}">
      <dgm:prSet phldrT="[Text]"/>
      <dgm:spPr/>
      <dgm:t>
        <a:bodyPr/>
        <a:lstStyle/>
        <a:p>
          <a:r>
            <a:rPr lang="en-US" dirty="0" smtClean="0"/>
            <a:t>Exaggerates stream bed dimensions, by enlarging the depth and width of streams. This leads to back to the origins of this system with higher discharge rates, which in turn promote erosion.</a:t>
          </a:r>
          <a:endParaRPr lang="en-US" dirty="0"/>
        </a:p>
      </dgm:t>
    </dgm:pt>
    <dgm:pt modelId="{D5BD27A6-DB91-9446-8F57-025BE1790973}" type="sibTrans" cxnId="{2666BC70-DA6C-4A4E-B697-42BEF6FA8583}">
      <dgm:prSet/>
      <dgm:spPr/>
      <dgm:t>
        <a:bodyPr/>
        <a:lstStyle/>
        <a:p>
          <a:endParaRPr lang="en-US"/>
        </a:p>
      </dgm:t>
    </dgm:pt>
    <dgm:pt modelId="{A1FC119D-6272-214F-BC8E-DDABBB645C81}" type="parTrans" cxnId="{2666BC70-DA6C-4A4E-B697-42BEF6FA8583}">
      <dgm:prSet/>
      <dgm:spPr/>
      <dgm:t>
        <a:bodyPr/>
        <a:lstStyle/>
        <a:p>
          <a:endParaRPr lang="en-US"/>
        </a:p>
      </dgm:t>
    </dgm:pt>
    <dgm:pt modelId="{13BF6E48-A7BB-5D4B-88AC-28437019A80D}">
      <dgm:prSet phldrT="[Text]"/>
      <dgm:spPr/>
      <dgm:t>
        <a:bodyPr/>
        <a:lstStyle/>
        <a:p>
          <a:r>
            <a:rPr lang="en-US" dirty="0" smtClean="0"/>
            <a:t>Stream Instability</a:t>
          </a:r>
          <a:endParaRPr lang="en-US" dirty="0"/>
        </a:p>
      </dgm:t>
    </dgm:pt>
    <dgm:pt modelId="{8A0B91CD-F195-2449-AB00-B521F70897E1}" type="parTrans" cxnId="{F627C5B2-3E69-2648-A991-BA54DBAE1198}">
      <dgm:prSet/>
      <dgm:spPr/>
      <dgm:t>
        <a:bodyPr/>
        <a:lstStyle/>
        <a:p>
          <a:endParaRPr lang="en-US"/>
        </a:p>
      </dgm:t>
    </dgm:pt>
    <dgm:pt modelId="{96FA2CBE-541D-FC4F-8109-F80FDC8DC59A}" type="sibTrans" cxnId="{F627C5B2-3E69-2648-A991-BA54DBAE1198}">
      <dgm:prSet/>
      <dgm:spPr/>
      <dgm:t>
        <a:bodyPr/>
        <a:lstStyle/>
        <a:p>
          <a:endParaRPr lang="en-US"/>
        </a:p>
      </dgm:t>
    </dgm:pt>
    <dgm:pt modelId="{0AE17EAA-A509-DB43-9CE2-B224AB48F96A}">
      <dgm:prSet phldrT="[Text]"/>
      <dgm:spPr/>
      <dgm:t>
        <a:bodyPr/>
        <a:lstStyle/>
        <a:p>
          <a:r>
            <a:rPr lang="en-US" dirty="0" smtClean="0"/>
            <a:t>This can lead to changes in direction, flow intensity, and gradient. All of which may have the effect of creating “unstable channels” which lead to property and structure damage, decreased water quality, deterioration of aquatic habitats, and loss of aesthetic quality</a:t>
          </a:r>
          <a:endParaRPr lang="en-US" dirty="0"/>
        </a:p>
      </dgm:t>
    </dgm:pt>
    <dgm:pt modelId="{120C06A6-D9C8-0149-9395-2AB4323BB708}" type="parTrans" cxnId="{545FB103-4EDC-124F-98C8-4C9BE7CA8ECA}">
      <dgm:prSet/>
      <dgm:spPr/>
      <dgm:t>
        <a:bodyPr/>
        <a:lstStyle/>
        <a:p>
          <a:endParaRPr lang="en-US"/>
        </a:p>
      </dgm:t>
    </dgm:pt>
    <dgm:pt modelId="{11899337-1813-4145-AFA6-BED50096F30C}" type="sibTrans" cxnId="{545FB103-4EDC-124F-98C8-4C9BE7CA8ECA}">
      <dgm:prSet/>
      <dgm:spPr/>
      <dgm:t>
        <a:bodyPr/>
        <a:lstStyle/>
        <a:p>
          <a:endParaRPr lang="en-US"/>
        </a:p>
      </dgm:t>
    </dgm:pt>
    <dgm:pt modelId="{D1813CE2-147D-494A-AAA2-70E1C4D540E8}" type="pres">
      <dgm:prSet presAssocID="{720597F7-8022-5444-90FB-C81001E807D6}" presName="Name0" presStyleCnt="0">
        <dgm:presLayoutVars>
          <dgm:dir/>
          <dgm:animLvl val="lvl"/>
          <dgm:resizeHandles val="exact"/>
        </dgm:presLayoutVars>
      </dgm:prSet>
      <dgm:spPr/>
      <dgm:t>
        <a:bodyPr/>
        <a:lstStyle/>
        <a:p>
          <a:endParaRPr lang="en-US"/>
        </a:p>
      </dgm:t>
    </dgm:pt>
    <dgm:pt modelId="{E5C133CF-251E-6C4C-93F0-C8CB8F8D0007}" type="pres">
      <dgm:prSet presAssocID="{13BF6E48-A7BB-5D4B-88AC-28437019A80D}" presName="boxAndChildren" presStyleCnt="0"/>
      <dgm:spPr/>
    </dgm:pt>
    <dgm:pt modelId="{20C30D3B-7BA8-FF47-94F6-73CC7F40DA3C}" type="pres">
      <dgm:prSet presAssocID="{13BF6E48-A7BB-5D4B-88AC-28437019A80D}" presName="parentTextBox" presStyleLbl="node1" presStyleIdx="0" presStyleCnt="5"/>
      <dgm:spPr/>
      <dgm:t>
        <a:bodyPr/>
        <a:lstStyle/>
        <a:p>
          <a:endParaRPr lang="en-US"/>
        </a:p>
      </dgm:t>
    </dgm:pt>
    <dgm:pt modelId="{68BFB23E-99B5-5B40-BA50-66F398B8FCC1}" type="pres">
      <dgm:prSet presAssocID="{13BF6E48-A7BB-5D4B-88AC-28437019A80D}" presName="entireBox" presStyleLbl="node1" presStyleIdx="0" presStyleCnt="5"/>
      <dgm:spPr/>
      <dgm:t>
        <a:bodyPr/>
        <a:lstStyle/>
        <a:p>
          <a:endParaRPr lang="en-US"/>
        </a:p>
      </dgm:t>
    </dgm:pt>
    <dgm:pt modelId="{5B5D1A00-EF52-C646-A3A0-544C02002BC1}" type="pres">
      <dgm:prSet presAssocID="{13BF6E48-A7BB-5D4B-88AC-28437019A80D}" presName="descendantBox" presStyleCnt="0"/>
      <dgm:spPr/>
    </dgm:pt>
    <dgm:pt modelId="{CA57585D-6290-7C44-A0B2-FEAD56DA78C0}" type="pres">
      <dgm:prSet presAssocID="{0AE17EAA-A509-DB43-9CE2-B224AB48F96A}" presName="childTextBox" presStyleLbl="fgAccFollowNode1" presStyleIdx="0" presStyleCnt="7">
        <dgm:presLayoutVars>
          <dgm:bulletEnabled val="1"/>
        </dgm:presLayoutVars>
      </dgm:prSet>
      <dgm:spPr/>
      <dgm:t>
        <a:bodyPr/>
        <a:lstStyle/>
        <a:p>
          <a:endParaRPr lang="en-US"/>
        </a:p>
      </dgm:t>
    </dgm:pt>
    <dgm:pt modelId="{DF09B68B-76AD-AF41-84AB-B557984AEFB7}" type="pres">
      <dgm:prSet presAssocID="{F8D791DA-093E-7445-A0E0-A7D17251E028}" presName="sp" presStyleCnt="0"/>
      <dgm:spPr/>
    </dgm:pt>
    <dgm:pt modelId="{7FBD7371-8080-624C-B344-FBB3F1D6050B}" type="pres">
      <dgm:prSet presAssocID="{52BAD11F-1332-5749-94E1-27FCCA8FF033}" presName="arrowAndChildren" presStyleCnt="0"/>
      <dgm:spPr/>
    </dgm:pt>
    <dgm:pt modelId="{A65A4E9B-F560-3A49-99CC-F11430723794}" type="pres">
      <dgm:prSet presAssocID="{52BAD11F-1332-5749-94E1-27FCCA8FF033}" presName="parentTextArrow" presStyleLbl="node1" presStyleIdx="0" presStyleCnt="5"/>
      <dgm:spPr/>
      <dgm:t>
        <a:bodyPr/>
        <a:lstStyle/>
        <a:p>
          <a:endParaRPr lang="en-US"/>
        </a:p>
      </dgm:t>
    </dgm:pt>
    <dgm:pt modelId="{73D770C5-C7DB-5240-8EE1-B3F8AE9E473B}" type="pres">
      <dgm:prSet presAssocID="{52BAD11F-1332-5749-94E1-27FCCA8FF033}" presName="arrow" presStyleLbl="node1" presStyleIdx="1" presStyleCnt="5"/>
      <dgm:spPr/>
      <dgm:t>
        <a:bodyPr/>
        <a:lstStyle/>
        <a:p>
          <a:endParaRPr lang="en-US"/>
        </a:p>
      </dgm:t>
    </dgm:pt>
    <dgm:pt modelId="{792E01C3-7E96-1641-9F1D-0436300C1379}" type="pres">
      <dgm:prSet presAssocID="{52BAD11F-1332-5749-94E1-27FCCA8FF033}" presName="descendantArrow" presStyleCnt="0"/>
      <dgm:spPr/>
    </dgm:pt>
    <dgm:pt modelId="{FACBF4B8-7FAC-5240-BA80-E43886D2901A}" type="pres">
      <dgm:prSet presAssocID="{B23B63A2-13EF-A24E-A897-5D08407E3ECD}" presName="childTextArrow" presStyleLbl="fgAccFollowNode1" presStyleIdx="1" presStyleCnt="7">
        <dgm:presLayoutVars>
          <dgm:bulletEnabled val="1"/>
        </dgm:presLayoutVars>
      </dgm:prSet>
      <dgm:spPr/>
      <dgm:t>
        <a:bodyPr/>
        <a:lstStyle/>
        <a:p>
          <a:endParaRPr lang="en-US"/>
        </a:p>
      </dgm:t>
    </dgm:pt>
    <dgm:pt modelId="{5D37CD00-3790-4B46-A6A8-5B2F83C63B51}" type="pres">
      <dgm:prSet presAssocID="{D73C7F57-2D65-A349-A425-064C619380EB}" presName="sp" presStyleCnt="0"/>
      <dgm:spPr/>
    </dgm:pt>
    <dgm:pt modelId="{5093CB5D-2261-214E-A720-3E80B3BE1CB0}" type="pres">
      <dgm:prSet presAssocID="{B5FF7ED4-5B64-F744-A9B7-6A69C1D29338}" presName="arrowAndChildren" presStyleCnt="0"/>
      <dgm:spPr/>
    </dgm:pt>
    <dgm:pt modelId="{0DA7FDD8-626C-344C-BE75-B2B89500A343}" type="pres">
      <dgm:prSet presAssocID="{B5FF7ED4-5B64-F744-A9B7-6A69C1D29338}" presName="parentTextArrow" presStyleLbl="node1" presStyleIdx="1" presStyleCnt="5"/>
      <dgm:spPr/>
      <dgm:t>
        <a:bodyPr/>
        <a:lstStyle/>
        <a:p>
          <a:endParaRPr lang="en-US"/>
        </a:p>
      </dgm:t>
    </dgm:pt>
    <dgm:pt modelId="{8D8109E1-E632-A849-9CA3-64D3AA4E2BB4}" type="pres">
      <dgm:prSet presAssocID="{B5FF7ED4-5B64-F744-A9B7-6A69C1D29338}" presName="arrow" presStyleLbl="node1" presStyleIdx="2" presStyleCnt="5"/>
      <dgm:spPr/>
      <dgm:t>
        <a:bodyPr/>
        <a:lstStyle/>
        <a:p>
          <a:endParaRPr lang="en-US"/>
        </a:p>
      </dgm:t>
    </dgm:pt>
    <dgm:pt modelId="{4E3B71A0-6204-D049-9ECC-084A6755E588}" type="pres">
      <dgm:prSet presAssocID="{B5FF7ED4-5B64-F744-A9B7-6A69C1D29338}" presName="descendantArrow" presStyleCnt="0"/>
      <dgm:spPr/>
    </dgm:pt>
    <dgm:pt modelId="{20D91F92-05B0-7943-9756-7C947925D7AE}" type="pres">
      <dgm:prSet presAssocID="{499F739F-1788-4D41-BEA5-77E28AFDE60B}" presName="childTextArrow" presStyleLbl="fgAccFollowNode1" presStyleIdx="2" presStyleCnt="7">
        <dgm:presLayoutVars>
          <dgm:bulletEnabled val="1"/>
        </dgm:presLayoutVars>
      </dgm:prSet>
      <dgm:spPr/>
      <dgm:t>
        <a:bodyPr/>
        <a:lstStyle/>
        <a:p>
          <a:endParaRPr lang="en-US"/>
        </a:p>
      </dgm:t>
    </dgm:pt>
    <dgm:pt modelId="{95675098-708D-D849-8DD9-94D8F3CDDFFD}" type="pres">
      <dgm:prSet presAssocID="{97084053-E20E-D14D-8927-E17E4C706AEB}" presName="sp" presStyleCnt="0"/>
      <dgm:spPr/>
    </dgm:pt>
    <dgm:pt modelId="{ADB008A9-B587-3947-AF8D-7F4B3C803552}" type="pres">
      <dgm:prSet presAssocID="{9A52C18A-9A81-2643-83AF-91EB4BBD916F}" presName="arrowAndChildren" presStyleCnt="0"/>
      <dgm:spPr/>
    </dgm:pt>
    <dgm:pt modelId="{5B17E191-65BD-1B46-AD63-19479DAB59C6}" type="pres">
      <dgm:prSet presAssocID="{9A52C18A-9A81-2643-83AF-91EB4BBD916F}" presName="parentTextArrow" presStyleLbl="node1" presStyleIdx="2" presStyleCnt="5"/>
      <dgm:spPr/>
      <dgm:t>
        <a:bodyPr/>
        <a:lstStyle/>
        <a:p>
          <a:endParaRPr lang="en-US"/>
        </a:p>
      </dgm:t>
    </dgm:pt>
    <dgm:pt modelId="{CBCD5330-3A43-1E4D-B5CD-1A2047CCCC70}" type="pres">
      <dgm:prSet presAssocID="{9A52C18A-9A81-2643-83AF-91EB4BBD916F}" presName="arrow" presStyleLbl="node1" presStyleIdx="3" presStyleCnt="5" custLinFactNeighborX="0" custLinFactNeighborY="5145"/>
      <dgm:spPr/>
      <dgm:t>
        <a:bodyPr/>
        <a:lstStyle/>
        <a:p>
          <a:endParaRPr lang="en-US"/>
        </a:p>
      </dgm:t>
    </dgm:pt>
    <dgm:pt modelId="{8332CCF1-37DE-9742-A75F-04A5B1BD187C}" type="pres">
      <dgm:prSet presAssocID="{9A52C18A-9A81-2643-83AF-91EB4BBD916F}" presName="descendantArrow" presStyleCnt="0"/>
      <dgm:spPr/>
    </dgm:pt>
    <dgm:pt modelId="{7F840046-F7D2-8A4E-B16E-76286726A022}" type="pres">
      <dgm:prSet presAssocID="{E51CC4C4-CC1F-9942-BB56-7F477FC24105}" presName="childTextArrow" presStyleLbl="fgAccFollowNode1" presStyleIdx="3" presStyleCnt="7">
        <dgm:presLayoutVars>
          <dgm:bulletEnabled val="1"/>
        </dgm:presLayoutVars>
      </dgm:prSet>
      <dgm:spPr/>
      <dgm:t>
        <a:bodyPr/>
        <a:lstStyle/>
        <a:p>
          <a:endParaRPr lang="en-US"/>
        </a:p>
      </dgm:t>
    </dgm:pt>
    <dgm:pt modelId="{42AC7215-5969-DF4E-A8D2-2B0644E03D8A}" type="pres">
      <dgm:prSet presAssocID="{3127EC67-C256-B84F-B7A2-254F951301E4}" presName="childTextArrow" presStyleLbl="fgAccFollowNode1" presStyleIdx="4" presStyleCnt="7">
        <dgm:presLayoutVars>
          <dgm:bulletEnabled val="1"/>
        </dgm:presLayoutVars>
      </dgm:prSet>
      <dgm:spPr/>
      <dgm:t>
        <a:bodyPr/>
        <a:lstStyle/>
        <a:p>
          <a:endParaRPr lang="en-US"/>
        </a:p>
      </dgm:t>
    </dgm:pt>
    <dgm:pt modelId="{81A58B40-C23F-A442-97CC-831522C81895}" type="pres">
      <dgm:prSet presAssocID="{359D41DE-B06E-1B4D-A48D-BB9622E85E55}" presName="sp" presStyleCnt="0"/>
      <dgm:spPr/>
    </dgm:pt>
    <dgm:pt modelId="{E0D5F79F-BD87-9144-9D68-1719C7CB228F}" type="pres">
      <dgm:prSet presAssocID="{537F9D13-B1DC-0B47-889E-8C28E445302C}" presName="arrowAndChildren" presStyleCnt="0"/>
      <dgm:spPr/>
    </dgm:pt>
    <dgm:pt modelId="{A3CD06B3-4C1D-F945-9D0F-54FE4DB39588}" type="pres">
      <dgm:prSet presAssocID="{537F9D13-B1DC-0B47-889E-8C28E445302C}" presName="parentTextArrow" presStyleLbl="node1" presStyleIdx="3" presStyleCnt="5"/>
      <dgm:spPr/>
      <dgm:t>
        <a:bodyPr/>
        <a:lstStyle/>
        <a:p>
          <a:endParaRPr lang="en-US"/>
        </a:p>
      </dgm:t>
    </dgm:pt>
    <dgm:pt modelId="{ACF6FD7F-17C9-C342-9D1B-A9D2692D1F79}" type="pres">
      <dgm:prSet presAssocID="{537F9D13-B1DC-0B47-889E-8C28E445302C}" presName="arrow" presStyleLbl="node1" presStyleIdx="4" presStyleCnt="5"/>
      <dgm:spPr/>
      <dgm:t>
        <a:bodyPr/>
        <a:lstStyle/>
        <a:p>
          <a:endParaRPr lang="en-US"/>
        </a:p>
      </dgm:t>
    </dgm:pt>
    <dgm:pt modelId="{AD65CD8E-019C-6C4D-B9B7-B2FAEB258899}" type="pres">
      <dgm:prSet presAssocID="{537F9D13-B1DC-0B47-889E-8C28E445302C}" presName="descendantArrow" presStyleCnt="0"/>
      <dgm:spPr/>
    </dgm:pt>
    <dgm:pt modelId="{06C6CC06-22ED-2D4D-90BA-7D44310C9D57}" type="pres">
      <dgm:prSet presAssocID="{31001D21-15F4-4A4D-89CA-F37DC7A61874}" presName="childTextArrow" presStyleLbl="fgAccFollowNode1" presStyleIdx="5" presStyleCnt="7">
        <dgm:presLayoutVars>
          <dgm:bulletEnabled val="1"/>
        </dgm:presLayoutVars>
      </dgm:prSet>
      <dgm:spPr/>
      <dgm:t>
        <a:bodyPr/>
        <a:lstStyle/>
        <a:p>
          <a:endParaRPr lang="en-US"/>
        </a:p>
      </dgm:t>
    </dgm:pt>
    <dgm:pt modelId="{DE38BCC4-4A93-D94E-B834-18D0E5E177BA}" type="pres">
      <dgm:prSet presAssocID="{BDC9DE64-608B-6D48-AA4B-0B068CBFAC71}" presName="childTextArrow" presStyleLbl="fgAccFollowNode1" presStyleIdx="6" presStyleCnt="7">
        <dgm:presLayoutVars>
          <dgm:bulletEnabled val="1"/>
        </dgm:presLayoutVars>
      </dgm:prSet>
      <dgm:spPr/>
      <dgm:t>
        <a:bodyPr/>
        <a:lstStyle/>
        <a:p>
          <a:endParaRPr lang="en-US"/>
        </a:p>
      </dgm:t>
    </dgm:pt>
  </dgm:ptLst>
  <dgm:cxnLst>
    <dgm:cxn modelId="{1D1E4B7B-D9BD-3B4D-97B9-6896BF190148}" type="presOf" srcId="{537F9D13-B1DC-0B47-889E-8C28E445302C}" destId="{A3CD06B3-4C1D-F945-9D0F-54FE4DB39588}" srcOrd="0" destOrd="0" presId="urn:microsoft.com/office/officeart/2005/8/layout/process4"/>
    <dgm:cxn modelId="{54066E4E-7CFC-F04C-8202-1DAA10B46146}" type="presOf" srcId="{B5FF7ED4-5B64-F744-A9B7-6A69C1D29338}" destId="{0DA7FDD8-626C-344C-BE75-B2B89500A343}" srcOrd="0" destOrd="0" presId="urn:microsoft.com/office/officeart/2005/8/layout/process4"/>
    <dgm:cxn modelId="{F627C5B2-3E69-2648-A991-BA54DBAE1198}" srcId="{720597F7-8022-5444-90FB-C81001E807D6}" destId="{13BF6E48-A7BB-5D4B-88AC-28437019A80D}" srcOrd="4" destOrd="0" parTransId="{8A0B91CD-F195-2449-AB00-B521F70897E1}" sibTransId="{96FA2CBE-541D-FC4F-8109-F80FDC8DC59A}"/>
    <dgm:cxn modelId="{9C2682E6-931B-8047-9697-6A0EB6FCA348}" type="presOf" srcId="{BDC9DE64-608B-6D48-AA4B-0B068CBFAC71}" destId="{DE38BCC4-4A93-D94E-B834-18D0E5E177BA}" srcOrd="0" destOrd="0" presId="urn:microsoft.com/office/officeart/2005/8/layout/process4"/>
    <dgm:cxn modelId="{69560A54-8B47-AE46-8618-6A51D512B98B}" type="presOf" srcId="{13BF6E48-A7BB-5D4B-88AC-28437019A80D}" destId="{68BFB23E-99B5-5B40-BA50-66F398B8FCC1}" srcOrd="1" destOrd="0" presId="urn:microsoft.com/office/officeart/2005/8/layout/process4"/>
    <dgm:cxn modelId="{9A7D1548-4577-B743-B785-EA745F3F7211}" srcId="{720597F7-8022-5444-90FB-C81001E807D6}" destId="{52BAD11F-1332-5749-94E1-27FCCA8FF033}" srcOrd="3" destOrd="0" parTransId="{6A5D20D9-60FB-4A4A-AE38-8E1CD05387EF}" sibTransId="{F8D791DA-093E-7445-A0E0-A7D17251E028}"/>
    <dgm:cxn modelId="{9CA9DF4C-55F3-7949-BF48-72187C291CFE}" type="presOf" srcId="{E51CC4C4-CC1F-9942-BB56-7F477FC24105}" destId="{7F840046-F7D2-8A4E-B16E-76286726A022}" srcOrd="0" destOrd="0" presId="urn:microsoft.com/office/officeart/2005/8/layout/process4"/>
    <dgm:cxn modelId="{E70E2106-E7FB-3F42-BEEE-9453E7D90B9C}" type="presOf" srcId="{3127EC67-C256-B84F-B7A2-254F951301E4}" destId="{42AC7215-5969-DF4E-A8D2-2B0644E03D8A}" srcOrd="0" destOrd="0" presId="urn:microsoft.com/office/officeart/2005/8/layout/process4"/>
    <dgm:cxn modelId="{E9F52AA5-F23B-5A4C-8E28-3659CB01F12F}" type="presOf" srcId="{52BAD11F-1332-5749-94E1-27FCCA8FF033}" destId="{73D770C5-C7DB-5240-8EE1-B3F8AE9E473B}" srcOrd="1" destOrd="0" presId="urn:microsoft.com/office/officeart/2005/8/layout/process4"/>
    <dgm:cxn modelId="{1E6B21A9-B54D-B442-A5F1-9999A2CE6061}" type="presOf" srcId="{0AE17EAA-A509-DB43-9CE2-B224AB48F96A}" destId="{CA57585D-6290-7C44-A0B2-FEAD56DA78C0}" srcOrd="0" destOrd="0" presId="urn:microsoft.com/office/officeart/2005/8/layout/process4"/>
    <dgm:cxn modelId="{775478D4-2D79-9E44-9B3F-DF3278D509AE}" srcId="{720597F7-8022-5444-90FB-C81001E807D6}" destId="{9A52C18A-9A81-2643-83AF-91EB4BBD916F}" srcOrd="1" destOrd="0" parTransId="{92F44BF0-F48F-8346-8AA8-909899D1E933}" sibTransId="{97084053-E20E-D14D-8927-E17E4C706AEB}"/>
    <dgm:cxn modelId="{D85639EC-3DBF-414E-AD6D-C25569D5E0B4}" type="presOf" srcId="{9A52C18A-9A81-2643-83AF-91EB4BBD916F}" destId="{5B17E191-65BD-1B46-AD63-19479DAB59C6}" srcOrd="0" destOrd="0" presId="urn:microsoft.com/office/officeart/2005/8/layout/process4"/>
    <dgm:cxn modelId="{BD230906-CB4D-D947-B6C5-8796AED5C63E}" type="presOf" srcId="{537F9D13-B1DC-0B47-889E-8C28E445302C}" destId="{ACF6FD7F-17C9-C342-9D1B-A9D2692D1F79}" srcOrd="1" destOrd="0" presId="urn:microsoft.com/office/officeart/2005/8/layout/process4"/>
    <dgm:cxn modelId="{4EBDE03D-E3FF-C74C-A0FA-430AA3FB6F37}" type="presOf" srcId="{31001D21-15F4-4A4D-89CA-F37DC7A61874}" destId="{06C6CC06-22ED-2D4D-90BA-7D44310C9D57}" srcOrd="0" destOrd="0" presId="urn:microsoft.com/office/officeart/2005/8/layout/process4"/>
    <dgm:cxn modelId="{5A976CA9-B442-1340-8AB1-847DF04C93D8}" srcId="{9A52C18A-9A81-2643-83AF-91EB4BBD916F}" destId="{3127EC67-C256-B84F-B7A2-254F951301E4}" srcOrd="1" destOrd="0" parTransId="{3414E5EE-33BB-A148-94F7-AAB5C4842B3E}" sibTransId="{0CFCE2FF-C09C-6A42-935C-887474914A41}"/>
    <dgm:cxn modelId="{BDBFF346-FAFC-B14F-BEE0-ED77BD7AEB0D}" type="presOf" srcId="{720597F7-8022-5444-90FB-C81001E807D6}" destId="{D1813CE2-147D-494A-AAA2-70E1C4D540E8}" srcOrd="0" destOrd="0" presId="urn:microsoft.com/office/officeart/2005/8/layout/process4"/>
    <dgm:cxn modelId="{368478EC-3CA6-2641-89FF-BB8C87277D16}" type="presOf" srcId="{499F739F-1788-4D41-BEA5-77E28AFDE60B}" destId="{20D91F92-05B0-7943-9756-7C947925D7AE}" srcOrd="0" destOrd="0" presId="urn:microsoft.com/office/officeart/2005/8/layout/process4"/>
    <dgm:cxn modelId="{C6CD0D3A-F867-0347-A822-FC189FF66340}" type="presOf" srcId="{B5FF7ED4-5B64-F744-A9B7-6A69C1D29338}" destId="{8D8109E1-E632-A849-9CA3-64D3AA4E2BB4}" srcOrd="1" destOrd="0" presId="urn:microsoft.com/office/officeart/2005/8/layout/process4"/>
    <dgm:cxn modelId="{2666BC70-DA6C-4A4E-B697-42BEF6FA8583}" srcId="{B5FF7ED4-5B64-F744-A9B7-6A69C1D29338}" destId="{499F739F-1788-4D41-BEA5-77E28AFDE60B}" srcOrd="0" destOrd="0" parTransId="{A1FC119D-6272-214F-BC8E-DDABBB645C81}" sibTransId="{D5BD27A6-DB91-9446-8F57-025BE1790973}"/>
    <dgm:cxn modelId="{A712D553-9F8B-764A-8242-9EB162E3E912}" srcId="{52BAD11F-1332-5749-94E1-27FCCA8FF033}" destId="{B23B63A2-13EF-A24E-A897-5D08407E3ECD}" srcOrd="0" destOrd="0" parTransId="{00B628AC-F386-514F-A638-8345C883D2FC}" sibTransId="{61AD9D1D-8EBB-D649-8086-D8DFB915D1AD}"/>
    <dgm:cxn modelId="{6F2BF0ED-CF7B-7C43-A930-125C69E4E9BD}" srcId="{537F9D13-B1DC-0B47-889E-8C28E445302C}" destId="{BDC9DE64-608B-6D48-AA4B-0B068CBFAC71}" srcOrd="1" destOrd="0" parTransId="{F353A8D0-90C9-8242-B14F-B8D8281C5B68}" sibTransId="{BB62A315-FDED-194F-A854-D3DDDFF17E8F}"/>
    <dgm:cxn modelId="{C5B5A446-8B99-0743-8DF9-FA29762D5E82}" type="presOf" srcId="{52BAD11F-1332-5749-94E1-27FCCA8FF033}" destId="{A65A4E9B-F560-3A49-99CC-F11430723794}" srcOrd="0" destOrd="0" presId="urn:microsoft.com/office/officeart/2005/8/layout/process4"/>
    <dgm:cxn modelId="{934F0AD5-B5B5-FF4A-928E-19304DAA96E9}" srcId="{537F9D13-B1DC-0B47-889E-8C28E445302C}" destId="{31001D21-15F4-4A4D-89CA-F37DC7A61874}" srcOrd="0" destOrd="0" parTransId="{14C4A808-0C3D-154E-842A-AA567F5CE013}" sibTransId="{6A983E81-79C4-2446-A4C4-685DB7BCCC67}"/>
    <dgm:cxn modelId="{B3E56F91-AA1A-9C44-9113-52AC76340270}" srcId="{9A52C18A-9A81-2643-83AF-91EB4BBD916F}" destId="{E51CC4C4-CC1F-9942-BB56-7F477FC24105}" srcOrd="0" destOrd="0" parTransId="{98A1819A-4331-114A-9933-F80F9E0CE1D5}" sibTransId="{6CC40617-A436-E64E-B612-9F86F1FDD712}"/>
    <dgm:cxn modelId="{0CC01625-6DB7-254A-8A3A-ABD8F9D02B5D}" type="presOf" srcId="{B23B63A2-13EF-A24E-A897-5D08407E3ECD}" destId="{FACBF4B8-7FAC-5240-BA80-E43886D2901A}" srcOrd="0" destOrd="0" presId="urn:microsoft.com/office/officeart/2005/8/layout/process4"/>
    <dgm:cxn modelId="{CEE7DD64-A85C-8140-8509-70ABFF5249ED}" srcId="{720597F7-8022-5444-90FB-C81001E807D6}" destId="{537F9D13-B1DC-0B47-889E-8C28E445302C}" srcOrd="0" destOrd="0" parTransId="{9E901D26-C0C5-0445-A996-A81AC4E7B78E}" sibTransId="{359D41DE-B06E-1B4D-A48D-BB9622E85E55}"/>
    <dgm:cxn modelId="{D780E063-1DC9-5649-90A3-D1279FD729A9}" type="presOf" srcId="{13BF6E48-A7BB-5D4B-88AC-28437019A80D}" destId="{20C30D3B-7BA8-FF47-94F6-73CC7F40DA3C}" srcOrd="0" destOrd="0" presId="urn:microsoft.com/office/officeart/2005/8/layout/process4"/>
    <dgm:cxn modelId="{545FB103-4EDC-124F-98C8-4C9BE7CA8ECA}" srcId="{13BF6E48-A7BB-5D4B-88AC-28437019A80D}" destId="{0AE17EAA-A509-DB43-9CE2-B224AB48F96A}" srcOrd="0" destOrd="0" parTransId="{120C06A6-D9C8-0149-9395-2AB4323BB708}" sibTransId="{11899337-1813-4145-AFA6-BED50096F30C}"/>
    <dgm:cxn modelId="{32A05617-11B0-5042-9B3A-50297D902A28}" srcId="{720597F7-8022-5444-90FB-C81001E807D6}" destId="{B5FF7ED4-5B64-F744-A9B7-6A69C1D29338}" srcOrd="2" destOrd="0" parTransId="{73C5BE92-EF31-3748-8A84-77EBF07F7DA0}" sibTransId="{D73C7F57-2D65-A349-A425-064C619380EB}"/>
    <dgm:cxn modelId="{158E17B2-57E3-D546-A2E8-3FDB433477BA}" type="presOf" srcId="{9A52C18A-9A81-2643-83AF-91EB4BBD916F}" destId="{CBCD5330-3A43-1E4D-B5CD-1A2047CCCC70}" srcOrd="1" destOrd="0" presId="urn:microsoft.com/office/officeart/2005/8/layout/process4"/>
    <dgm:cxn modelId="{3A8938B4-9134-3745-A1E3-2AA952166DFE}" type="presParOf" srcId="{D1813CE2-147D-494A-AAA2-70E1C4D540E8}" destId="{E5C133CF-251E-6C4C-93F0-C8CB8F8D0007}" srcOrd="0" destOrd="0" presId="urn:microsoft.com/office/officeart/2005/8/layout/process4"/>
    <dgm:cxn modelId="{033B755C-FE0F-7642-B5E7-8BC440131E2C}" type="presParOf" srcId="{E5C133CF-251E-6C4C-93F0-C8CB8F8D0007}" destId="{20C30D3B-7BA8-FF47-94F6-73CC7F40DA3C}" srcOrd="0" destOrd="0" presId="urn:microsoft.com/office/officeart/2005/8/layout/process4"/>
    <dgm:cxn modelId="{17125B9C-E78C-634A-8FE3-1ACECA473335}" type="presParOf" srcId="{E5C133CF-251E-6C4C-93F0-C8CB8F8D0007}" destId="{68BFB23E-99B5-5B40-BA50-66F398B8FCC1}" srcOrd="1" destOrd="0" presId="urn:microsoft.com/office/officeart/2005/8/layout/process4"/>
    <dgm:cxn modelId="{68D5BC83-37D0-3B48-93BC-06428241BE89}" type="presParOf" srcId="{E5C133CF-251E-6C4C-93F0-C8CB8F8D0007}" destId="{5B5D1A00-EF52-C646-A3A0-544C02002BC1}" srcOrd="2" destOrd="0" presId="urn:microsoft.com/office/officeart/2005/8/layout/process4"/>
    <dgm:cxn modelId="{C23545D0-E60D-4445-8D99-B859A9215D50}" type="presParOf" srcId="{5B5D1A00-EF52-C646-A3A0-544C02002BC1}" destId="{CA57585D-6290-7C44-A0B2-FEAD56DA78C0}" srcOrd="0" destOrd="0" presId="urn:microsoft.com/office/officeart/2005/8/layout/process4"/>
    <dgm:cxn modelId="{E20DD998-678A-B643-8D9F-1E96BA7697DD}" type="presParOf" srcId="{D1813CE2-147D-494A-AAA2-70E1C4D540E8}" destId="{DF09B68B-76AD-AF41-84AB-B557984AEFB7}" srcOrd="1" destOrd="0" presId="urn:microsoft.com/office/officeart/2005/8/layout/process4"/>
    <dgm:cxn modelId="{413D5CD9-8F4B-6E4F-B214-A11584DCD9B1}" type="presParOf" srcId="{D1813CE2-147D-494A-AAA2-70E1C4D540E8}" destId="{7FBD7371-8080-624C-B344-FBB3F1D6050B}" srcOrd="2" destOrd="0" presId="urn:microsoft.com/office/officeart/2005/8/layout/process4"/>
    <dgm:cxn modelId="{1E40230D-4B40-5B4F-89CA-EF90C6BE18A2}" type="presParOf" srcId="{7FBD7371-8080-624C-B344-FBB3F1D6050B}" destId="{A65A4E9B-F560-3A49-99CC-F11430723794}" srcOrd="0" destOrd="0" presId="urn:microsoft.com/office/officeart/2005/8/layout/process4"/>
    <dgm:cxn modelId="{F96B30EF-DA44-1E4F-AA5E-9DBF0CD29AE8}" type="presParOf" srcId="{7FBD7371-8080-624C-B344-FBB3F1D6050B}" destId="{73D770C5-C7DB-5240-8EE1-B3F8AE9E473B}" srcOrd="1" destOrd="0" presId="urn:microsoft.com/office/officeart/2005/8/layout/process4"/>
    <dgm:cxn modelId="{E65F87AC-D442-4945-B016-6E9E5E247F34}" type="presParOf" srcId="{7FBD7371-8080-624C-B344-FBB3F1D6050B}" destId="{792E01C3-7E96-1641-9F1D-0436300C1379}" srcOrd="2" destOrd="0" presId="urn:microsoft.com/office/officeart/2005/8/layout/process4"/>
    <dgm:cxn modelId="{8A99F280-F4AD-6747-9EE2-0C3D5461E357}" type="presParOf" srcId="{792E01C3-7E96-1641-9F1D-0436300C1379}" destId="{FACBF4B8-7FAC-5240-BA80-E43886D2901A}" srcOrd="0" destOrd="0" presId="urn:microsoft.com/office/officeart/2005/8/layout/process4"/>
    <dgm:cxn modelId="{27C1FCA7-4B48-BF4D-8404-185301471F09}" type="presParOf" srcId="{D1813CE2-147D-494A-AAA2-70E1C4D540E8}" destId="{5D37CD00-3790-4B46-A6A8-5B2F83C63B51}" srcOrd="3" destOrd="0" presId="urn:microsoft.com/office/officeart/2005/8/layout/process4"/>
    <dgm:cxn modelId="{93693780-BEF6-D443-8759-9187FC03D0F6}" type="presParOf" srcId="{D1813CE2-147D-494A-AAA2-70E1C4D540E8}" destId="{5093CB5D-2261-214E-A720-3E80B3BE1CB0}" srcOrd="4" destOrd="0" presId="urn:microsoft.com/office/officeart/2005/8/layout/process4"/>
    <dgm:cxn modelId="{21EDFF7A-0573-484E-805B-7E6AE66B4D43}" type="presParOf" srcId="{5093CB5D-2261-214E-A720-3E80B3BE1CB0}" destId="{0DA7FDD8-626C-344C-BE75-B2B89500A343}" srcOrd="0" destOrd="0" presId="urn:microsoft.com/office/officeart/2005/8/layout/process4"/>
    <dgm:cxn modelId="{981B6A38-C699-8A41-A35B-B9A1BFED2856}" type="presParOf" srcId="{5093CB5D-2261-214E-A720-3E80B3BE1CB0}" destId="{8D8109E1-E632-A849-9CA3-64D3AA4E2BB4}" srcOrd="1" destOrd="0" presId="urn:microsoft.com/office/officeart/2005/8/layout/process4"/>
    <dgm:cxn modelId="{A11B19B3-9B13-C04E-B237-EFD55C112A1D}" type="presParOf" srcId="{5093CB5D-2261-214E-A720-3E80B3BE1CB0}" destId="{4E3B71A0-6204-D049-9ECC-084A6755E588}" srcOrd="2" destOrd="0" presId="urn:microsoft.com/office/officeart/2005/8/layout/process4"/>
    <dgm:cxn modelId="{67CF69AF-1FCB-E446-8998-173D4CA5D92F}" type="presParOf" srcId="{4E3B71A0-6204-D049-9ECC-084A6755E588}" destId="{20D91F92-05B0-7943-9756-7C947925D7AE}" srcOrd="0" destOrd="0" presId="urn:microsoft.com/office/officeart/2005/8/layout/process4"/>
    <dgm:cxn modelId="{DC5E8EBF-0B90-0C49-94D2-992D0CDEABFB}" type="presParOf" srcId="{D1813CE2-147D-494A-AAA2-70E1C4D540E8}" destId="{95675098-708D-D849-8DD9-94D8F3CDDFFD}" srcOrd="5" destOrd="0" presId="urn:microsoft.com/office/officeart/2005/8/layout/process4"/>
    <dgm:cxn modelId="{31DDC54E-3FB5-074B-BFB1-7B5CC3700589}" type="presParOf" srcId="{D1813CE2-147D-494A-AAA2-70E1C4D540E8}" destId="{ADB008A9-B587-3947-AF8D-7F4B3C803552}" srcOrd="6" destOrd="0" presId="urn:microsoft.com/office/officeart/2005/8/layout/process4"/>
    <dgm:cxn modelId="{E231C34B-2EDD-BA49-BB03-198F8710C1AC}" type="presParOf" srcId="{ADB008A9-B587-3947-AF8D-7F4B3C803552}" destId="{5B17E191-65BD-1B46-AD63-19479DAB59C6}" srcOrd="0" destOrd="0" presId="urn:microsoft.com/office/officeart/2005/8/layout/process4"/>
    <dgm:cxn modelId="{90AFFD58-C4F8-FA4A-AFBC-4A28B033F72D}" type="presParOf" srcId="{ADB008A9-B587-3947-AF8D-7F4B3C803552}" destId="{CBCD5330-3A43-1E4D-B5CD-1A2047CCCC70}" srcOrd="1" destOrd="0" presId="urn:microsoft.com/office/officeart/2005/8/layout/process4"/>
    <dgm:cxn modelId="{1BA01CA5-5126-C342-BCCE-73567DB03C85}" type="presParOf" srcId="{ADB008A9-B587-3947-AF8D-7F4B3C803552}" destId="{8332CCF1-37DE-9742-A75F-04A5B1BD187C}" srcOrd="2" destOrd="0" presId="urn:microsoft.com/office/officeart/2005/8/layout/process4"/>
    <dgm:cxn modelId="{DD6160B0-00B7-8749-A057-80F3DD577CE5}" type="presParOf" srcId="{8332CCF1-37DE-9742-A75F-04A5B1BD187C}" destId="{7F840046-F7D2-8A4E-B16E-76286726A022}" srcOrd="0" destOrd="0" presId="urn:microsoft.com/office/officeart/2005/8/layout/process4"/>
    <dgm:cxn modelId="{B9FEA6BF-6579-A94E-A4BC-0E0BCF7D1F39}" type="presParOf" srcId="{8332CCF1-37DE-9742-A75F-04A5B1BD187C}" destId="{42AC7215-5969-DF4E-A8D2-2B0644E03D8A}" srcOrd="1" destOrd="0" presId="urn:microsoft.com/office/officeart/2005/8/layout/process4"/>
    <dgm:cxn modelId="{CC818627-3C9F-CB43-85A9-73344699B5B8}" type="presParOf" srcId="{D1813CE2-147D-494A-AAA2-70E1C4D540E8}" destId="{81A58B40-C23F-A442-97CC-831522C81895}" srcOrd="7" destOrd="0" presId="urn:microsoft.com/office/officeart/2005/8/layout/process4"/>
    <dgm:cxn modelId="{6ABFE463-9850-C147-95D4-EBB008389FA9}" type="presParOf" srcId="{D1813CE2-147D-494A-AAA2-70E1C4D540E8}" destId="{E0D5F79F-BD87-9144-9D68-1719C7CB228F}" srcOrd="8" destOrd="0" presId="urn:microsoft.com/office/officeart/2005/8/layout/process4"/>
    <dgm:cxn modelId="{5B2385B5-FCF9-8A4B-98C2-F9E441CEEEBD}" type="presParOf" srcId="{E0D5F79F-BD87-9144-9D68-1719C7CB228F}" destId="{A3CD06B3-4C1D-F945-9D0F-54FE4DB39588}" srcOrd="0" destOrd="0" presId="urn:microsoft.com/office/officeart/2005/8/layout/process4"/>
    <dgm:cxn modelId="{E36D426D-E49F-5B40-9078-E033E8F4CB83}" type="presParOf" srcId="{E0D5F79F-BD87-9144-9D68-1719C7CB228F}" destId="{ACF6FD7F-17C9-C342-9D1B-A9D2692D1F79}" srcOrd="1" destOrd="0" presId="urn:microsoft.com/office/officeart/2005/8/layout/process4"/>
    <dgm:cxn modelId="{8E7C92AB-C50B-D349-9075-916C1073042C}" type="presParOf" srcId="{E0D5F79F-BD87-9144-9D68-1719C7CB228F}" destId="{AD65CD8E-019C-6C4D-B9B7-B2FAEB258899}" srcOrd="2" destOrd="0" presId="urn:microsoft.com/office/officeart/2005/8/layout/process4"/>
    <dgm:cxn modelId="{5D7083C7-8C44-6C49-A8B4-091775E801E9}" type="presParOf" srcId="{AD65CD8E-019C-6C4D-B9B7-B2FAEB258899}" destId="{06C6CC06-22ED-2D4D-90BA-7D44310C9D57}" srcOrd="0" destOrd="0" presId="urn:microsoft.com/office/officeart/2005/8/layout/process4"/>
    <dgm:cxn modelId="{CA080090-53A5-EE47-A873-1ADE3C6E77C7}" type="presParOf" srcId="{AD65CD8E-019C-6C4D-B9B7-B2FAEB258899}" destId="{DE38BCC4-4A93-D94E-B834-18D0E5E177BA}" srcOrd="1" destOrd="0" presId="urn:microsoft.com/office/officeart/2005/8/layout/process4"/>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20476B-8FDB-3345-BA74-BE8B815CDA46}" type="doc">
      <dgm:prSet loTypeId="urn:microsoft.com/office/officeart/2005/8/layout/arrow5" loCatId="relationship" qsTypeId="urn:microsoft.com/office/officeart/2005/8/quickstyle/simple4" qsCatId="simple" csTypeId="urn:microsoft.com/office/officeart/2005/8/colors/accent1_2" csCatId="accent1" phldr="1"/>
      <dgm:spPr/>
      <dgm:t>
        <a:bodyPr/>
        <a:lstStyle/>
        <a:p>
          <a:endParaRPr lang="en-US"/>
        </a:p>
      </dgm:t>
    </dgm:pt>
    <dgm:pt modelId="{297B37E3-ABD6-6E4D-AB33-B478397E63E7}">
      <dgm:prSet phldrT="[Text]"/>
      <dgm:spPr/>
      <dgm:t>
        <a:bodyPr/>
        <a:lstStyle/>
        <a:p>
          <a:r>
            <a:rPr lang="en-US" dirty="0" smtClean="0"/>
            <a:t>Fairmount began as a city planning measure to combat polluted water resources</a:t>
          </a:r>
          <a:endParaRPr lang="en-US" dirty="0"/>
        </a:p>
      </dgm:t>
    </dgm:pt>
    <dgm:pt modelId="{89F24496-75C3-D24A-B387-AC93F012801F}" type="parTrans" cxnId="{A19E0DB2-69C9-0E42-80AA-7AEFA117EB01}">
      <dgm:prSet/>
      <dgm:spPr/>
      <dgm:t>
        <a:bodyPr/>
        <a:lstStyle/>
        <a:p>
          <a:endParaRPr lang="en-US"/>
        </a:p>
      </dgm:t>
    </dgm:pt>
    <dgm:pt modelId="{0F616103-3D17-CF49-BCBA-8A379590455D}" type="sibTrans" cxnId="{A19E0DB2-69C9-0E42-80AA-7AEFA117EB01}">
      <dgm:prSet/>
      <dgm:spPr/>
      <dgm:t>
        <a:bodyPr/>
        <a:lstStyle/>
        <a:p>
          <a:endParaRPr lang="en-US"/>
        </a:p>
      </dgm:t>
    </dgm:pt>
    <dgm:pt modelId="{CFA5ECB2-7739-5B4E-9271-FA009DF06263}">
      <dgm:prSet phldrT="[Text]"/>
      <dgm:spPr/>
      <dgm:t>
        <a:bodyPr/>
        <a:lstStyle/>
        <a:p>
          <a:r>
            <a:rPr lang="en-US" dirty="0" smtClean="0"/>
            <a:t>The park still houses the largest water reservoir in the city</a:t>
          </a:r>
          <a:endParaRPr lang="en-US" dirty="0"/>
        </a:p>
      </dgm:t>
    </dgm:pt>
    <dgm:pt modelId="{31A2BE7E-DF35-FB4C-A63A-AB7192574635}" type="parTrans" cxnId="{90A41A2D-075B-604F-9601-6E9DF5F67866}">
      <dgm:prSet/>
      <dgm:spPr/>
      <dgm:t>
        <a:bodyPr/>
        <a:lstStyle/>
        <a:p>
          <a:endParaRPr lang="en-US"/>
        </a:p>
      </dgm:t>
    </dgm:pt>
    <dgm:pt modelId="{62FA3292-3E4A-B549-B3AB-91EB9FFE6506}" type="sibTrans" cxnId="{90A41A2D-075B-604F-9601-6E9DF5F67866}">
      <dgm:prSet/>
      <dgm:spPr/>
      <dgm:t>
        <a:bodyPr/>
        <a:lstStyle/>
        <a:p>
          <a:endParaRPr lang="en-US"/>
        </a:p>
      </dgm:t>
    </dgm:pt>
    <dgm:pt modelId="{D01FC809-D048-C242-8809-1D4244614582}" type="pres">
      <dgm:prSet presAssocID="{BD20476B-8FDB-3345-BA74-BE8B815CDA46}" presName="diagram" presStyleCnt="0">
        <dgm:presLayoutVars>
          <dgm:dir/>
          <dgm:resizeHandles val="exact"/>
        </dgm:presLayoutVars>
      </dgm:prSet>
      <dgm:spPr/>
      <dgm:t>
        <a:bodyPr/>
        <a:lstStyle/>
        <a:p>
          <a:endParaRPr lang="en-US"/>
        </a:p>
      </dgm:t>
    </dgm:pt>
    <dgm:pt modelId="{8C5DE2CC-3E2F-F545-9F7F-6DE628B19894}" type="pres">
      <dgm:prSet presAssocID="{297B37E3-ABD6-6E4D-AB33-B478397E63E7}" presName="arrow" presStyleLbl="node1" presStyleIdx="0" presStyleCnt="2">
        <dgm:presLayoutVars>
          <dgm:bulletEnabled val="1"/>
        </dgm:presLayoutVars>
      </dgm:prSet>
      <dgm:spPr/>
      <dgm:t>
        <a:bodyPr/>
        <a:lstStyle/>
        <a:p>
          <a:endParaRPr lang="en-US"/>
        </a:p>
      </dgm:t>
    </dgm:pt>
    <dgm:pt modelId="{EF60032D-0983-0547-965F-BEFA39CEEBC6}" type="pres">
      <dgm:prSet presAssocID="{CFA5ECB2-7739-5B4E-9271-FA009DF06263}" presName="arrow" presStyleLbl="node1" presStyleIdx="1" presStyleCnt="2" custRadScaleRad="589912" custRadScaleInc="11978">
        <dgm:presLayoutVars>
          <dgm:bulletEnabled val="1"/>
        </dgm:presLayoutVars>
      </dgm:prSet>
      <dgm:spPr/>
      <dgm:t>
        <a:bodyPr/>
        <a:lstStyle/>
        <a:p>
          <a:endParaRPr lang="en-US"/>
        </a:p>
      </dgm:t>
    </dgm:pt>
  </dgm:ptLst>
  <dgm:cxnLst>
    <dgm:cxn modelId="{A19E0DB2-69C9-0E42-80AA-7AEFA117EB01}" srcId="{BD20476B-8FDB-3345-BA74-BE8B815CDA46}" destId="{297B37E3-ABD6-6E4D-AB33-B478397E63E7}" srcOrd="0" destOrd="0" parTransId="{89F24496-75C3-D24A-B387-AC93F012801F}" sibTransId="{0F616103-3D17-CF49-BCBA-8A379590455D}"/>
    <dgm:cxn modelId="{4C7C5303-1480-B146-8BAC-68D86E6F18BD}" type="presOf" srcId="{CFA5ECB2-7739-5B4E-9271-FA009DF06263}" destId="{EF60032D-0983-0547-965F-BEFA39CEEBC6}" srcOrd="0" destOrd="0" presId="urn:microsoft.com/office/officeart/2005/8/layout/arrow5"/>
    <dgm:cxn modelId="{DE585428-A0D8-6041-8ED0-2E82F08F435D}" type="presOf" srcId="{297B37E3-ABD6-6E4D-AB33-B478397E63E7}" destId="{8C5DE2CC-3E2F-F545-9F7F-6DE628B19894}" srcOrd="0" destOrd="0" presId="urn:microsoft.com/office/officeart/2005/8/layout/arrow5"/>
    <dgm:cxn modelId="{90A41A2D-075B-604F-9601-6E9DF5F67866}" srcId="{BD20476B-8FDB-3345-BA74-BE8B815CDA46}" destId="{CFA5ECB2-7739-5B4E-9271-FA009DF06263}" srcOrd="1" destOrd="0" parTransId="{31A2BE7E-DF35-FB4C-A63A-AB7192574635}" sibTransId="{62FA3292-3E4A-B549-B3AB-91EB9FFE6506}"/>
    <dgm:cxn modelId="{9001AAEC-7895-9D44-AA31-EE05928D09FB}" type="presOf" srcId="{BD20476B-8FDB-3345-BA74-BE8B815CDA46}" destId="{D01FC809-D048-C242-8809-1D4244614582}" srcOrd="0" destOrd="0" presId="urn:microsoft.com/office/officeart/2005/8/layout/arrow5"/>
    <dgm:cxn modelId="{70537335-ECD8-6646-AE27-D07E76CBD4E3}" type="presParOf" srcId="{D01FC809-D048-C242-8809-1D4244614582}" destId="{8C5DE2CC-3E2F-F545-9F7F-6DE628B19894}" srcOrd="0" destOrd="0" presId="urn:microsoft.com/office/officeart/2005/8/layout/arrow5"/>
    <dgm:cxn modelId="{40266F8B-BEB4-3944-A539-172A793FA132}" type="presParOf" srcId="{D01FC809-D048-C242-8809-1D4244614582}" destId="{EF60032D-0983-0547-965F-BEFA39CEEBC6}" srcOrd="1" destOrd="0" presId="urn:microsoft.com/office/officeart/2005/8/layout/arrow5"/>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8BFB23E-99B5-5B40-BA50-66F398B8FCC1}">
      <dsp:nvSpPr>
        <dsp:cNvPr id="0" name=""/>
        <dsp:cNvSpPr/>
      </dsp:nvSpPr>
      <dsp:spPr>
        <a:xfrm>
          <a:off x="0" y="11898678"/>
          <a:ext cx="14885636" cy="1952077"/>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innerShdw blurRad="50800" dist="25400" dir="10800000">
            <a:srgbClr val="808080">
              <a:alpha val="7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sz="2500" kern="1200" dirty="0" smtClean="0"/>
            <a:t>Stream Instability</a:t>
          </a:r>
          <a:endParaRPr lang="en-US" sz="2500" kern="1200" dirty="0"/>
        </a:p>
      </dsp:txBody>
      <dsp:txXfrm>
        <a:off x="0" y="11898678"/>
        <a:ext cx="14885636" cy="1054121"/>
      </dsp:txXfrm>
    </dsp:sp>
    <dsp:sp modelId="{CA57585D-6290-7C44-A0B2-FEAD56DA78C0}">
      <dsp:nvSpPr>
        <dsp:cNvPr id="0" name=""/>
        <dsp:cNvSpPr/>
      </dsp:nvSpPr>
      <dsp:spPr>
        <a:xfrm>
          <a:off x="0" y="12913758"/>
          <a:ext cx="14885636" cy="89795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smtClean="0"/>
            <a:t>This can lead to changes in direction, flow intensity, and gradient. All of which may have the effect of creating “unstable channels” which lead to property and structure damage, decreased water quality, deterioration of aquatic habitats, and loss of aesthetic quality</a:t>
          </a:r>
          <a:endParaRPr lang="en-US" sz="1800" kern="1200" dirty="0"/>
        </a:p>
      </dsp:txBody>
      <dsp:txXfrm>
        <a:off x="0" y="12913758"/>
        <a:ext cx="14885636" cy="897955"/>
      </dsp:txXfrm>
    </dsp:sp>
    <dsp:sp modelId="{73D770C5-C7DB-5240-8EE1-B3F8AE9E473B}">
      <dsp:nvSpPr>
        <dsp:cNvPr id="0" name=""/>
        <dsp:cNvSpPr/>
      </dsp:nvSpPr>
      <dsp:spPr>
        <a:xfrm rot="10800000">
          <a:off x="0" y="8925664"/>
          <a:ext cx="14885636" cy="3002294"/>
        </a:xfrm>
        <a:prstGeom prst="upArrowCallou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innerShdw blurRad="50800" dist="25400" dir="10800000">
            <a:srgbClr val="808080">
              <a:alpha val="7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sz="2500" kern="1200" dirty="0" smtClean="0"/>
            <a:t>Depletion of pool and riffle topography</a:t>
          </a:r>
          <a:endParaRPr lang="en-US" sz="2500" kern="1200" dirty="0"/>
        </a:p>
      </dsp:txBody>
      <dsp:txXfrm>
        <a:off x="0" y="8925664"/>
        <a:ext cx="14885636" cy="1053805"/>
      </dsp:txXfrm>
    </dsp:sp>
    <dsp:sp modelId="{FACBF4B8-7FAC-5240-BA80-E43886D2901A}">
      <dsp:nvSpPr>
        <dsp:cNvPr id="0" name=""/>
        <dsp:cNvSpPr/>
      </dsp:nvSpPr>
      <dsp:spPr>
        <a:xfrm>
          <a:off x="0" y="9979470"/>
          <a:ext cx="14885636" cy="897686"/>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smtClean="0"/>
            <a:t>Again, the widening and deepening of the stream beds will lower the </a:t>
          </a:r>
          <a:r>
            <a:rPr lang="en-US" sz="1800" kern="1200" dirty="0" err="1" smtClean="0"/>
            <a:t>watertable</a:t>
          </a:r>
          <a:r>
            <a:rPr lang="en-US" sz="1800" kern="1200" dirty="0" smtClean="0"/>
            <a:t> and create deeper aquatic habitats, that are out of sync with current animal species who depend on slow moving and shallower streams</a:t>
          </a:r>
          <a:endParaRPr lang="en-US" sz="1800" kern="1200" dirty="0"/>
        </a:p>
      </dsp:txBody>
      <dsp:txXfrm>
        <a:off x="0" y="9979470"/>
        <a:ext cx="14885636" cy="897686"/>
      </dsp:txXfrm>
    </dsp:sp>
    <dsp:sp modelId="{8D8109E1-E632-A849-9CA3-64D3AA4E2BB4}">
      <dsp:nvSpPr>
        <dsp:cNvPr id="0" name=""/>
        <dsp:cNvSpPr/>
      </dsp:nvSpPr>
      <dsp:spPr>
        <a:xfrm rot="10800000">
          <a:off x="0" y="5952651"/>
          <a:ext cx="14885636" cy="3002294"/>
        </a:xfrm>
        <a:prstGeom prst="upArrowCallou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innerShdw blurRad="50800" dist="25400" dir="10800000">
            <a:srgbClr val="808080">
              <a:alpha val="7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sz="2500" kern="1200" dirty="0" smtClean="0"/>
            <a:t>Reduced Sediment Supply</a:t>
          </a:r>
          <a:endParaRPr lang="en-US" sz="2500" kern="1200" dirty="0"/>
        </a:p>
      </dsp:txBody>
      <dsp:txXfrm>
        <a:off x="0" y="5952651"/>
        <a:ext cx="14885636" cy="1053805"/>
      </dsp:txXfrm>
    </dsp:sp>
    <dsp:sp modelId="{20D91F92-05B0-7943-9756-7C947925D7AE}">
      <dsp:nvSpPr>
        <dsp:cNvPr id="0" name=""/>
        <dsp:cNvSpPr/>
      </dsp:nvSpPr>
      <dsp:spPr>
        <a:xfrm>
          <a:off x="0" y="7006456"/>
          <a:ext cx="14885636" cy="897686"/>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smtClean="0"/>
            <a:t>Exaggerates stream bed dimensions, by enlarging the depth and width of streams. This leads to back to the origins of this system with higher discharge rates, which in turn promote erosion.</a:t>
          </a:r>
          <a:endParaRPr lang="en-US" sz="1800" kern="1200" dirty="0"/>
        </a:p>
      </dsp:txBody>
      <dsp:txXfrm>
        <a:off x="0" y="7006456"/>
        <a:ext cx="14885636" cy="897686"/>
      </dsp:txXfrm>
    </dsp:sp>
    <dsp:sp modelId="{CBCD5330-3A43-1E4D-B5CD-1A2047CCCC70}">
      <dsp:nvSpPr>
        <dsp:cNvPr id="0" name=""/>
        <dsp:cNvSpPr/>
      </dsp:nvSpPr>
      <dsp:spPr>
        <a:xfrm rot="10800000">
          <a:off x="0" y="3134105"/>
          <a:ext cx="14885636" cy="3002294"/>
        </a:xfrm>
        <a:prstGeom prst="upArrowCallou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innerShdw blurRad="50800" dist="25400" dir="10800000">
            <a:srgbClr val="808080">
              <a:alpha val="7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sz="2500" kern="1200" dirty="0" smtClean="0"/>
            <a:t>Less water can enter the ground</a:t>
          </a:r>
          <a:endParaRPr lang="en-US" sz="2500" kern="1200" dirty="0"/>
        </a:p>
      </dsp:txBody>
      <dsp:txXfrm>
        <a:off x="0" y="3134105"/>
        <a:ext cx="14885636" cy="1053805"/>
      </dsp:txXfrm>
    </dsp:sp>
    <dsp:sp modelId="{7F840046-F7D2-8A4E-B16E-76286726A022}">
      <dsp:nvSpPr>
        <dsp:cNvPr id="0" name=""/>
        <dsp:cNvSpPr/>
      </dsp:nvSpPr>
      <dsp:spPr>
        <a:xfrm>
          <a:off x="0" y="4033443"/>
          <a:ext cx="7442818" cy="897686"/>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smtClean="0"/>
            <a:t>Reduced amounts of groundwater reserve actually makes it into the streams</a:t>
          </a:r>
          <a:endParaRPr lang="en-US" sz="1800" kern="1200" dirty="0"/>
        </a:p>
      </dsp:txBody>
      <dsp:txXfrm>
        <a:off x="0" y="4033443"/>
        <a:ext cx="7442818" cy="897686"/>
      </dsp:txXfrm>
    </dsp:sp>
    <dsp:sp modelId="{42AC7215-5969-DF4E-A8D2-2B0644E03D8A}">
      <dsp:nvSpPr>
        <dsp:cNvPr id="0" name=""/>
        <dsp:cNvSpPr/>
      </dsp:nvSpPr>
      <dsp:spPr>
        <a:xfrm>
          <a:off x="7442818" y="4033443"/>
          <a:ext cx="7442818" cy="897686"/>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smtClean="0"/>
            <a:t>Reduced stream water flow</a:t>
          </a:r>
        </a:p>
        <a:p>
          <a:pPr lvl="0" algn="ctr" defTabSz="800100">
            <a:lnSpc>
              <a:spcPct val="90000"/>
            </a:lnSpc>
            <a:spcBef>
              <a:spcPct val="0"/>
            </a:spcBef>
            <a:spcAft>
              <a:spcPct val="35000"/>
            </a:spcAft>
          </a:pPr>
          <a:r>
            <a:rPr lang="en-US" sz="1800" kern="1200" dirty="0" smtClean="0"/>
            <a:t>This has ecological consequences on the species of flora and fauna dependent on stream health for life</a:t>
          </a:r>
          <a:endParaRPr lang="en-US" sz="1800" kern="1200" dirty="0"/>
        </a:p>
      </dsp:txBody>
      <dsp:txXfrm>
        <a:off x="7442818" y="4033443"/>
        <a:ext cx="7442818" cy="897686"/>
      </dsp:txXfrm>
    </dsp:sp>
    <dsp:sp modelId="{ACF6FD7F-17C9-C342-9D1B-A9D2692D1F79}">
      <dsp:nvSpPr>
        <dsp:cNvPr id="0" name=""/>
        <dsp:cNvSpPr/>
      </dsp:nvSpPr>
      <dsp:spPr>
        <a:xfrm rot="10800000">
          <a:off x="0" y="6624"/>
          <a:ext cx="14885636" cy="3002294"/>
        </a:xfrm>
        <a:prstGeom prst="upArrowCallou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innerShdw blurRad="50800" dist="25400" dir="10800000">
            <a:srgbClr val="808080">
              <a:alpha val="7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sz="2500" kern="1200" dirty="0" smtClean="0"/>
            <a:t>Urbanization leads to increased areas of paved or smoothed surfaces that results in changes in the surface topography of an environment </a:t>
          </a:r>
          <a:endParaRPr lang="en-US" sz="2500" kern="1200" dirty="0"/>
        </a:p>
      </dsp:txBody>
      <dsp:txXfrm>
        <a:off x="0" y="6624"/>
        <a:ext cx="14885636" cy="1053805"/>
      </dsp:txXfrm>
    </dsp:sp>
    <dsp:sp modelId="{06C6CC06-22ED-2D4D-90BA-7D44310C9D57}">
      <dsp:nvSpPr>
        <dsp:cNvPr id="0" name=""/>
        <dsp:cNvSpPr/>
      </dsp:nvSpPr>
      <dsp:spPr>
        <a:xfrm>
          <a:off x="0" y="1060429"/>
          <a:ext cx="7442818" cy="897686"/>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smtClean="0"/>
            <a:t>Peak discharge  increases </a:t>
          </a:r>
          <a:endParaRPr lang="en-US" sz="1800" kern="1200" dirty="0"/>
        </a:p>
      </dsp:txBody>
      <dsp:txXfrm>
        <a:off x="0" y="1060429"/>
        <a:ext cx="7442818" cy="897686"/>
      </dsp:txXfrm>
    </dsp:sp>
    <dsp:sp modelId="{DE38BCC4-4A93-D94E-B834-18D0E5E177BA}">
      <dsp:nvSpPr>
        <dsp:cNvPr id="0" name=""/>
        <dsp:cNvSpPr/>
      </dsp:nvSpPr>
      <dsp:spPr>
        <a:xfrm>
          <a:off x="7442818" y="1060429"/>
          <a:ext cx="7442818" cy="897686"/>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smtClean="0"/>
            <a:t>Total runoff increases</a:t>
          </a:r>
          <a:endParaRPr lang="en-US" sz="1800" kern="1200" dirty="0"/>
        </a:p>
      </dsp:txBody>
      <dsp:txXfrm>
        <a:off x="7442818" y="1060429"/>
        <a:ext cx="7442818" cy="89768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C5DE2CC-3E2F-F545-9F7F-6DE628B19894}">
      <dsp:nvSpPr>
        <dsp:cNvPr id="0" name=""/>
        <dsp:cNvSpPr/>
      </dsp:nvSpPr>
      <dsp:spPr>
        <a:xfrm rot="16200000">
          <a:off x="2227" y="1500603"/>
          <a:ext cx="5640706" cy="5640706"/>
        </a:xfrm>
        <a:prstGeom prst="downArrow">
          <a:avLst>
            <a:gd name="adj1" fmla="val 50000"/>
            <a:gd name="adj2" fmla="val 35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innerShdw blurRad="50800" dist="25400" dir="10800000">
            <a:srgbClr val="808080">
              <a:alpha val="7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234696" tIns="234696" rIns="234696" bIns="234696" numCol="1" spcCol="1270" anchor="ctr" anchorCtr="0">
          <a:noAutofit/>
        </a:bodyPr>
        <a:lstStyle/>
        <a:p>
          <a:pPr lvl="0" algn="ctr" defTabSz="1466850">
            <a:lnSpc>
              <a:spcPct val="90000"/>
            </a:lnSpc>
            <a:spcBef>
              <a:spcPct val="0"/>
            </a:spcBef>
            <a:spcAft>
              <a:spcPct val="35000"/>
            </a:spcAft>
          </a:pPr>
          <a:r>
            <a:rPr lang="en-US" sz="3300" kern="1200" dirty="0" smtClean="0"/>
            <a:t>Fairmount began as a city planning measure to combat polluted water resources</a:t>
          </a:r>
          <a:endParaRPr lang="en-US" sz="3300" kern="1200" dirty="0"/>
        </a:p>
      </dsp:txBody>
      <dsp:txXfrm rot="16200000">
        <a:off x="2227" y="1500603"/>
        <a:ext cx="5640706" cy="5640706"/>
      </dsp:txXfrm>
    </dsp:sp>
    <dsp:sp modelId="{EF60032D-0983-0547-965F-BEFA39CEEBC6}">
      <dsp:nvSpPr>
        <dsp:cNvPr id="0" name=""/>
        <dsp:cNvSpPr/>
      </dsp:nvSpPr>
      <dsp:spPr>
        <a:xfrm rot="5400000">
          <a:off x="6063617" y="3001206"/>
          <a:ext cx="5640706" cy="5640706"/>
        </a:xfrm>
        <a:prstGeom prst="downArrow">
          <a:avLst>
            <a:gd name="adj1" fmla="val 50000"/>
            <a:gd name="adj2" fmla="val 35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innerShdw blurRad="50800" dist="25400" dir="10800000">
            <a:srgbClr val="808080">
              <a:alpha val="7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234696" tIns="234696" rIns="234696" bIns="234696" numCol="1" spcCol="1270" anchor="ctr" anchorCtr="0">
          <a:noAutofit/>
        </a:bodyPr>
        <a:lstStyle/>
        <a:p>
          <a:pPr lvl="0" algn="ctr" defTabSz="1466850">
            <a:lnSpc>
              <a:spcPct val="90000"/>
            </a:lnSpc>
            <a:spcBef>
              <a:spcPct val="0"/>
            </a:spcBef>
            <a:spcAft>
              <a:spcPct val="35000"/>
            </a:spcAft>
          </a:pPr>
          <a:r>
            <a:rPr lang="en-US" sz="3300" kern="1200" dirty="0" smtClean="0"/>
            <a:t>The park still houses the largest water reservoir in the city</a:t>
          </a:r>
          <a:endParaRPr lang="en-US" sz="3300" kern="1200" dirty="0"/>
        </a:p>
      </dsp:txBody>
      <dsp:txXfrm rot="5400000">
        <a:off x="6063617" y="3001206"/>
        <a:ext cx="5640706" cy="5640706"/>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570121" y="749809"/>
            <a:ext cx="31778158" cy="25932384"/>
          </a:xfrm>
          <a:prstGeom prst="rect">
            <a:avLst/>
          </a:prstGeom>
        </p:spPr>
      </p:pic>
      <p:sp>
        <p:nvSpPr>
          <p:cNvPr id="6" name="Slide Number Placeholder 5"/>
          <p:cNvSpPr>
            <a:spLocks noGrp="1"/>
          </p:cNvSpPr>
          <p:nvPr>
            <p:ph type="sldNum" sz="quarter" idx="12"/>
          </p:nvPr>
        </p:nvSpPr>
        <p:spPr/>
        <p:txBody>
          <a:bodyPr/>
          <a:lstStyle/>
          <a:p>
            <a:fld id="{83AE142C-667E-FC44-A465-DD01E23EB9D3}" type="slidenum">
              <a:rPr lang="en-US" smtClean="0"/>
              <a:pPr/>
              <a:t>‹#›</a:t>
            </a:fld>
            <a:endParaRPr lang="en-US"/>
          </a:p>
        </p:txBody>
      </p:sp>
      <p:sp>
        <p:nvSpPr>
          <p:cNvPr id="2" name="Title 1"/>
          <p:cNvSpPr>
            <a:spLocks noGrp="1"/>
          </p:cNvSpPr>
          <p:nvPr>
            <p:ph type="ctrTitle"/>
          </p:nvPr>
        </p:nvSpPr>
        <p:spPr>
          <a:xfrm>
            <a:off x="5760722" y="9969503"/>
            <a:ext cx="24345896" cy="5880100"/>
          </a:xfrm>
        </p:spPr>
        <p:txBody>
          <a:bodyPr/>
          <a:lstStyle>
            <a:lvl1pPr algn="r">
              <a:defRPr sz="15100"/>
            </a:lvl1pPr>
          </a:lstStyle>
          <a:p>
            <a:r>
              <a:rPr lang="en-US" smtClean="0"/>
              <a:t>Click to edit Master title style</a:t>
            </a:r>
            <a:endParaRPr/>
          </a:p>
        </p:txBody>
      </p:sp>
      <p:sp>
        <p:nvSpPr>
          <p:cNvPr id="3" name="Subtitle 2"/>
          <p:cNvSpPr>
            <a:spLocks noGrp="1"/>
          </p:cNvSpPr>
          <p:nvPr>
            <p:ph type="subTitle" idx="1"/>
          </p:nvPr>
        </p:nvSpPr>
        <p:spPr>
          <a:xfrm>
            <a:off x="5760726" y="15867527"/>
            <a:ext cx="24345896" cy="7010400"/>
          </a:xfrm>
        </p:spPr>
        <p:txBody>
          <a:bodyPr>
            <a:normAutofit/>
          </a:bodyPr>
          <a:lstStyle>
            <a:lvl1pPr marL="0" indent="0" algn="r">
              <a:spcBef>
                <a:spcPts val="2057"/>
              </a:spcBef>
              <a:buNone/>
              <a:defRPr sz="6200">
                <a:solidFill>
                  <a:schemeClr val="bg1"/>
                </a:solidFill>
              </a:defRPr>
            </a:lvl1pPr>
            <a:lvl2pPr marL="1567510" indent="0" algn="ctr">
              <a:buNone/>
              <a:defRPr>
                <a:solidFill>
                  <a:schemeClr val="tx1">
                    <a:tint val="75000"/>
                  </a:schemeClr>
                </a:solidFill>
              </a:defRPr>
            </a:lvl2pPr>
            <a:lvl3pPr marL="3135020" indent="0" algn="ctr">
              <a:buNone/>
              <a:defRPr>
                <a:solidFill>
                  <a:schemeClr val="tx1">
                    <a:tint val="75000"/>
                  </a:schemeClr>
                </a:solidFill>
              </a:defRPr>
            </a:lvl3pPr>
            <a:lvl4pPr marL="4702531" indent="0" algn="ctr">
              <a:buNone/>
              <a:defRPr>
                <a:solidFill>
                  <a:schemeClr val="tx1">
                    <a:tint val="75000"/>
                  </a:schemeClr>
                </a:solidFill>
              </a:defRPr>
            </a:lvl4pPr>
            <a:lvl5pPr marL="6270041" indent="0" algn="ctr">
              <a:buNone/>
              <a:defRPr>
                <a:solidFill>
                  <a:schemeClr val="tx1">
                    <a:tint val="75000"/>
                  </a:schemeClr>
                </a:solidFill>
              </a:defRPr>
            </a:lvl5pPr>
            <a:lvl6pPr marL="7837551" indent="0" algn="ctr">
              <a:buNone/>
              <a:defRPr>
                <a:solidFill>
                  <a:schemeClr val="tx1">
                    <a:tint val="75000"/>
                  </a:schemeClr>
                </a:solidFill>
              </a:defRPr>
            </a:lvl6pPr>
            <a:lvl7pPr marL="9405061" indent="0" algn="ctr">
              <a:buNone/>
              <a:defRPr>
                <a:solidFill>
                  <a:schemeClr val="tx1">
                    <a:tint val="75000"/>
                  </a:schemeClr>
                </a:solidFill>
              </a:defRPr>
            </a:lvl7pPr>
            <a:lvl8pPr marL="10972571" indent="0" algn="ctr">
              <a:buNone/>
              <a:defRPr>
                <a:solidFill>
                  <a:schemeClr val="tx1">
                    <a:tint val="75000"/>
                  </a:schemeClr>
                </a:solidFill>
              </a:defRPr>
            </a:lvl8pPr>
            <a:lvl9pPr marL="12540082"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F1B15ED2-378E-AD44-AC0C-FC550E1B8E80}" type="datetimeFigureOut">
              <a:rPr lang="en-US" smtClean="0"/>
              <a:pPr/>
              <a:t>4/10/13</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543193" y="746581"/>
            <a:ext cx="31778158" cy="25932384"/>
          </a:xfrm>
          <a:prstGeom prst="rect">
            <a:avLst/>
          </a:prstGeom>
        </p:spPr>
      </p:pic>
      <p:sp>
        <p:nvSpPr>
          <p:cNvPr id="2" name="Date Placeholder 1"/>
          <p:cNvSpPr>
            <a:spLocks noGrp="1"/>
          </p:cNvSpPr>
          <p:nvPr>
            <p:ph type="dt" sz="half" idx="10"/>
          </p:nvPr>
        </p:nvSpPr>
        <p:spPr/>
        <p:txBody>
          <a:bodyPr/>
          <a:lstStyle/>
          <a:p>
            <a:fld id="{F1B15ED2-378E-AD44-AC0C-FC550E1B8E80}" type="datetimeFigureOut">
              <a:rPr lang="en-US" smtClean="0"/>
              <a:pPr/>
              <a:t>4/10/13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AE142C-667E-FC44-A465-DD01E23EB9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570121" y="749809"/>
            <a:ext cx="31778158" cy="25932384"/>
          </a:xfrm>
          <a:prstGeom prst="rect">
            <a:avLst/>
          </a:prstGeom>
        </p:spPr>
      </p:pic>
      <p:sp>
        <p:nvSpPr>
          <p:cNvPr id="2" name="Title 1"/>
          <p:cNvSpPr>
            <a:spLocks noGrp="1"/>
          </p:cNvSpPr>
          <p:nvPr>
            <p:ph type="title"/>
          </p:nvPr>
        </p:nvSpPr>
        <p:spPr>
          <a:xfrm>
            <a:off x="2806070" y="2362200"/>
            <a:ext cx="13167360" cy="4648200"/>
          </a:xfrm>
        </p:spPr>
        <p:txBody>
          <a:bodyPr anchor="b"/>
          <a:lstStyle>
            <a:lvl1pPr algn="ctr">
              <a:defRPr sz="12300" b="0"/>
            </a:lvl1pPr>
          </a:lstStyle>
          <a:p>
            <a:r>
              <a:rPr lang="en-US" smtClean="0"/>
              <a:t>Click to edit Master title style</a:t>
            </a:r>
            <a:endParaRPr/>
          </a:p>
        </p:txBody>
      </p:sp>
      <p:sp>
        <p:nvSpPr>
          <p:cNvPr id="3" name="Content Placeholder 2"/>
          <p:cNvSpPr>
            <a:spLocks noGrp="1"/>
          </p:cNvSpPr>
          <p:nvPr>
            <p:ph idx="1"/>
          </p:nvPr>
        </p:nvSpPr>
        <p:spPr>
          <a:xfrm>
            <a:off x="16894883" y="2958354"/>
            <a:ext cx="13167360" cy="21235148"/>
          </a:xfrm>
        </p:spPr>
        <p:txBody>
          <a:bodyPr>
            <a:normAutofit/>
          </a:bodyPr>
          <a:lstStyle>
            <a:lvl1pPr>
              <a:defRPr sz="6900"/>
            </a:lvl1pPr>
            <a:lvl2pPr>
              <a:defRPr sz="6200"/>
            </a:lvl2pPr>
            <a:lvl3pPr>
              <a:defRPr sz="6200"/>
            </a:lvl3pPr>
            <a:lvl4pPr>
              <a:defRPr sz="6200"/>
            </a:lvl4pPr>
            <a:lvl5pPr>
              <a:defRPr sz="6200"/>
            </a:lvl5pPr>
            <a:lvl6pPr>
              <a:defRPr sz="6900"/>
            </a:lvl6pPr>
            <a:lvl7pPr>
              <a:defRPr sz="6900"/>
            </a:lvl7pPr>
            <a:lvl8pPr>
              <a:defRPr sz="6900"/>
            </a:lvl8pPr>
            <a:lvl9pPr>
              <a:defRPr sz="6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2806070" y="7264401"/>
            <a:ext cx="13167360" cy="15290800"/>
          </a:xfrm>
        </p:spPr>
        <p:txBody>
          <a:bodyPr>
            <a:normAutofit/>
          </a:bodyPr>
          <a:lstStyle>
            <a:lvl1pPr marL="0" indent="0" algn="ctr">
              <a:buNone/>
              <a:defRPr sz="6200"/>
            </a:lvl1pPr>
            <a:lvl2pPr marL="1567510" indent="0">
              <a:buNone/>
              <a:defRPr sz="4100"/>
            </a:lvl2pPr>
            <a:lvl3pPr marL="3135020" indent="0">
              <a:buNone/>
              <a:defRPr sz="3400"/>
            </a:lvl3pPr>
            <a:lvl4pPr marL="4702531" indent="0">
              <a:buNone/>
              <a:defRPr sz="3100"/>
            </a:lvl4pPr>
            <a:lvl5pPr marL="6270041" indent="0">
              <a:buNone/>
              <a:defRPr sz="3100"/>
            </a:lvl5pPr>
            <a:lvl6pPr marL="7837551" indent="0">
              <a:buNone/>
              <a:defRPr sz="3100"/>
            </a:lvl6pPr>
            <a:lvl7pPr marL="9405061" indent="0">
              <a:buNone/>
              <a:defRPr sz="3100"/>
            </a:lvl7pPr>
            <a:lvl8pPr marL="10972571" indent="0">
              <a:buNone/>
              <a:defRPr sz="3100"/>
            </a:lvl8pPr>
            <a:lvl9pPr marL="12540082" indent="0">
              <a:buNone/>
              <a:defRPr sz="3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B15ED2-378E-AD44-AC0C-FC550E1B8E80}" type="datetimeFigureOut">
              <a:rPr lang="en-US" smtClean="0"/>
              <a:pPr/>
              <a:t>4/10/13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AE142C-667E-FC44-A465-DD01E23EB9D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1616317" y="749809"/>
            <a:ext cx="30731962" cy="25932384"/>
          </a:xfrm>
          <a:prstGeom prst="rect">
            <a:avLst/>
          </a:prstGeom>
        </p:spPr>
      </p:pic>
      <p:sp>
        <p:nvSpPr>
          <p:cNvPr id="2" name="Title 1"/>
          <p:cNvSpPr>
            <a:spLocks noGrp="1"/>
          </p:cNvSpPr>
          <p:nvPr>
            <p:ph type="title"/>
          </p:nvPr>
        </p:nvSpPr>
        <p:spPr>
          <a:xfrm>
            <a:off x="13990320" y="2133600"/>
            <a:ext cx="16116300" cy="5010152"/>
          </a:xfrm>
        </p:spPr>
        <p:txBody>
          <a:bodyPr anchor="b"/>
          <a:lstStyle>
            <a:lvl1pPr algn="l">
              <a:defRPr sz="12300" b="0"/>
            </a:lvl1pPr>
          </a:lstStyle>
          <a:p>
            <a:r>
              <a:rPr lang="en-US" smtClean="0"/>
              <a:t>Click to edit Master title style</a:t>
            </a:r>
            <a:endParaRPr/>
          </a:p>
        </p:txBody>
      </p:sp>
      <p:sp>
        <p:nvSpPr>
          <p:cNvPr id="4" name="Text Placeholder 3"/>
          <p:cNvSpPr>
            <a:spLocks noGrp="1"/>
          </p:cNvSpPr>
          <p:nvPr>
            <p:ph type="body" sz="half" idx="2"/>
          </p:nvPr>
        </p:nvSpPr>
        <p:spPr>
          <a:xfrm>
            <a:off x="13990048" y="7315200"/>
            <a:ext cx="16108340" cy="15240000"/>
          </a:xfrm>
        </p:spPr>
        <p:txBody>
          <a:bodyPr>
            <a:normAutofit/>
          </a:bodyPr>
          <a:lstStyle>
            <a:lvl1pPr marL="0" indent="0">
              <a:buNone/>
              <a:defRPr sz="6200"/>
            </a:lvl1pPr>
            <a:lvl2pPr marL="1567510" indent="0">
              <a:buNone/>
              <a:defRPr sz="4100"/>
            </a:lvl2pPr>
            <a:lvl3pPr marL="3135020" indent="0">
              <a:buNone/>
              <a:defRPr sz="3400"/>
            </a:lvl3pPr>
            <a:lvl4pPr marL="4702531" indent="0">
              <a:buNone/>
              <a:defRPr sz="3100"/>
            </a:lvl4pPr>
            <a:lvl5pPr marL="6270041" indent="0">
              <a:buNone/>
              <a:defRPr sz="3100"/>
            </a:lvl5pPr>
            <a:lvl6pPr marL="7837551" indent="0">
              <a:buNone/>
              <a:defRPr sz="3100"/>
            </a:lvl6pPr>
            <a:lvl7pPr marL="9405061" indent="0">
              <a:buNone/>
              <a:defRPr sz="3100"/>
            </a:lvl7pPr>
            <a:lvl8pPr marL="10972571" indent="0">
              <a:buNone/>
              <a:defRPr sz="3100"/>
            </a:lvl8pPr>
            <a:lvl9pPr marL="12540082" indent="0">
              <a:buNone/>
              <a:defRPr sz="3100"/>
            </a:lvl9pPr>
          </a:lstStyle>
          <a:p>
            <a:pPr lvl="0"/>
            <a:r>
              <a:rPr lang="en-US" smtClean="0"/>
              <a:t>Click to edit Master text styles</a:t>
            </a:r>
          </a:p>
        </p:txBody>
      </p:sp>
      <p:sp>
        <p:nvSpPr>
          <p:cNvPr id="5" name="Date Placeholder 4"/>
          <p:cNvSpPr>
            <a:spLocks noGrp="1"/>
          </p:cNvSpPr>
          <p:nvPr>
            <p:ph type="dt" sz="half" idx="10"/>
          </p:nvPr>
        </p:nvSpPr>
        <p:spPr>
          <a:xfrm>
            <a:off x="13990050" y="25154967"/>
            <a:ext cx="6795133" cy="1460500"/>
          </a:xfrm>
        </p:spPr>
        <p:txBody>
          <a:bodyPr/>
          <a:lstStyle/>
          <a:p>
            <a:fld id="{F1B15ED2-378E-AD44-AC0C-FC550E1B8E80}" type="datetimeFigureOut">
              <a:rPr lang="en-US" smtClean="0"/>
              <a:pPr/>
              <a:t>4/10/13</a:t>
            </a:fld>
            <a:endParaRPr lang="en-US"/>
          </a:p>
        </p:txBody>
      </p:sp>
      <p:sp>
        <p:nvSpPr>
          <p:cNvPr id="6" name="Footer Placeholder 5"/>
          <p:cNvSpPr>
            <a:spLocks noGrp="1"/>
          </p:cNvSpPr>
          <p:nvPr>
            <p:ph type="ftr" sz="quarter" idx="11"/>
          </p:nvPr>
        </p:nvSpPr>
        <p:spPr>
          <a:xfrm>
            <a:off x="21122638" y="25154967"/>
            <a:ext cx="9633474" cy="1460500"/>
          </a:xfrm>
        </p:spPr>
        <p:txBody>
          <a:bodyPr/>
          <a:lstStyle/>
          <a:p>
            <a:endParaRPr lang="en-US"/>
          </a:p>
        </p:txBody>
      </p:sp>
      <p:sp>
        <p:nvSpPr>
          <p:cNvPr id="7" name="Slide Number Placeholder 6"/>
          <p:cNvSpPr>
            <a:spLocks noGrp="1"/>
          </p:cNvSpPr>
          <p:nvPr>
            <p:ph type="sldNum" sz="quarter" idx="12"/>
          </p:nvPr>
        </p:nvSpPr>
        <p:spPr/>
        <p:txBody>
          <a:bodyPr/>
          <a:lstStyle/>
          <a:p>
            <a:fld id="{83AE142C-667E-FC44-A465-DD01E23EB9D3}" type="slidenum">
              <a:rPr lang="en-US" smtClean="0"/>
              <a:pPr/>
              <a:t>‹#›</a:t>
            </a:fld>
            <a:endParaRPr lang="en-US"/>
          </a:p>
        </p:txBody>
      </p:sp>
      <p:sp>
        <p:nvSpPr>
          <p:cNvPr id="3" name="Picture Placeholder 2"/>
          <p:cNvSpPr>
            <a:spLocks noGrp="1"/>
          </p:cNvSpPr>
          <p:nvPr>
            <p:ph type="pic" idx="1"/>
          </p:nvPr>
        </p:nvSpPr>
        <p:spPr>
          <a:xfrm flipH="1">
            <a:off x="677715" y="717169"/>
            <a:ext cx="11811913" cy="25932384"/>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11000"/>
            </a:lvl1pPr>
            <a:lvl2pPr marL="1567510" indent="0">
              <a:buNone/>
              <a:defRPr sz="9600"/>
            </a:lvl2pPr>
            <a:lvl3pPr marL="3135020" indent="0">
              <a:buNone/>
              <a:defRPr sz="8200"/>
            </a:lvl3pPr>
            <a:lvl4pPr marL="4702531" indent="0">
              <a:buNone/>
              <a:defRPr sz="6900"/>
            </a:lvl4pPr>
            <a:lvl5pPr marL="6270041" indent="0">
              <a:buNone/>
              <a:defRPr sz="6900"/>
            </a:lvl5pPr>
            <a:lvl6pPr marL="7837551" indent="0">
              <a:buNone/>
              <a:defRPr sz="6900"/>
            </a:lvl6pPr>
            <a:lvl7pPr marL="9405061" indent="0">
              <a:buNone/>
              <a:defRPr sz="6900"/>
            </a:lvl7pPr>
            <a:lvl8pPr marL="10972571" indent="0">
              <a:buNone/>
              <a:defRPr sz="6900"/>
            </a:lvl8pPr>
            <a:lvl9pPr marL="12540082" indent="0">
              <a:buNone/>
              <a:defRPr sz="69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570121" y="749809"/>
            <a:ext cx="31778158" cy="25932384"/>
          </a:xfrm>
          <a:prstGeom prst="rect">
            <a:avLst/>
          </a:prstGeom>
        </p:spPr>
      </p:pic>
      <p:sp>
        <p:nvSpPr>
          <p:cNvPr id="2" name="Title 1"/>
          <p:cNvSpPr>
            <a:spLocks noGrp="1"/>
          </p:cNvSpPr>
          <p:nvPr>
            <p:ph type="title"/>
          </p:nvPr>
        </p:nvSpPr>
        <p:spPr>
          <a:xfrm>
            <a:off x="16959431" y="2133600"/>
            <a:ext cx="13167360" cy="5010152"/>
          </a:xfrm>
        </p:spPr>
        <p:txBody>
          <a:bodyPr anchor="b"/>
          <a:lstStyle>
            <a:lvl1pPr algn="l">
              <a:defRPr sz="12300" b="0"/>
            </a:lvl1pPr>
          </a:lstStyle>
          <a:p>
            <a:r>
              <a:rPr lang="en-US" smtClean="0"/>
              <a:t>Click to edit Master title style</a:t>
            </a:r>
            <a:endParaRPr/>
          </a:p>
        </p:txBody>
      </p:sp>
      <p:sp>
        <p:nvSpPr>
          <p:cNvPr id="3" name="Picture Placeholder 2"/>
          <p:cNvSpPr>
            <a:spLocks noGrp="1"/>
          </p:cNvSpPr>
          <p:nvPr>
            <p:ph type="pic" idx="1"/>
          </p:nvPr>
        </p:nvSpPr>
        <p:spPr>
          <a:xfrm flipH="1">
            <a:off x="2146151" y="6400799"/>
            <a:ext cx="13167360" cy="14630404"/>
          </a:xfrm>
          <a:prstGeom prst="ellipse">
            <a:avLst/>
          </a:prstGeom>
          <a:blipFill dpi="0" rotWithShape="0">
            <a:blip r:embed="rId3" cstate="print"/>
            <a:srcRect/>
            <a:stretch>
              <a:fillRect/>
            </a:stretch>
          </a:blipFill>
          <a:ln w="28575">
            <a:solidFill>
              <a:schemeClr val="bg1"/>
            </a:solidFill>
          </a:ln>
        </p:spPr>
        <p:txBody>
          <a:bodyPr/>
          <a:lstStyle>
            <a:lvl1pPr marL="0" indent="0">
              <a:buNone/>
              <a:defRPr sz="11000"/>
            </a:lvl1pPr>
            <a:lvl2pPr marL="1567510" indent="0">
              <a:buNone/>
              <a:defRPr sz="9600"/>
            </a:lvl2pPr>
            <a:lvl3pPr marL="3135020" indent="0">
              <a:buNone/>
              <a:defRPr sz="8200"/>
            </a:lvl3pPr>
            <a:lvl4pPr marL="4702531" indent="0">
              <a:buNone/>
              <a:defRPr sz="6900"/>
            </a:lvl4pPr>
            <a:lvl5pPr marL="6270041" indent="0">
              <a:buNone/>
              <a:defRPr sz="6900"/>
            </a:lvl5pPr>
            <a:lvl6pPr marL="7837551" indent="0">
              <a:buNone/>
              <a:defRPr sz="6900"/>
            </a:lvl6pPr>
            <a:lvl7pPr marL="9405061" indent="0">
              <a:buNone/>
              <a:defRPr sz="6900"/>
            </a:lvl7pPr>
            <a:lvl8pPr marL="10972571" indent="0">
              <a:buNone/>
              <a:defRPr sz="6900"/>
            </a:lvl8pPr>
            <a:lvl9pPr marL="12540082" indent="0">
              <a:buNone/>
              <a:defRPr sz="6900"/>
            </a:lvl9pPr>
          </a:lstStyle>
          <a:p>
            <a:r>
              <a:rPr lang="en-US" smtClean="0"/>
              <a:t>Click icon to add picture</a:t>
            </a:r>
            <a:endParaRPr/>
          </a:p>
        </p:txBody>
      </p:sp>
      <p:sp>
        <p:nvSpPr>
          <p:cNvPr id="4" name="Text Placeholder 3"/>
          <p:cNvSpPr>
            <a:spLocks noGrp="1"/>
          </p:cNvSpPr>
          <p:nvPr>
            <p:ph type="body" sz="half" idx="2"/>
          </p:nvPr>
        </p:nvSpPr>
        <p:spPr>
          <a:xfrm>
            <a:off x="16957483" y="7315200"/>
            <a:ext cx="13167360" cy="15240000"/>
          </a:xfrm>
        </p:spPr>
        <p:txBody>
          <a:bodyPr>
            <a:normAutofit/>
          </a:bodyPr>
          <a:lstStyle>
            <a:lvl1pPr marL="0" indent="0">
              <a:buNone/>
              <a:defRPr sz="6200"/>
            </a:lvl1pPr>
            <a:lvl2pPr marL="1567510" indent="0">
              <a:buNone/>
              <a:defRPr sz="4100"/>
            </a:lvl2pPr>
            <a:lvl3pPr marL="3135020" indent="0">
              <a:buNone/>
              <a:defRPr sz="3400"/>
            </a:lvl3pPr>
            <a:lvl4pPr marL="4702531" indent="0">
              <a:buNone/>
              <a:defRPr sz="3100"/>
            </a:lvl4pPr>
            <a:lvl5pPr marL="6270041" indent="0">
              <a:buNone/>
              <a:defRPr sz="3100"/>
            </a:lvl5pPr>
            <a:lvl6pPr marL="7837551" indent="0">
              <a:buNone/>
              <a:defRPr sz="3100"/>
            </a:lvl6pPr>
            <a:lvl7pPr marL="9405061" indent="0">
              <a:buNone/>
              <a:defRPr sz="3100"/>
            </a:lvl7pPr>
            <a:lvl8pPr marL="10972571" indent="0">
              <a:buNone/>
              <a:defRPr sz="3100"/>
            </a:lvl8pPr>
            <a:lvl9pPr marL="12540082" indent="0">
              <a:buNone/>
              <a:defRPr sz="3100"/>
            </a:lvl9pPr>
          </a:lstStyle>
          <a:p>
            <a:pPr lvl="0"/>
            <a:r>
              <a:rPr lang="en-US" smtClean="0"/>
              <a:t>Click to edit Master text styles</a:t>
            </a:r>
          </a:p>
        </p:txBody>
      </p:sp>
      <p:sp>
        <p:nvSpPr>
          <p:cNvPr id="5" name="Date Placeholder 4"/>
          <p:cNvSpPr>
            <a:spLocks noGrp="1"/>
          </p:cNvSpPr>
          <p:nvPr>
            <p:ph type="dt" sz="half" idx="10"/>
          </p:nvPr>
        </p:nvSpPr>
        <p:spPr>
          <a:xfrm>
            <a:off x="1371602" y="25154967"/>
            <a:ext cx="6714450" cy="1460500"/>
          </a:xfrm>
        </p:spPr>
        <p:txBody>
          <a:bodyPr/>
          <a:lstStyle/>
          <a:p>
            <a:fld id="{F1B15ED2-378E-AD44-AC0C-FC550E1B8E80}" type="datetimeFigureOut">
              <a:rPr lang="en-US" smtClean="0"/>
              <a:pPr/>
              <a:t>4/10/13</a:t>
            </a:fld>
            <a:endParaRPr lang="en-US"/>
          </a:p>
        </p:txBody>
      </p:sp>
      <p:sp>
        <p:nvSpPr>
          <p:cNvPr id="6" name="Footer Placeholder 5"/>
          <p:cNvSpPr>
            <a:spLocks noGrp="1"/>
          </p:cNvSpPr>
          <p:nvPr>
            <p:ph type="ftr" sz="quarter" idx="11"/>
          </p:nvPr>
        </p:nvSpPr>
        <p:spPr>
          <a:xfrm>
            <a:off x="11972928" y="25154967"/>
            <a:ext cx="18783184" cy="1460500"/>
          </a:xfrm>
        </p:spPr>
        <p:txBody>
          <a:bodyPr/>
          <a:lstStyle/>
          <a:p>
            <a:endParaRPr lang="en-US"/>
          </a:p>
        </p:txBody>
      </p:sp>
      <p:sp>
        <p:nvSpPr>
          <p:cNvPr id="7" name="Slide Number Placeholder 6"/>
          <p:cNvSpPr>
            <a:spLocks noGrp="1"/>
          </p:cNvSpPr>
          <p:nvPr>
            <p:ph type="sldNum" sz="quarter" idx="12"/>
          </p:nvPr>
        </p:nvSpPr>
        <p:spPr/>
        <p:txBody>
          <a:bodyPr/>
          <a:lstStyle/>
          <a:p>
            <a:fld id="{83AE142C-667E-FC44-A465-DD01E23EB9D3}"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570121" y="749809"/>
            <a:ext cx="31778158" cy="25932384"/>
          </a:xfrm>
          <a:prstGeom prst="rect">
            <a:avLst/>
          </a:prstGeom>
        </p:spPr>
      </p:pic>
      <p:sp>
        <p:nvSpPr>
          <p:cNvPr id="2" name="Title 1"/>
          <p:cNvSpPr>
            <a:spLocks noGrp="1"/>
          </p:cNvSpPr>
          <p:nvPr>
            <p:ph type="title"/>
          </p:nvPr>
        </p:nvSpPr>
        <p:spPr>
          <a:xfrm>
            <a:off x="2908939" y="15114496"/>
            <a:ext cx="27217854" cy="4410632"/>
          </a:xfrm>
        </p:spPr>
        <p:txBody>
          <a:bodyPr anchor="b"/>
          <a:lstStyle>
            <a:lvl1pPr algn="l">
              <a:defRPr sz="12300" b="0"/>
            </a:lvl1pPr>
          </a:lstStyle>
          <a:p>
            <a:r>
              <a:rPr lang="en-US" smtClean="0"/>
              <a:t>Click to edit Master title style</a:t>
            </a:r>
            <a:endParaRPr/>
          </a:p>
        </p:txBody>
      </p:sp>
      <p:sp>
        <p:nvSpPr>
          <p:cNvPr id="3" name="Picture Placeholder 2"/>
          <p:cNvSpPr>
            <a:spLocks noGrp="1"/>
          </p:cNvSpPr>
          <p:nvPr>
            <p:ph type="pic" idx="1"/>
          </p:nvPr>
        </p:nvSpPr>
        <p:spPr>
          <a:xfrm flipH="1">
            <a:off x="3137702" y="3048001"/>
            <a:ext cx="26739814" cy="1195892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11000"/>
            </a:lvl1pPr>
            <a:lvl2pPr marL="1567510" indent="0">
              <a:buNone/>
              <a:defRPr sz="9600"/>
            </a:lvl2pPr>
            <a:lvl3pPr marL="3135020" indent="0">
              <a:buNone/>
              <a:defRPr sz="8200"/>
            </a:lvl3pPr>
            <a:lvl4pPr marL="4702531" indent="0">
              <a:buNone/>
              <a:defRPr sz="6900"/>
            </a:lvl4pPr>
            <a:lvl5pPr marL="6270041" indent="0">
              <a:buNone/>
              <a:defRPr sz="6900"/>
            </a:lvl5pPr>
            <a:lvl6pPr marL="7837551" indent="0">
              <a:buNone/>
              <a:defRPr sz="6900"/>
            </a:lvl6pPr>
            <a:lvl7pPr marL="9405061" indent="0">
              <a:buNone/>
              <a:defRPr sz="6900"/>
            </a:lvl7pPr>
            <a:lvl8pPr marL="10972571" indent="0">
              <a:buNone/>
              <a:defRPr sz="6900"/>
            </a:lvl8pPr>
            <a:lvl9pPr marL="12540082" indent="0">
              <a:buNone/>
              <a:defRPr sz="6900"/>
            </a:lvl9pPr>
          </a:lstStyle>
          <a:p>
            <a:r>
              <a:rPr lang="en-US" smtClean="0"/>
              <a:t>Click icon to add picture</a:t>
            </a:r>
            <a:endParaRPr/>
          </a:p>
        </p:txBody>
      </p:sp>
      <p:sp>
        <p:nvSpPr>
          <p:cNvPr id="4" name="Text Placeholder 3"/>
          <p:cNvSpPr>
            <a:spLocks noGrp="1"/>
          </p:cNvSpPr>
          <p:nvPr>
            <p:ph type="body" sz="half" idx="2"/>
          </p:nvPr>
        </p:nvSpPr>
        <p:spPr>
          <a:xfrm>
            <a:off x="2908925" y="19309975"/>
            <a:ext cx="27215917" cy="4883524"/>
          </a:xfrm>
        </p:spPr>
        <p:txBody>
          <a:bodyPr>
            <a:normAutofit/>
          </a:bodyPr>
          <a:lstStyle>
            <a:lvl1pPr marL="0" indent="0">
              <a:spcBef>
                <a:spcPts val="2057"/>
              </a:spcBef>
              <a:buNone/>
              <a:defRPr sz="6200"/>
            </a:lvl1pPr>
            <a:lvl2pPr marL="1567510" indent="0">
              <a:buNone/>
              <a:defRPr sz="4100"/>
            </a:lvl2pPr>
            <a:lvl3pPr marL="3135020" indent="0">
              <a:buNone/>
              <a:defRPr sz="3400"/>
            </a:lvl3pPr>
            <a:lvl4pPr marL="4702531" indent="0">
              <a:buNone/>
              <a:defRPr sz="3100"/>
            </a:lvl4pPr>
            <a:lvl5pPr marL="6270041" indent="0">
              <a:buNone/>
              <a:defRPr sz="3100"/>
            </a:lvl5pPr>
            <a:lvl6pPr marL="7837551" indent="0">
              <a:buNone/>
              <a:defRPr sz="3100"/>
            </a:lvl6pPr>
            <a:lvl7pPr marL="9405061" indent="0">
              <a:buNone/>
              <a:defRPr sz="3100"/>
            </a:lvl7pPr>
            <a:lvl8pPr marL="10972571" indent="0">
              <a:buNone/>
              <a:defRPr sz="3100"/>
            </a:lvl8pPr>
            <a:lvl9pPr marL="12540082" indent="0">
              <a:buNone/>
              <a:defRPr sz="3100"/>
            </a:lvl9pPr>
          </a:lstStyle>
          <a:p>
            <a:pPr lvl="0"/>
            <a:r>
              <a:rPr lang="en-US" smtClean="0"/>
              <a:t>Click to edit Master text styles</a:t>
            </a:r>
          </a:p>
        </p:txBody>
      </p:sp>
      <p:sp>
        <p:nvSpPr>
          <p:cNvPr id="5" name="Date Placeholder 4"/>
          <p:cNvSpPr>
            <a:spLocks noGrp="1"/>
          </p:cNvSpPr>
          <p:nvPr>
            <p:ph type="dt" sz="half" idx="10"/>
          </p:nvPr>
        </p:nvSpPr>
        <p:spPr>
          <a:xfrm>
            <a:off x="1371602" y="25154967"/>
            <a:ext cx="6714450" cy="1460500"/>
          </a:xfrm>
        </p:spPr>
        <p:txBody>
          <a:bodyPr/>
          <a:lstStyle/>
          <a:p>
            <a:fld id="{F1B15ED2-378E-AD44-AC0C-FC550E1B8E80}" type="datetimeFigureOut">
              <a:rPr lang="en-US" smtClean="0"/>
              <a:pPr/>
              <a:t>4/10/13</a:t>
            </a:fld>
            <a:endParaRPr lang="en-US"/>
          </a:p>
        </p:txBody>
      </p:sp>
      <p:sp>
        <p:nvSpPr>
          <p:cNvPr id="6" name="Footer Placeholder 5"/>
          <p:cNvSpPr>
            <a:spLocks noGrp="1"/>
          </p:cNvSpPr>
          <p:nvPr>
            <p:ph type="ftr" sz="quarter" idx="11"/>
          </p:nvPr>
        </p:nvSpPr>
        <p:spPr>
          <a:xfrm>
            <a:off x="11972928" y="25154967"/>
            <a:ext cx="18783184" cy="1460500"/>
          </a:xfrm>
        </p:spPr>
        <p:txBody>
          <a:bodyPr/>
          <a:lstStyle/>
          <a:p>
            <a:endParaRPr lang="en-US"/>
          </a:p>
        </p:txBody>
      </p:sp>
      <p:sp>
        <p:nvSpPr>
          <p:cNvPr id="7" name="Slide Number Placeholder 6"/>
          <p:cNvSpPr>
            <a:spLocks noGrp="1"/>
          </p:cNvSpPr>
          <p:nvPr>
            <p:ph type="sldNum" sz="quarter" idx="12"/>
          </p:nvPr>
        </p:nvSpPr>
        <p:spPr/>
        <p:txBody>
          <a:bodyPr/>
          <a:lstStyle/>
          <a:p>
            <a:fld id="{83AE142C-667E-FC44-A465-DD01E23EB9D3}"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543193" y="746581"/>
            <a:ext cx="31778158" cy="25932384"/>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1B15ED2-378E-AD44-AC0C-FC550E1B8E80}" type="datetimeFigureOut">
              <a:rPr lang="en-US" smtClean="0"/>
              <a:pPr/>
              <a:t>4/10/13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AE142C-667E-FC44-A465-DD01E23EB9D3}"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543193" y="746581"/>
            <a:ext cx="31778158" cy="25932384"/>
          </a:xfrm>
          <a:prstGeom prst="rect">
            <a:avLst/>
          </a:prstGeom>
        </p:spPr>
      </p:pic>
      <p:sp>
        <p:nvSpPr>
          <p:cNvPr id="2" name="Vertical Title 1"/>
          <p:cNvSpPr>
            <a:spLocks noGrp="1"/>
          </p:cNvSpPr>
          <p:nvPr>
            <p:ph type="title" orient="vert"/>
          </p:nvPr>
        </p:nvSpPr>
        <p:spPr>
          <a:xfrm>
            <a:off x="26383129" y="3117853"/>
            <a:ext cx="4889351" cy="2107564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2806067" y="3117860"/>
            <a:ext cx="22214207" cy="21075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1B15ED2-378E-AD44-AC0C-FC550E1B8E80}" type="datetimeFigureOut">
              <a:rPr lang="en-US" smtClean="0"/>
              <a:pPr/>
              <a:t>4/10/13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AE142C-667E-FC44-A465-DD01E23EB9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543193" y="746581"/>
            <a:ext cx="31778158" cy="25932384"/>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1B15ED2-378E-AD44-AC0C-FC550E1B8E80}" type="datetimeFigureOut">
              <a:rPr lang="en-US" smtClean="0"/>
              <a:pPr/>
              <a:t>4/10/13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AE142C-667E-FC44-A465-DD01E23EB9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570121" y="749809"/>
            <a:ext cx="31778158" cy="25932384"/>
          </a:xfrm>
          <a:prstGeom prst="rect">
            <a:avLst/>
          </a:prstGeom>
        </p:spPr>
      </p:pic>
      <p:sp>
        <p:nvSpPr>
          <p:cNvPr id="2" name="Title 1"/>
          <p:cNvSpPr>
            <a:spLocks noGrp="1"/>
          </p:cNvSpPr>
          <p:nvPr>
            <p:ph type="title"/>
          </p:nvPr>
        </p:nvSpPr>
        <p:spPr>
          <a:xfrm>
            <a:off x="2806071" y="10365443"/>
            <a:ext cx="27300553" cy="5448300"/>
          </a:xfrm>
        </p:spPr>
        <p:txBody>
          <a:bodyPr anchor="b" anchorCtr="0">
            <a:noAutofit/>
          </a:bodyPr>
          <a:lstStyle>
            <a:lvl1pPr algn="l">
              <a:defRPr sz="151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806071" y="15801419"/>
            <a:ext cx="27300553" cy="6000748"/>
          </a:xfrm>
        </p:spPr>
        <p:txBody>
          <a:bodyPr anchor="t" anchorCtr="0"/>
          <a:lstStyle>
            <a:lvl1pPr marL="0" indent="0" algn="l">
              <a:spcBef>
                <a:spcPts val="2057"/>
              </a:spcBef>
              <a:buNone/>
              <a:defRPr sz="6900" cap="none" baseline="0">
                <a:solidFill>
                  <a:schemeClr val="bg1"/>
                </a:solidFill>
              </a:defRPr>
            </a:lvl1pPr>
            <a:lvl2pPr marL="1567510" indent="0">
              <a:buNone/>
              <a:defRPr sz="6200">
                <a:solidFill>
                  <a:schemeClr val="tx1">
                    <a:tint val="75000"/>
                  </a:schemeClr>
                </a:solidFill>
              </a:defRPr>
            </a:lvl2pPr>
            <a:lvl3pPr marL="3135020" indent="0">
              <a:buNone/>
              <a:defRPr sz="5500">
                <a:solidFill>
                  <a:schemeClr val="tx1">
                    <a:tint val="75000"/>
                  </a:schemeClr>
                </a:solidFill>
              </a:defRPr>
            </a:lvl3pPr>
            <a:lvl4pPr marL="4702531" indent="0">
              <a:buNone/>
              <a:defRPr sz="4800">
                <a:solidFill>
                  <a:schemeClr val="tx1">
                    <a:tint val="75000"/>
                  </a:schemeClr>
                </a:solidFill>
              </a:defRPr>
            </a:lvl4pPr>
            <a:lvl5pPr marL="6270041" indent="0">
              <a:buNone/>
              <a:defRPr sz="4800">
                <a:solidFill>
                  <a:schemeClr val="tx1">
                    <a:tint val="75000"/>
                  </a:schemeClr>
                </a:solidFill>
              </a:defRPr>
            </a:lvl5pPr>
            <a:lvl6pPr marL="7837551" indent="0">
              <a:buNone/>
              <a:defRPr sz="4800">
                <a:solidFill>
                  <a:schemeClr val="tx1">
                    <a:tint val="75000"/>
                  </a:schemeClr>
                </a:solidFill>
              </a:defRPr>
            </a:lvl6pPr>
            <a:lvl7pPr marL="9405061" indent="0">
              <a:buNone/>
              <a:defRPr sz="4800">
                <a:solidFill>
                  <a:schemeClr val="tx1">
                    <a:tint val="75000"/>
                  </a:schemeClr>
                </a:solidFill>
              </a:defRPr>
            </a:lvl7pPr>
            <a:lvl8pPr marL="10972571" indent="0">
              <a:buNone/>
              <a:defRPr sz="4800">
                <a:solidFill>
                  <a:schemeClr val="tx1">
                    <a:tint val="75000"/>
                  </a:schemeClr>
                </a:solidFill>
              </a:defRPr>
            </a:lvl8pPr>
            <a:lvl9pPr marL="12540082" indent="0">
              <a:buNone/>
              <a:defRPr sz="48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B15ED2-378E-AD44-AC0C-FC550E1B8E80}" type="datetimeFigureOut">
              <a:rPr lang="en-US" smtClean="0"/>
              <a:pPr/>
              <a:t>4/10/13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02B71-8991-4516-A01E-F1A9ACD28BDC}" type="slidenum">
              <a:rPr/>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543193" y="746581"/>
            <a:ext cx="31778158" cy="25932384"/>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2806063" y="7315202"/>
            <a:ext cx="13167360" cy="16878300"/>
          </a:xfrm>
        </p:spPr>
        <p:txBody>
          <a:bodyPr>
            <a:normAutofit/>
          </a:bodyPr>
          <a:lstStyle>
            <a:lvl1pPr>
              <a:defRPr sz="6900"/>
            </a:lvl1pPr>
            <a:lvl2pPr>
              <a:defRPr sz="6200"/>
            </a:lvl2pPr>
            <a:lvl3pPr>
              <a:defRPr sz="6200"/>
            </a:lvl3pPr>
            <a:lvl4pPr>
              <a:defRPr sz="6200"/>
            </a:lvl4pPr>
            <a:lvl5pPr>
              <a:defRPr sz="6200"/>
            </a:lvl5pPr>
            <a:lvl6pPr>
              <a:defRPr sz="6200"/>
            </a:lvl6pPr>
            <a:lvl7pPr>
              <a:defRPr sz="6200"/>
            </a:lvl7pPr>
            <a:lvl8pPr>
              <a:defRPr sz="6200"/>
            </a:lvl8pPr>
            <a:lvl9pPr>
              <a:defRPr sz="6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16878748" y="7315202"/>
            <a:ext cx="13167360" cy="16878300"/>
          </a:xfrm>
        </p:spPr>
        <p:txBody>
          <a:bodyPr>
            <a:normAutofit/>
          </a:bodyPr>
          <a:lstStyle>
            <a:lvl1pPr>
              <a:defRPr sz="6900"/>
            </a:lvl1pPr>
            <a:lvl2pPr>
              <a:defRPr sz="6200"/>
            </a:lvl2pPr>
            <a:lvl3pPr>
              <a:defRPr sz="6200"/>
            </a:lvl3pPr>
            <a:lvl4pPr>
              <a:defRPr sz="6200"/>
            </a:lvl4pPr>
            <a:lvl5pPr>
              <a:defRPr sz="6200"/>
            </a:lvl5pPr>
            <a:lvl6pPr>
              <a:defRPr sz="6200"/>
            </a:lvl6pPr>
            <a:lvl7pPr>
              <a:defRPr sz="6200"/>
            </a:lvl7pPr>
            <a:lvl8pPr>
              <a:defRPr sz="6200"/>
            </a:lvl8pPr>
            <a:lvl9pPr>
              <a:defRPr sz="6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1B15ED2-378E-AD44-AC0C-FC550E1B8E80}" type="datetimeFigureOut">
              <a:rPr lang="en-US" smtClean="0"/>
              <a:pPr/>
              <a:t>4/10/13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AE142C-667E-FC44-A465-DD01E23EB9D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543193" y="746581"/>
            <a:ext cx="31778158" cy="25932384"/>
          </a:xfrm>
          <a:prstGeom prst="rect">
            <a:avLst/>
          </a:prstGeom>
        </p:spPr>
      </p:pic>
      <p:sp>
        <p:nvSpPr>
          <p:cNvPr id="2" name="Title 1"/>
          <p:cNvSpPr>
            <a:spLocks noGrp="1"/>
          </p:cNvSpPr>
          <p:nvPr>
            <p:ph type="title"/>
          </p:nvPr>
        </p:nvSpPr>
        <p:spPr>
          <a:xfrm>
            <a:off x="2806071" y="1524000"/>
            <a:ext cx="27300553" cy="4177553"/>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2806067" y="5755340"/>
            <a:ext cx="13167360" cy="3159313"/>
          </a:xfrm>
        </p:spPr>
        <p:txBody>
          <a:bodyPr anchor="b">
            <a:noAutofit/>
          </a:bodyPr>
          <a:lstStyle>
            <a:lvl1pPr marL="0" indent="0" algn="ctr">
              <a:lnSpc>
                <a:spcPts val="10286"/>
              </a:lnSpc>
              <a:spcBef>
                <a:spcPts val="0"/>
              </a:spcBef>
              <a:buNone/>
              <a:defRPr sz="9600" b="0"/>
            </a:lvl1pPr>
            <a:lvl2pPr marL="1567510" indent="0">
              <a:buNone/>
              <a:defRPr sz="6900" b="1"/>
            </a:lvl2pPr>
            <a:lvl3pPr marL="3135020" indent="0">
              <a:buNone/>
              <a:defRPr sz="6200" b="1"/>
            </a:lvl3pPr>
            <a:lvl4pPr marL="4702531" indent="0">
              <a:buNone/>
              <a:defRPr sz="5500" b="1"/>
            </a:lvl4pPr>
            <a:lvl5pPr marL="6270041" indent="0">
              <a:buNone/>
              <a:defRPr sz="5500" b="1"/>
            </a:lvl5pPr>
            <a:lvl6pPr marL="7837551" indent="0">
              <a:buNone/>
              <a:defRPr sz="5500" b="1"/>
            </a:lvl6pPr>
            <a:lvl7pPr marL="9405061" indent="0">
              <a:buNone/>
              <a:defRPr sz="5500" b="1"/>
            </a:lvl7pPr>
            <a:lvl8pPr marL="10972571" indent="0">
              <a:buNone/>
              <a:defRPr sz="5500" b="1"/>
            </a:lvl8pPr>
            <a:lvl9pPr marL="12540082" indent="0">
              <a:buNone/>
              <a:defRPr sz="5500" b="1"/>
            </a:lvl9pPr>
          </a:lstStyle>
          <a:p>
            <a:pPr lvl="0"/>
            <a:r>
              <a:rPr lang="en-US" smtClean="0"/>
              <a:t>Click to edit Master text styles</a:t>
            </a:r>
          </a:p>
        </p:txBody>
      </p:sp>
      <p:sp>
        <p:nvSpPr>
          <p:cNvPr id="4" name="Content Placeholder 3"/>
          <p:cNvSpPr>
            <a:spLocks noGrp="1"/>
          </p:cNvSpPr>
          <p:nvPr>
            <p:ph sz="half" idx="2"/>
          </p:nvPr>
        </p:nvSpPr>
        <p:spPr>
          <a:xfrm>
            <a:off x="2806067" y="9448798"/>
            <a:ext cx="13167360" cy="14744700"/>
          </a:xfrm>
        </p:spPr>
        <p:txBody>
          <a:bodyPr>
            <a:normAutofit/>
          </a:bodyPr>
          <a:lstStyle>
            <a:lvl1pPr>
              <a:defRPr sz="6900"/>
            </a:lvl1pPr>
            <a:lvl2pPr>
              <a:defRPr sz="6200"/>
            </a:lvl2pPr>
            <a:lvl3pPr>
              <a:defRPr sz="6200"/>
            </a:lvl3pPr>
            <a:lvl4pPr>
              <a:defRPr sz="6200"/>
            </a:lvl4pPr>
            <a:lvl5pPr>
              <a:defRPr sz="6200"/>
            </a:lvl5pPr>
            <a:lvl6pPr>
              <a:defRPr sz="5500"/>
            </a:lvl6pPr>
            <a:lvl7pPr>
              <a:defRPr sz="5500"/>
            </a:lvl7pPr>
            <a:lvl8pPr>
              <a:defRPr sz="5500"/>
            </a:lvl8pPr>
            <a:lvl9pPr>
              <a:defRPr sz="5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16939260" y="5755340"/>
            <a:ext cx="13167360" cy="3159313"/>
          </a:xfrm>
        </p:spPr>
        <p:txBody>
          <a:bodyPr anchor="b">
            <a:noAutofit/>
          </a:bodyPr>
          <a:lstStyle>
            <a:lvl1pPr marL="0" indent="0" algn="ctr">
              <a:lnSpc>
                <a:spcPts val="10286"/>
              </a:lnSpc>
              <a:spcBef>
                <a:spcPts val="0"/>
              </a:spcBef>
              <a:buNone/>
              <a:defRPr sz="9600" b="0"/>
            </a:lvl1pPr>
            <a:lvl2pPr marL="1567510" indent="0">
              <a:buNone/>
              <a:defRPr sz="6900" b="1"/>
            </a:lvl2pPr>
            <a:lvl3pPr marL="3135020" indent="0">
              <a:buNone/>
              <a:defRPr sz="6200" b="1"/>
            </a:lvl3pPr>
            <a:lvl4pPr marL="4702531" indent="0">
              <a:buNone/>
              <a:defRPr sz="5500" b="1"/>
            </a:lvl4pPr>
            <a:lvl5pPr marL="6270041" indent="0">
              <a:buNone/>
              <a:defRPr sz="5500" b="1"/>
            </a:lvl5pPr>
            <a:lvl6pPr marL="7837551" indent="0">
              <a:buNone/>
              <a:defRPr sz="5500" b="1"/>
            </a:lvl6pPr>
            <a:lvl7pPr marL="9405061" indent="0">
              <a:buNone/>
              <a:defRPr sz="5500" b="1"/>
            </a:lvl7pPr>
            <a:lvl8pPr marL="10972571" indent="0">
              <a:buNone/>
              <a:defRPr sz="5500" b="1"/>
            </a:lvl8pPr>
            <a:lvl9pPr marL="12540082" indent="0">
              <a:buNone/>
              <a:defRPr sz="5500" b="1"/>
            </a:lvl9pPr>
          </a:lstStyle>
          <a:p>
            <a:pPr lvl="0"/>
            <a:r>
              <a:rPr lang="en-US" smtClean="0"/>
              <a:t>Click to edit Master text styles</a:t>
            </a:r>
          </a:p>
        </p:txBody>
      </p:sp>
      <p:sp>
        <p:nvSpPr>
          <p:cNvPr id="6" name="Content Placeholder 5"/>
          <p:cNvSpPr>
            <a:spLocks noGrp="1"/>
          </p:cNvSpPr>
          <p:nvPr>
            <p:ph sz="quarter" idx="4"/>
          </p:nvPr>
        </p:nvSpPr>
        <p:spPr>
          <a:xfrm>
            <a:off x="16939260" y="9448798"/>
            <a:ext cx="13167360" cy="14744700"/>
          </a:xfrm>
        </p:spPr>
        <p:txBody>
          <a:bodyPr>
            <a:normAutofit/>
          </a:bodyPr>
          <a:lstStyle>
            <a:lvl1pPr>
              <a:defRPr sz="6900"/>
            </a:lvl1pPr>
            <a:lvl2pPr>
              <a:defRPr sz="6200"/>
            </a:lvl2pPr>
            <a:lvl3pPr>
              <a:defRPr sz="6200"/>
            </a:lvl3pPr>
            <a:lvl4pPr>
              <a:defRPr sz="6200"/>
            </a:lvl4pPr>
            <a:lvl5pPr>
              <a:defRPr sz="6200"/>
            </a:lvl5pPr>
            <a:lvl6pPr>
              <a:defRPr sz="5500"/>
            </a:lvl6pPr>
            <a:lvl7pPr>
              <a:defRPr sz="5500"/>
            </a:lvl7pPr>
            <a:lvl8pPr>
              <a:defRPr sz="5500"/>
            </a:lvl8pPr>
            <a:lvl9pPr>
              <a:defRPr sz="5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F1B15ED2-378E-AD44-AC0C-FC550E1B8E80}" type="datetimeFigureOut">
              <a:rPr lang="en-US" smtClean="0"/>
              <a:pPr/>
              <a:t>4/10/13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AE142C-667E-FC44-A465-DD01E23EB9D3}" type="slidenum">
              <a:rPr lang="en-US" smtClean="0"/>
              <a:pPr/>
              <a:t>‹#›</a:t>
            </a:fld>
            <a:endParaRPr lang="en-US"/>
          </a:p>
        </p:txBody>
      </p:sp>
      <p:cxnSp>
        <p:nvCxnSpPr>
          <p:cNvPr id="12" name="Straight Connector 11"/>
          <p:cNvCxnSpPr/>
          <p:nvPr/>
        </p:nvCxnSpPr>
        <p:spPr>
          <a:xfrm>
            <a:off x="3146616" y="9144000"/>
            <a:ext cx="12826811" cy="635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7337024" y="9144000"/>
            <a:ext cx="12838176" cy="635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146616" y="9144000"/>
            <a:ext cx="12826811" cy="635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7337024" y="9144000"/>
            <a:ext cx="12838176" cy="635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543193" y="746581"/>
            <a:ext cx="31778158" cy="25932384"/>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2806063" y="7315204"/>
            <a:ext cx="27306274" cy="8229600"/>
          </a:xfrm>
        </p:spPr>
        <p:txBody>
          <a:bodyPr>
            <a:normAutofit/>
          </a:bodyPr>
          <a:lstStyle>
            <a:lvl1pPr>
              <a:defRPr sz="6900"/>
            </a:lvl1pPr>
            <a:lvl2pPr>
              <a:defRPr sz="6200"/>
            </a:lvl2pPr>
            <a:lvl3pPr>
              <a:defRPr sz="6200"/>
            </a:lvl3pPr>
            <a:lvl4pPr>
              <a:defRPr sz="6200"/>
            </a:lvl4pPr>
            <a:lvl5pPr>
              <a:defRPr sz="6200"/>
            </a:lvl5pPr>
            <a:lvl6pPr>
              <a:defRPr sz="6200"/>
            </a:lvl6pPr>
            <a:lvl7pPr>
              <a:defRPr sz="6200"/>
            </a:lvl7pPr>
            <a:lvl8pPr>
              <a:defRPr sz="6200"/>
            </a:lvl8pPr>
            <a:lvl9pPr>
              <a:defRPr sz="6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1B15ED2-378E-AD44-AC0C-FC550E1B8E80}" type="datetimeFigureOut">
              <a:rPr lang="en-US" smtClean="0"/>
              <a:pPr/>
              <a:t>4/10/13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AE142C-667E-FC44-A465-DD01E23EB9D3}" type="slidenum">
              <a:rPr lang="en-US" smtClean="0"/>
              <a:pPr/>
              <a:t>‹#›</a:t>
            </a:fld>
            <a:endParaRPr lang="en-US"/>
          </a:p>
        </p:txBody>
      </p:sp>
      <p:sp>
        <p:nvSpPr>
          <p:cNvPr id="10" name="Content Placeholder 2"/>
          <p:cNvSpPr>
            <a:spLocks noGrp="1"/>
          </p:cNvSpPr>
          <p:nvPr>
            <p:ph sz="half" idx="13"/>
          </p:nvPr>
        </p:nvSpPr>
        <p:spPr>
          <a:xfrm>
            <a:off x="2806063" y="15967264"/>
            <a:ext cx="27306274" cy="8229600"/>
          </a:xfrm>
        </p:spPr>
        <p:txBody>
          <a:bodyPr>
            <a:normAutofit/>
          </a:bodyPr>
          <a:lstStyle>
            <a:lvl1pPr>
              <a:defRPr sz="6900"/>
            </a:lvl1pPr>
            <a:lvl2pPr>
              <a:defRPr sz="6200"/>
            </a:lvl2pPr>
            <a:lvl3pPr>
              <a:defRPr sz="6200"/>
            </a:lvl3pPr>
            <a:lvl4pPr>
              <a:defRPr sz="6200"/>
            </a:lvl4pPr>
            <a:lvl5pPr>
              <a:defRPr sz="6200"/>
            </a:lvl5pPr>
            <a:lvl6pPr>
              <a:defRPr sz="6200"/>
            </a:lvl6pPr>
            <a:lvl7pPr>
              <a:defRPr sz="6200"/>
            </a:lvl7pPr>
            <a:lvl8pPr>
              <a:defRPr sz="6200"/>
            </a:lvl8pPr>
            <a:lvl9pPr>
              <a:defRPr sz="6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543193" y="746581"/>
            <a:ext cx="31778158" cy="25932384"/>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6959431" y="7315204"/>
            <a:ext cx="13167360" cy="8229600"/>
          </a:xfrm>
        </p:spPr>
        <p:txBody>
          <a:bodyPr>
            <a:normAutofit/>
          </a:bodyPr>
          <a:lstStyle>
            <a:lvl1pPr>
              <a:defRPr sz="6900"/>
            </a:lvl1pPr>
            <a:lvl2pPr>
              <a:defRPr sz="6200"/>
            </a:lvl2pPr>
            <a:lvl3pPr>
              <a:defRPr sz="6200"/>
            </a:lvl3pPr>
            <a:lvl4pPr>
              <a:defRPr sz="6200"/>
            </a:lvl4pPr>
            <a:lvl5pPr>
              <a:defRPr sz="6200"/>
            </a:lvl5pPr>
            <a:lvl6pPr>
              <a:defRPr sz="6200"/>
            </a:lvl6pPr>
            <a:lvl7pPr>
              <a:defRPr sz="6200"/>
            </a:lvl7pPr>
            <a:lvl8pPr>
              <a:defRPr sz="6200"/>
            </a:lvl8pPr>
            <a:lvl9pPr>
              <a:defRPr sz="6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1B15ED2-378E-AD44-AC0C-FC550E1B8E80}" type="datetimeFigureOut">
              <a:rPr lang="en-US" smtClean="0"/>
              <a:pPr/>
              <a:t>4/10/13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AE142C-667E-FC44-A465-DD01E23EB9D3}" type="slidenum">
              <a:rPr lang="en-US" smtClean="0"/>
              <a:pPr/>
              <a:t>‹#›</a:t>
            </a:fld>
            <a:endParaRPr lang="en-US"/>
          </a:p>
        </p:txBody>
      </p:sp>
      <p:sp>
        <p:nvSpPr>
          <p:cNvPr id="10" name="Content Placeholder 2"/>
          <p:cNvSpPr>
            <a:spLocks noGrp="1"/>
          </p:cNvSpPr>
          <p:nvPr>
            <p:ph sz="half" idx="13"/>
          </p:nvPr>
        </p:nvSpPr>
        <p:spPr>
          <a:xfrm>
            <a:off x="16959431" y="15967264"/>
            <a:ext cx="13167360" cy="8229600"/>
          </a:xfrm>
        </p:spPr>
        <p:txBody>
          <a:bodyPr>
            <a:normAutofit/>
          </a:bodyPr>
          <a:lstStyle>
            <a:lvl1pPr>
              <a:defRPr sz="6900"/>
            </a:lvl1pPr>
            <a:lvl2pPr>
              <a:defRPr sz="6200"/>
            </a:lvl2pPr>
            <a:lvl3pPr>
              <a:defRPr sz="6200"/>
            </a:lvl3pPr>
            <a:lvl4pPr>
              <a:defRPr sz="6200"/>
            </a:lvl4pPr>
            <a:lvl5pPr>
              <a:defRPr sz="6200"/>
            </a:lvl5pPr>
            <a:lvl6pPr>
              <a:defRPr sz="6200"/>
            </a:lvl6pPr>
            <a:lvl7pPr>
              <a:defRPr sz="6200"/>
            </a:lvl7pPr>
            <a:lvl8pPr>
              <a:defRPr sz="6200"/>
            </a:lvl8pPr>
            <a:lvl9pPr>
              <a:defRPr sz="6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2806063" y="7315202"/>
            <a:ext cx="13167360" cy="16878300"/>
          </a:xfrm>
        </p:spPr>
        <p:txBody>
          <a:bodyPr>
            <a:normAutofit/>
          </a:bodyPr>
          <a:lstStyle>
            <a:lvl1pPr>
              <a:defRPr sz="6900"/>
            </a:lvl1pPr>
            <a:lvl2pPr>
              <a:defRPr sz="6200"/>
            </a:lvl2pPr>
            <a:lvl3pPr>
              <a:defRPr sz="6200"/>
            </a:lvl3pPr>
            <a:lvl4pPr>
              <a:defRPr sz="6200"/>
            </a:lvl4pPr>
            <a:lvl5pPr>
              <a:defRPr sz="6200"/>
            </a:lvl5pPr>
            <a:lvl6pPr>
              <a:defRPr sz="6200"/>
            </a:lvl6pPr>
            <a:lvl7pPr>
              <a:defRPr sz="6200"/>
            </a:lvl7pPr>
            <a:lvl8pPr>
              <a:defRPr sz="6200"/>
            </a:lvl8pPr>
            <a:lvl9pPr>
              <a:defRPr sz="6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543193" y="746581"/>
            <a:ext cx="31778158" cy="25932384"/>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F1B15ED2-378E-AD44-AC0C-FC550E1B8E80}" type="datetimeFigureOut">
              <a:rPr lang="en-US" smtClean="0"/>
              <a:pPr/>
              <a:t>4/10/13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AE142C-667E-FC44-A465-DD01E23EB9D3}" type="slidenum">
              <a:rPr lang="en-US" smtClean="0"/>
              <a:pPr/>
              <a:t>‹#›</a:t>
            </a:fld>
            <a:endParaRPr lang="en-US"/>
          </a:p>
        </p:txBody>
      </p:sp>
      <p:sp>
        <p:nvSpPr>
          <p:cNvPr id="12" name="Content Placeholder 2"/>
          <p:cNvSpPr>
            <a:spLocks noGrp="1"/>
          </p:cNvSpPr>
          <p:nvPr>
            <p:ph sz="half" idx="14"/>
          </p:nvPr>
        </p:nvSpPr>
        <p:spPr>
          <a:xfrm>
            <a:off x="2806067" y="7315204"/>
            <a:ext cx="13167360" cy="8229600"/>
          </a:xfrm>
        </p:spPr>
        <p:txBody>
          <a:bodyPr>
            <a:normAutofit/>
          </a:bodyPr>
          <a:lstStyle>
            <a:lvl1pPr>
              <a:defRPr sz="6900"/>
            </a:lvl1pPr>
            <a:lvl2pPr>
              <a:defRPr sz="6200"/>
            </a:lvl2pPr>
            <a:lvl3pPr>
              <a:defRPr sz="6200"/>
            </a:lvl3pPr>
            <a:lvl4pPr>
              <a:defRPr sz="6200"/>
            </a:lvl4pPr>
            <a:lvl5pPr>
              <a:defRPr sz="6200"/>
            </a:lvl5pPr>
            <a:lvl6pPr>
              <a:defRPr sz="6200"/>
            </a:lvl6pPr>
            <a:lvl7pPr>
              <a:defRPr sz="6200"/>
            </a:lvl7pPr>
            <a:lvl8pPr>
              <a:defRPr sz="6200"/>
            </a:lvl8pPr>
            <a:lvl9pPr>
              <a:defRPr sz="6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5"/>
          </p:nvPr>
        </p:nvSpPr>
        <p:spPr>
          <a:xfrm>
            <a:off x="2806067" y="15967264"/>
            <a:ext cx="13167360" cy="8229600"/>
          </a:xfrm>
        </p:spPr>
        <p:txBody>
          <a:bodyPr>
            <a:normAutofit/>
          </a:bodyPr>
          <a:lstStyle>
            <a:lvl1pPr>
              <a:defRPr sz="6900"/>
            </a:lvl1pPr>
            <a:lvl2pPr>
              <a:defRPr sz="6200"/>
            </a:lvl2pPr>
            <a:lvl3pPr>
              <a:defRPr sz="6200"/>
            </a:lvl3pPr>
            <a:lvl4pPr>
              <a:defRPr sz="6200"/>
            </a:lvl4pPr>
            <a:lvl5pPr>
              <a:defRPr sz="6200"/>
            </a:lvl5pPr>
            <a:lvl6pPr>
              <a:defRPr sz="6200"/>
            </a:lvl6pPr>
            <a:lvl7pPr>
              <a:defRPr sz="6200"/>
            </a:lvl7pPr>
            <a:lvl8pPr>
              <a:defRPr sz="6200"/>
            </a:lvl8pPr>
            <a:lvl9pPr>
              <a:defRPr sz="6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
          </p:nvPr>
        </p:nvSpPr>
        <p:spPr>
          <a:xfrm>
            <a:off x="16959431" y="7315204"/>
            <a:ext cx="13167360" cy="8229600"/>
          </a:xfrm>
        </p:spPr>
        <p:txBody>
          <a:bodyPr>
            <a:normAutofit/>
          </a:bodyPr>
          <a:lstStyle>
            <a:lvl1pPr>
              <a:defRPr sz="6900"/>
            </a:lvl1pPr>
            <a:lvl2pPr>
              <a:defRPr sz="6200"/>
            </a:lvl2pPr>
            <a:lvl3pPr>
              <a:defRPr sz="6200"/>
            </a:lvl3pPr>
            <a:lvl4pPr>
              <a:defRPr sz="6200"/>
            </a:lvl4pPr>
            <a:lvl5pPr>
              <a:defRPr sz="6200"/>
            </a:lvl5pPr>
            <a:lvl6pPr>
              <a:defRPr sz="6200"/>
            </a:lvl6pPr>
            <a:lvl7pPr>
              <a:defRPr sz="6200"/>
            </a:lvl7pPr>
            <a:lvl8pPr>
              <a:defRPr sz="6200"/>
            </a:lvl8pPr>
            <a:lvl9pPr>
              <a:defRPr sz="6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3"/>
          </p:nvPr>
        </p:nvSpPr>
        <p:spPr>
          <a:xfrm>
            <a:off x="16959431" y="15967264"/>
            <a:ext cx="13167360" cy="8229600"/>
          </a:xfrm>
        </p:spPr>
        <p:txBody>
          <a:bodyPr>
            <a:normAutofit/>
          </a:bodyPr>
          <a:lstStyle>
            <a:lvl1pPr>
              <a:defRPr sz="6900"/>
            </a:lvl1pPr>
            <a:lvl2pPr>
              <a:defRPr sz="6200"/>
            </a:lvl2pPr>
            <a:lvl3pPr>
              <a:defRPr sz="6200"/>
            </a:lvl3pPr>
            <a:lvl4pPr>
              <a:defRPr sz="6200"/>
            </a:lvl4pPr>
            <a:lvl5pPr>
              <a:defRPr sz="6200"/>
            </a:lvl5pPr>
            <a:lvl6pPr>
              <a:defRPr sz="6200"/>
            </a:lvl6pPr>
            <a:lvl7pPr>
              <a:defRPr sz="6200"/>
            </a:lvl7pPr>
            <a:lvl8pPr>
              <a:defRPr sz="6200"/>
            </a:lvl8pPr>
            <a:lvl9pPr>
              <a:defRPr sz="6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543193" y="746581"/>
            <a:ext cx="31778158" cy="25932384"/>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F1B15ED2-378E-AD44-AC0C-FC550E1B8E80}" type="datetimeFigureOut">
              <a:rPr lang="en-US" smtClean="0"/>
              <a:pPr/>
              <a:t>4/10/13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AE142C-667E-FC44-A465-DD01E23EB9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682947" y="758831"/>
            <a:ext cx="31552513" cy="2591434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a:p>
        </p:txBody>
      </p:sp>
      <p:sp>
        <p:nvSpPr>
          <p:cNvPr id="2" name="Title Placeholder 1"/>
          <p:cNvSpPr>
            <a:spLocks noGrp="1"/>
          </p:cNvSpPr>
          <p:nvPr>
            <p:ph type="title"/>
          </p:nvPr>
        </p:nvSpPr>
        <p:spPr>
          <a:xfrm>
            <a:off x="2806071" y="1524000"/>
            <a:ext cx="27300553" cy="4177553"/>
          </a:xfrm>
          <a:prstGeom prst="rect">
            <a:avLst/>
          </a:prstGeom>
        </p:spPr>
        <p:txBody>
          <a:bodyPr vert="horz" lIns="313502" tIns="156751" rIns="313502" bIns="156751"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2806071" y="7315201"/>
            <a:ext cx="27300553" cy="16835720"/>
          </a:xfrm>
          <a:prstGeom prst="rect">
            <a:avLst/>
          </a:prstGeom>
        </p:spPr>
        <p:txBody>
          <a:bodyPr vert="horz" lIns="313502" tIns="156751" rIns="313502" bIns="15675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1371604" y="25154967"/>
            <a:ext cx="6795133" cy="1460500"/>
          </a:xfrm>
          <a:prstGeom prst="rect">
            <a:avLst/>
          </a:prstGeom>
        </p:spPr>
        <p:txBody>
          <a:bodyPr vert="horz" lIns="313502" tIns="156751" rIns="313502" bIns="156751" rtlCol="0" anchor="ctr"/>
          <a:lstStyle>
            <a:lvl1pPr algn="l">
              <a:defRPr sz="4100">
                <a:solidFill>
                  <a:schemeClr val="bg2"/>
                </a:solidFill>
              </a:defRPr>
            </a:lvl1pPr>
          </a:lstStyle>
          <a:p>
            <a:fld id="{F1B15ED2-378E-AD44-AC0C-FC550E1B8E80}" type="datetimeFigureOut">
              <a:rPr lang="en-US" smtClean="0"/>
              <a:pPr/>
              <a:t>4/10/13</a:t>
            </a:fld>
            <a:endParaRPr lang="en-US"/>
          </a:p>
        </p:txBody>
      </p:sp>
      <p:sp>
        <p:nvSpPr>
          <p:cNvPr id="5" name="Footer Placeholder 4"/>
          <p:cNvSpPr>
            <a:spLocks noGrp="1"/>
          </p:cNvSpPr>
          <p:nvPr>
            <p:ph type="ftr" sz="quarter" idx="3"/>
          </p:nvPr>
        </p:nvSpPr>
        <p:spPr>
          <a:xfrm>
            <a:off x="11896614" y="25154967"/>
            <a:ext cx="18859500" cy="1460500"/>
          </a:xfrm>
          <a:prstGeom prst="rect">
            <a:avLst/>
          </a:prstGeom>
        </p:spPr>
        <p:txBody>
          <a:bodyPr vert="horz" lIns="313502" tIns="156751" rIns="313502" bIns="156751" rtlCol="0" anchor="ctr"/>
          <a:lstStyle>
            <a:lvl1pPr algn="r">
              <a:defRPr sz="4100">
                <a:solidFill>
                  <a:schemeClr val="bg2"/>
                </a:solidFill>
              </a:defRPr>
            </a:lvl1pPr>
          </a:lstStyle>
          <a:p>
            <a:endParaRPr lang="en-US"/>
          </a:p>
        </p:txBody>
      </p:sp>
      <p:sp>
        <p:nvSpPr>
          <p:cNvPr id="6" name="Slide Number Placeholder 5"/>
          <p:cNvSpPr>
            <a:spLocks noGrp="1"/>
          </p:cNvSpPr>
          <p:nvPr>
            <p:ph type="sldNum" sz="quarter" idx="4"/>
          </p:nvPr>
        </p:nvSpPr>
        <p:spPr>
          <a:xfrm>
            <a:off x="30255882" y="878543"/>
            <a:ext cx="1775012" cy="1460500"/>
          </a:xfrm>
          <a:prstGeom prst="rect">
            <a:avLst/>
          </a:prstGeom>
        </p:spPr>
        <p:txBody>
          <a:bodyPr vert="horz" lIns="313502" tIns="156751" rIns="313502" bIns="156751" rtlCol="0" anchor="ctr"/>
          <a:lstStyle>
            <a:lvl1pPr algn="r">
              <a:defRPr sz="4100">
                <a:solidFill>
                  <a:schemeClr val="tx2"/>
                </a:solidFill>
              </a:defRPr>
            </a:lvl1pPr>
          </a:lstStyle>
          <a:p>
            <a:fld id="{83AE142C-667E-FC44-A465-DD01E23EB9D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Lst>
  <p:txStyles>
    <p:titleStyle>
      <a:lvl1pPr algn="l" defTabSz="3135020" rtl="0" eaLnBrk="1" latinLnBrk="0" hangingPunct="1">
        <a:spcBef>
          <a:spcPct val="0"/>
        </a:spcBef>
        <a:buNone/>
        <a:defRPr sz="13000" kern="1200">
          <a:solidFill>
            <a:schemeClr val="bg1"/>
          </a:solidFill>
          <a:latin typeface="+mj-lt"/>
          <a:ea typeface="+mj-ea"/>
          <a:cs typeface="+mj-cs"/>
        </a:defRPr>
      </a:lvl1pPr>
    </p:titleStyle>
    <p:bodyStyle>
      <a:lvl1pPr marL="968808" indent="-968808" algn="l" defTabSz="3135020" rtl="0" eaLnBrk="1" latinLnBrk="0" hangingPunct="1">
        <a:spcBef>
          <a:spcPts val="6857"/>
        </a:spcBef>
        <a:buFont typeface="Wingdings 2" pitchFamily="18" charset="2"/>
        <a:buChar char=""/>
        <a:defRPr sz="7500" kern="1200">
          <a:solidFill>
            <a:schemeClr val="bg1"/>
          </a:solidFill>
          <a:latin typeface="+mn-lt"/>
          <a:ea typeface="+mn-ea"/>
          <a:cs typeface="+mn-cs"/>
        </a:defRPr>
      </a:lvl1pPr>
      <a:lvl2pPr marL="1981159" indent="-1012350" algn="l" defTabSz="3135020" rtl="0" eaLnBrk="1" latinLnBrk="0" hangingPunct="1">
        <a:spcBef>
          <a:spcPts val="2057"/>
        </a:spcBef>
        <a:buFont typeface="Wingdings 2" pitchFamily="18" charset="2"/>
        <a:buChar char=""/>
        <a:defRPr sz="6900" kern="1200">
          <a:solidFill>
            <a:schemeClr val="bg1"/>
          </a:solidFill>
          <a:latin typeface="+mn-lt"/>
          <a:ea typeface="+mn-ea"/>
          <a:cs typeface="+mn-cs"/>
        </a:defRPr>
      </a:lvl2pPr>
      <a:lvl3pPr marL="2949967" indent="-968808" algn="l" defTabSz="3135020" rtl="0" eaLnBrk="1" latinLnBrk="0" hangingPunct="1">
        <a:spcBef>
          <a:spcPts val="2057"/>
        </a:spcBef>
        <a:buFont typeface="Wingdings 2" pitchFamily="18" charset="2"/>
        <a:buChar char=""/>
        <a:defRPr sz="6200" kern="1200">
          <a:solidFill>
            <a:schemeClr val="bg1"/>
          </a:solidFill>
          <a:latin typeface="+mn-lt"/>
          <a:ea typeface="+mn-ea"/>
          <a:cs typeface="+mn-cs"/>
        </a:defRPr>
      </a:lvl3pPr>
      <a:lvl4pPr marL="3918776" indent="-968808" algn="l" defTabSz="3135020" rtl="0" eaLnBrk="1" latinLnBrk="0" hangingPunct="1">
        <a:spcBef>
          <a:spcPts val="2057"/>
        </a:spcBef>
        <a:buFont typeface="Wingdings 2" pitchFamily="18" charset="2"/>
        <a:buChar char=""/>
        <a:defRPr sz="6200" kern="1200">
          <a:solidFill>
            <a:schemeClr val="bg1"/>
          </a:solidFill>
          <a:latin typeface="+mn-lt"/>
          <a:ea typeface="+mn-ea"/>
          <a:cs typeface="+mn-cs"/>
        </a:defRPr>
      </a:lvl4pPr>
      <a:lvl5pPr marL="4887584" indent="-968808" algn="l" defTabSz="3135020" rtl="0" eaLnBrk="1" latinLnBrk="0" hangingPunct="1">
        <a:spcBef>
          <a:spcPts val="2057"/>
        </a:spcBef>
        <a:buFont typeface="Wingdings 2" pitchFamily="18" charset="2"/>
        <a:buChar char=""/>
        <a:defRPr sz="6200" kern="1200">
          <a:solidFill>
            <a:schemeClr val="bg1"/>
          </a:solidFill>
          <a:latin typeface="+mn-lt"/>
          <a:ea typeface="+mn-ea"/>
          <a:cs typeface="+mn-cs"/>
        </a:defRPr>
      </a:lvl5pPr>
      <a:lvl6pPr marL="8621306"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6pPr>
      <a:lvl7pPr marL="10188816"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7pPr>
      <a:lvl8pPr marL="11756327"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8pPr>
      <a:lvl9pPr marL="13323837"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9pPr>
    </p:bodyStyle>
    <p:otherStyle>
      <a:defPPr>
        <a:defRPr/>
      </a:defPPr>
      <a:lvl1pPr marL="0" algn="l" defTabSz="3135020" rtl="0" eaLnBrk="1" latinLnBrk="0" hangingPunct="1">
        <a:defRPr sz="6200" kern="1200">
          <a:solidFill>
            <a:schemeClr val="tx1"/>
          </a:solidFill>
          <a:latin typeface="+mn-lt"/>
          <a:ea typeface="+mn-ea"/>
          <a:cs typeface="+mn-cs"/>
        </a:defRPr>
      </a:lvl1pPr>
      <a:lvl2pPr marL="1567510" algn="l" defTabSz="3135020" rtl="0" eaLnBrk="1" latinLnBrk="0" hangingPunct="1">
        <a:defRPr sz="6200" kern="1200">
          <a:solidFill>
            <a:schemeClr val="tx1"/>
          </a:solidFill>
          <a:latin typeface="+mn-lt"/>
          <a:ea typeface="+mn-ea"/>
          <a:cs typeface="+mn-cs"/>
        </a:defRPr>
      </a:lvl2pPr>
      <a:lvl3pPr marL="3135020" algn="l" defTabSz="3135020" rtl="0" eaLnBrk="1" latinLnBrk="0" hangingPunct="1">
        <a:defRPr sz="6200" kern="1200">
          <a:solidFill>
            <a:schemeClr val="tx1"/>
          </a:solidFill>
          <a:latin typeface="+mn-lt"/>
          <a:ea typeface="+mn-ea"/>
          <a:cs typeface="+mn-cs"/>
        </a:defRPr>
      </a:lvl3pPr>
      <a:lvl4pPr marL="4702531" algn="l" defTabSz="3135020" rtl="0" eaLnBrk="1" latinLnBrk="0" hangingPunct="1">
        <a:defRPr sz="6200" kern="1200">
          <a:solidFill>
            <a:schemeClr val="tx1"/>
          </a:solidFill>
          <a:latin typeface="+mn-lt"/>
          <a:ea typeface="+mn-ea"/>
          <a:cs typeface="+mn-cs"/>
        </a:defRPr>
      </a:lvl4pPr>
      <a:lvl5pPr marL="6270041" algn="l" defTabSz="3135020" rtl="0" eaLnBrk="1" latinLnBrk="0" hangingPunct="1">
        <a:defRPr sz="6200" kern="1200">
          <a:solidFill>
            <a:schemeClr val="tx1"/>
          </a:solidFill>
          <a:latin typeface="+mn-lt"/>
          <a:ea typeface="+mn-ea"/>
          <a:cs typeface="+mn-cs"/>
        </a:defRPr>
      </a:lvl5pPr>
      <a:lvl6pPr marL="7837551" algn="l" defTabSz="3135020" rtl="0" eaLnBrk="1" latinLnBrk="0" hangingPunct="1">
        <a:defRPr sz="6200" kern="1200">
          <a:solidFill>
            <a:schemeClr val="tx1"/>
          </a:solidFill>
          <a:latin typeface="+mn-lt"/>
          <a:ea typeface="+mn-ea"/>
          <a:cs typeface="+mn-cs"/>
        </a:defRPr>
      </a:lvl6pPr>
      <a:lvl7pPr marL="9405061" algn="l" defTabSz="3135020" rtl="0" eaLnBrk="1" latinLnBrk="0" hangingPunct="1">
        <a:defRPr sz="6200" kern="1200">
          <a:solidFill>
            <a:schemeClr val="tx1"/>
          </a:solidFill>
          <a:latin typeface="+mn-lt"/>
          <a:ea typeface="+mn-ea"/>
          <a:cs typeface="+mn-cs"/>
        </a:defRPr>
      </a:lvl7pPr>
      <a:lvl8pPr marL="10972571" algn="l" defTabSz="3135020" rtl="0" eaLnBrk="1" latinLnBrk="0" hangingPunct="1">
        <a:defRPr sz="6200" kern="1200">
          <a:solidFill>
            <a:schemeClr val="tx1"/>
          </a:solidFill>
          <a:latin typeface="+mn-lt"/>
          <a:ea typeface="+mn-ea"/>
          <a:cs typeface="+mn-cs"/>
        </a:defRPr>
      </a:lvl8pPr>
      <a:lvl9pPr marL="12540082" algn="l" defTabSz="3135020" rtl="0" eaLnBrk="1" latinLnBrk="0" hangingPunct="1">
        <a:defRPr sz="6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3.png"/><Relationship Id="rId12" Type="http://schemas.openxmlformats.org/officeDocument/2006/relationships/diagramData" Target="../diagrams/data2.xml"/><Relationship Id="rId13" Type="http://schemas.openxmlformats.org/officeDocument/2006/relationships/diagramLayout" Target="../diagrams/layout2.xml"/><Relationship Id="rId14" Type="http://schemas.openxmlformats.org/officeDocument/2006/relationships/diagramQuickStyle" Target="../diagrams/quickStyle2.xml"/><Relationship Id="rId15" Type="http://schemas.openxmlformats.org/officeDocument/2006/relationships/diagramColors" Target="../diagrams/colors2.xml"/><Relationship Id="rId1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 Id="rId4" Type="http://schemas.openxmlformats.org/officeDocument/2006/relationships/image" Target="../media/image11.jpeg"/><Relationship Id="rId5" Type="http://schemas.openxmlformats.org/officeDocument/2006/relationships/diagramData" Target="../diagrams/data1.xml"/><Relationship Id="rId6" Type="http://schemas.openxmlformats.org/officeDocument/2006/relationships/diagramLayout" Target="../diagrams/layout1.xml"/><Relationship Id="rId7" Type="http://schemas.openxmlformats.org/officeDocument/2006/relationships/diagramQuickStyle" Target="../diagrams/quickStyle1.xml"/><Relationship Id="rId8" Type="http://schemas.openxmlformats.org/officeDocument/2006/relationships/diagramColors" Target="../diagrams/colors1.xml"/><Relationship Id="rId9" Type="http://schemas.microsoft.com/office/2007/relationships/diagramDrawing" Target="../diagrams/drawing1.xml"/><Relationship Id="rId10" Type="http://schemas.openxmlformats.org/officeDocument/2006/relationships/image" Target="../media/image12.pd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 name="Picture 12" descr="streambed.bmp"/>
          <p:cNvPicPr>
            <a:picLocks noChangeAspect="1"/>
          </p:cNvPicPr>
          <p:nvPr/>
        </p:nvPicPr>
        <p:blipFill>
          <a:blip r:embed="rId2">
            <a:lum bright="-2000" contrast="-40000"/>
          </a:blip>
          <a:stretch>
            <a:fillRect/>
          </a:stretch>
        </p:blipFill>
        <p:spPr>
          <a:xfrm>
            <a:off x="-2266206" y="-504790"/>
            <a:ext cx="37033204" cy="28059452"/>
          </a:xfrm>
          <a:prstGeom prst="rect">
            <a:avLst/>
          </a:prstGeom>
          <a:effectLst>
            <a:glow rad="101600">
              <a:schemeClr val="bg1">
                <a:alpha val="75000"/>
              </a:schemeClr>
            </a:glow>
          </a:effectLst>
        </p:spPr>
      </p:pic>
      <p:sp>
        <p:nvSpPr>
          <p:cNvPr id="5" name="Title 4"/>
          <p:cNvSpPr>
            <a:spLocks noGrp="1"/>
          </p:cNvSpPr>
          <p:nvPr>
            <p:ph type="title"/>
          </p:nvPr>
        </p:nvSpPr>
        <p:spPr>
          <a:xfrm>
            <a:off x="0" y="0"/>
            <a:ext cx="29626560" cy="4572000"/>
          </a:xfrm>
        </p:spPr>
        <p:txBody>
          <a:bodyPr>
            <a:noAutofit/>
          </a:bodyPr>
          <a:lstStyle/>
          <a:p>
            <a:pPr algn="ctr"/>
            <a:r>
              <a:rPr lang="en-US" sz="12300" dirty="0" smtClean="0">
                <a:solidFill>
                  <a:schemeClr val="accent2"/>
                </a:solidFill>
                <a:latin typeface="Times New Roman"/>
                <a:cs typeface="Times New Roman"/>
              </a:rPr>
              <a:t>Urbanization in Fairmount Park: The deterioration of stream beds</a:t>
            </a:r>
            <a:endParaRPr lang="en-US" sz="12300" dirty="0">
              <a:solidFill>
                <a:schemeClr val="accent2"/>
              </a:solidFill>
              <a:latin typeface="Times New Roman"/>
              <a:cs typeface="Times New Roman"/>
            </a:endParaRPr>
          </a:p>
        </p:txBody>
      </p:sp>
      <p:pic>
        <p:nvPicPr>
          <p:cNvPr id="7" name="Content Placeholder 6" descr="Davis, Volume 1, p. 135.png"/>
          <p:cNvPicPr>
            <a:picLocks noGrp="1" noChangeAspect="1"/>
          </p:cNvPicPr>
          <p:nvPr>
            <p:ph idx="1"/>
          </p:nvPr>
        </p:nvPicPr>
        <p:blipFill>
          <a:blip r:embed="rId3"/>
          <a:srcRect t="-4577" b="-4577"/>
          <a:stretch>
            <a:fillRect/>
          </a:stretch>
        </p:blipFill>
        <p:spPr>
          <a:xfrm>
            <a:off x="13818836" y="19659457"/>
            <a:ext cx="10724404" cy="6553344"/>
          </a:xfrm>
          <a:solidFill>
            <a:schemeClr val="tx1"/>
          </a:solidFill>
          <a:effectLst/>
        </p:spPr>
      </p:pic>
      <p:sp>
        <p:nvSpPr>
          <p:cNvPr id="14" name="TextBox 13"/>
          <p:cNvSpPr txBox="1"/>
          <p:nvPr/>
        </p:nvSpPr>
        <p:spPr>
          <a:xfrm>
            <a:off x="2" y="18937377"/>
            <a:ext cx="17305805" cy="1270671"/>
          </a:xfrm>
          <a:prstGeom prst="rect">
            <a:avLst/>
          </a:prstGeom>
          <a:noFill/>
        </p:spPr>
        <p:txBody>
          <a:bodyPr wrap="square" lIns="313502" tIns="156751" rIns="313502" bIns="156751" rtlCol="0">
            <a:spAutoFit/>
          </a:bodyPr>
          <a:lstStyle/>
          <a:p>
            <a:endParaRPr lang="en-US" dirty="0">
              <a:solidFill>
                <a:schemeClr val="accent2"/>
              </a:solidFill>
            </a:endParaRPr>
          </a:p>
        </p:txBody>
      </p:sp>
      <p:pic>
        <p:nvPicPr>
          <p:cNvPr id="15" name="Picture 14" descr="1-s2.0-S001671850500062X-gr2.jpg"/>
          <p:cNvPicPr>
            <a:picLocks noChangeAspect="1"/>
          </p:cNvPicPr>
          <p:nvPr/>
        </p:nvPicPr>
        <p:blipFill>
          <a:blip r:embed="rId4"/>
          <a:stretch>
            <a:fillRect/>
          </a:stretch>
        </p:blipFill>
        <p:spPr>
          <a:xfrm>
            <a:off x="13818838" y="6218361"/>
            <a:ext cx="9083041" cy="12719016"/>
          </a:xfrm>
          <a:prstGeom prst="rect">
            <a:avLst/>
          </a:prstGeom>
        </p:spPr>
      </p:pic>
      <p:graphicFrame>
        <p:nvGraphicFramePr>
          <p:cNvPr id="16" name="Diagram 15"/>
          <p:cNvGraphicFramePr/>
          <p:nvPr/>
        </p:nvGraphicFramePr>
        <p:xfrm>
          <a:off x="-1786923" y="9398004"/>
          <a:ext cx="14885636" cy="13857380"/>
        </p:xfrm>
        <a:graphic>
          <a:graphicData uri="http://schemas.openxmlformats.org/drawingml/2006/diagram">
            <a:relIds xmlns:dgm="http://schemas.openxmlformats.org/drawingml/2006/diagram" xmlns:r="http://schemas.openxmlformats.org/officeDocument/2006/relationships" r:dm="rId5" r:lo="rId6" r:qs="rId7" r:cs="rId8"/>
          </a:graphicData>
        </a:graphic>
      </p:graphicFrame>
      <p:sp>
        <p:nvSpPr>
          <p:cNvPr id="17" name="TextBox 16"/>
          <p:cNvSpPr txBox="1"/>
          <p:nvPr/>
        </p:nvSpPr>
        <p:spPr>
          <a:xfrm>
            <a:off x="24932639" y="5079996"/>
            <a:ext cx="9204962" cy="9149752"/>
          </a:xfrm>
          <a:prstGeom prst="rect">
            <a:avLst/>
          </a:prstGeom>
          <a:noFill/>
        </p:spPr>
        <p:txBody>
          <a:bodyPr wrap="square" lIns="313502" tIns="156751" rIns="313502" bIns="156751" rtlCol="0">
            <a:spAutoFit/>
          </a:bodyPr>
          <a:lstStyle/>
          <a:p>
            <a:r>
              <a:rPr lang="en-US" sz="4100" dirty="0" smtClean="0">
                <a:solidFill>
                  <a:srgbClr val="FF9E40"/>
                </a:solidFill>
                <a:latin typeface="Times New Roman"/>
                <a:cs typeface="Times New Roman"/>
              </a:rPr>
              <a:t>Since it’s creation in 1855, Fairmount park was land acquired and seized by the city to protect the water quality of the Schuylkill </a:t>
            </a:r>
          </a:p>
          <a:p>
            <a:r>
              <a:rPr lang="en-US" sz="4100" dirty="0" smtClean="0">
                <a:latin typeface="Times New Roman"/>
                <a:cs typeface="Times New Roman"/>
              </a:rPr>
              <a:t>	</a:t>
            </a:r>
            <a:r>
              <a:rPr lang="en-US" sz="4100" dirty="0" smtClean="0">
                <a:solidFill>
                  <a:schemeClr val="accent2"/>
                </a:solidFill>
                <a:latin typeface="Times New Roman"/>
                <a:cs typeface="Times New Roman"/>
              </a:rPr>
              <a:t>-The park always had an emphasis on recreation and public use</a:t>
            </a:r>
          </a:p>
          <a:p>
            <a:r>
              <a:rPr lang="en-US" sz="4100" dirty="0" smtClean="0">
                <a:solidFill>
                  <a:schemeClr val="accent2"/>
                </a:solidFill>
                <a:latin typeface="Times New Roman"/>
                <a:cs typeface="Times New Roman"/>
              </a:rPr>
              <a:t>	-The mission of Fairmount to serve the public, may also be a root cause of the deterioration of the park itself.  Heavy public use makes restoration an ongoing upkeep.</a:t>
            </a:r>
          </a:p>
          <a:p>
            <a:r>
              <a:rPr lang="en-US" sz="4100" dirty="0" smtClean="0">
                <a:solidFill>
                  <a:schemeClr val="accent2"/>
                </a:solidFill>
                <a:latin typeface="Times New Roman"/>
                <a:cs typeface="Times New Roman"/>
              </a:rPr>
              <a:t>	-Disconnect between personal life of a city resident and the health of the park system.</a:t>
            </a:r>
            <a:endParaRPr lang="en-US" sz="4100" dirty="0">
              <a:solidFill>
                <a:schemeClr val="accent2"/>
              </a:solidFill>
              <a:latin typeface="Times New Roman"/>
              <a:cs typeface="Times New Roman"/>
            </a:endParaRPr>
          </a:p>
        </p:txBody>
      </p:sp>
      <p:sp>
        <p:nvSpPr>
          <p:cNvPr id="21" name="TextBox 20"/>
          <p:cNvSpPr txBox="1"/>
          <p:nvPr/>
        </p:nvSpPr>
        <p:spPr>
          <a:xfrm>
            <a:off x="-2174765" y="5079996"/>
            <a:ext cx="13125488" cy="4733158"/>
          </a:xfrm>
          <a:prstGeom prst="rect">
            <a:avLst/>
          </a:prstGeom>
          <a:noFill/>
        </p:spPr>
        <p:txBody>
          <a:bodyPr wrap="square" lIns="313502" tIns="156751" rIns="313502" bIns="156751" rtlCol="0">
            <a:spAutoFit/>
          </a:bodyPr>
          <a:lstStyle/>
          <a:p>
            <a:r>
              <a:rPr lang="en-US" sz="4100" dirty="0" smtClean="0">
                <a:solidFill>
                  <a:schemeClr val="accent2"/>
                </a:solidFill>
                <a:latin typeface="Times New Roman"/>
                <a:cs typeface="Times New Roman"/>
              </a:rPr>
              <a:t>Fairmount park is known for being the largest inner city park in the country. What is perhaps most notable about the park is the diversity in habitats that it houses, forest/riparian zones, meadow, wetland, and stream bed habitats all call Fairmount home. Fairmount has over 95km of stream, and the park itself is comprised of 6 stream valleys.</a:t>
            </a:r>
          </a:p>
          <a:p>
            <a:endParaRPr lang="en-US" sz="4100" dirty="0">
              <a:latin typeface="Times New Roman"/>
              <a:cs typeface="Times New Roman"/>
            </a:endParaRPr>
          </a:p>
        </p:txBody>
      </p:sp>
      <p:sp>
        <p:nvSpPr>
          <p:cNvPr id="22" name="TextBox 21"/>
          <p:cNvSpPr txBox="1"/>
          <p:nvPr/>
        </p:nvSpPr>
        <p:spPr>
          <a:xfrm>
            <a:off x="28712164" y="6"/>
            <a:ext cx="5425441" cy="2209390"/>
          </a:xfrm>
          <a:prstGeom prst="rect">
            <a:avLst/>
          </a:prstGeom>
          <a:noFill/>
        </p:spPr>
        <p:txBody>
          <a:bodyPr wrap="square" lIns="313502" tIns="156751" rIns="313502" bIns="156751" rtlCol="0">
            <a:spAutoFit/>
          </a:bodyPr>
          <a:lstStyle/>
          <a:p>
            <a:r>
              <a:rPr lang="en-US" sz="4100" dirty="0" smtClean="0"/>
              <a:t>Emma Schad</a:t>
            </a:r>
          </a:p>
          <a:p>
            <a:r>
              <a:rPr lang="en-US" sz="4100" dirty="0" smtClean="0"/>
              <a:t>STSC 179 </a:t>
            </a:r>
          </a:p>
          <a:p>
            <a:r>
              <a:rPr lang="en-US" sz="4100" dirty="0" smtClean="0"/>
              <a:t>Dr. Ann Greene</a:t>
            </a:r>
            <a:endParaRPr lang="en-US" sz="4100" dirty="0"/>
          </a:p>
        </p:txBody>
      </p:sp>
      <p:pic>
        <p:nvPicPr>
          <p:cNvPr id="23" name="Picture 22" descr="penn shield.pdf"/>
          <p:cNvPicPr>
            <a:picLocks noChangeAspect="1"/>
          </p:cNvPicPr>
          <p:nvPr/>
        </p:nvPicPr>
        <mc:AlternateContent xmlns:ma="http://schemas.microsoft.com/office/mac/drawingml/2008/main">
          <mc:Choice Requires="ma">
            <p:blipFill>
              <a:blip r:embed="rId10"/>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11"/>
              <a:stretch>
                <a:fillRect/>
              </a:stretch>
            </p:blipFill>
          </mc:Fallback>
        </mc:AlternateContent>
        <p:spPr>
          <a:xfrm rot="10800000" flipH="1" flipV="1">
            <a:off x="29230321" y="2585329"/>
            <a:ext cx="3150835" cy="1130944"/>
          </a:xfrm>
          <a:prstGeom prst="rect">
            <a:avLst/>
          </a:prstGeom>
        </p:spPr>
      </p:pic>
      <p:graphicFrame>
        <p:nvGraphicFramePr>
          <p:cNvPr id="25" name="Diagram 24"/>
          <p:cNvGraphicFramePr/>
          <p:nvPr/>
        </p:nvGraphicFramePr>
        <p:xfrm>
          <a:off x="22890478" y="14410268"/>
          <a:ext cx="11704324" cy="8641913"/>
        </p:xfrm>
        <a:graphic>
          <a:graphicData uri="http://schemas.openxmlformats.org/drawingml/2006/diagram">
            <a:relIds xmlns:dgm="http://schemas.openxmlformats.org/drawingml/2006/diagram" xmlns:r="http://schemas.openxmlformats.org/officeDocument/2006/relationships" r:dm="rId12" r:lo="rId13" r:qs="rId14" r:cs="rId15"/>
          </a:graphicData>
        </a:graphic>
      </p:graphicFrame>
      <p:sp>
        <p:nvSpPr>
          <p:cNvPr id="26" name="TextBox 25"/>
          <p:cNvSpPr txBox="1"/>
          <p:nvPr/>
        </p:nvSpPr>
        <p:spPr>
          <a:xfrm>
            <a:off x="23886164" y="14551645"/>
            <a:ext cx="10546081" cy="1270671"/>
          </a:xfrm>
          <a:prstGeom prst="rect">
            <a:avLst/>
          </a:prstGeom>
          <a:noFill/>
        </p:spPr>
        <p:txBody>
          <a:bodyPr wrap="square" lIns="313502" tIns="156751" rIns="313502" bIns="156751" rtlCol="0">
            <a:spAutoFit/>
          </a:bodyPr>
          <a:lstStyle/>
          <a:p>
            <a:r>
              <a:rPr lang="en-US" dirty="0" smtClean="0">
                <a:solidFill>
                  <a:schemeClr val="bg2"/>
                </a:solidFill>
              </a:rPr>
              <a:t>Water, water, everywhere</a:t>
            </a:r>
            <a:endParaRPr lang="en-US" dirty="0">
              <a:solidFill>
                <a:schemeClr val="bg2"/>
              </a:solidFill>
            </a:endParaRPr>
          </a:p>
        </p:txBody>
      </p:sp>
      <p:sp>
        <p:nvSpPr>
          <p:cNvPr id="27" name="TextBox 26"/>
          <p:cNvSpPr txBox="1"/>
          <p:nvPr/>
        </p:nvSpPr>
        <p:spPr>
          <a:xfrm>
            <a:off x="24770086" y="22199602"/>
            <a:ext cx="9662155" cy="4733158"/>
          </a:xfrm>
          <a:prstGeom prst="rect">
            <a:avLst/>
          </a:prstGeom>
          <a:noFill/>
        </p:spPr>
        <p:txBody>
          <a:bodyPr wrap="square" lIns="313502" tIns="156751" rIns="313502" bIns="156751" rtlCol="0">
            <a:spAutoFit/>
          </a:bodyPr>
          <a:lstStyle/>
          <a:p>
            <a:r>
              <a:rPr lang="en-US" sz="4100" dirty="0" smtClean="0">
                <a:solidFill>
                  <a:srgbClr val="38ABED"/>
                </a:solidFill>
                <a:latin typeface="Times New Roman"/>
                <a:cs typeface="Times New Roman"/>
              </a:rPr>
              <a:t>Although iconic for its extensive trails and forested areas, the water system of Fairmount is essential to the health of the Delaware Valley watershed, and the Schuylkill river drainage basin, as well as the physical  integrity of the park’s landscape.</a:t>
            </a:r>
            <a:endParaRPr lang="en-US" sz="4100" dirty="0">
              <a:solidFill>
                <a:srgbClr val="38ABED"/>
              </a:solidFill>
              <a:latin typeface="Times New Roman"/>
              <a:cs typeface="Times New Roman"/>
            </a:endParaRPr>
          </a:p>
        </p:txBody>
      </p:sp>
      <p:sp>
        <p:nvSpPr>
          <p:cNvPr id="28" name="TextBox 27"/>
          <p:cNvSpPr txBox="1"/>
          <p:nvPr/>
        </p:nvSpPr>
        <p:spPr>
          <a:xfrm>
            <a:off x="-1117599" y="24400933"/>
            <a:ext cx="13014958" cy="3178886"/>
          </a:xfrm>
          <a:prstGeom prst="rect">
            <a:avLst/>
          </a:prstGeom>
          <a:noFill/>
        </p:spPr>
        <p:txBody>
          <a:bodyPr wrap="square" lIns="313502" tIns="156751" rIns="313502" bIns="156751" rtlCol="0">
            <a:spAutoFit/>
          </a:bodyPr>
          <a:lstStyle/>
          <a:p>
            <a:r>
              <a:rPr lang="en-US" dirty="0" smtClean="0">
                <a:solidFill>
                  <a:schemeClr val="accent4">
                    <a:lumMod val="60000"/>
                    <a:lumOff val="40000"/>
                  </a:schemeClr>
                </a:solidFill>
                <a:latin typeface="Times New Roman"/>
                <a:cs typeface="Times New Roman"/>
              </a:rPr>
              <a:t>Another effect on stream quality: Pollution from fertilizers and urban runoff</a:t>
            </a:r>
            <a:endParaRPr lang="en-US" dirty="0">
              <a:solidFill>
                <a:schemeClr val="accent4">
                  <a:lumMod val="60000"/>
                  <a:lumOff val="40000"/>
                </a:schemeClr>
              </a:solidFill>
              <a:latin typeface="Times New Roman"/>
              <a:cs typeface="Times New Roman"/>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majorFont>
      <a:minorFont>
        <a:latin typeface="Trebuchet MS"/>
        <a:ea typeface=""/>
        <a:cs typeface=""/>
        <a:font script="Jpan" typeface="ＭＳ ゴシック"/>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1896</TotalTime>
  <Words>456</Words>
  <Application>Microsoft Macintosh PowerPoint</Application>
  <PresentationFormat>Custom</PresentationFormat>
  <Paragraphs>27</Paragraphs>
  <Slides>1</Slides>
  <Notes>0</Notes>
  <HiddenSlides>0</HiddenSlides>
  <MMClips>0</MMClips>
  <ScaleCrop>false</ScaleCrop>
  <HeadingPairs>
    <vt:vector size="4" baseType="variant">
      <vt:variant>
        <vt:lpstr>Design Template</vt:lpstr>
      </vt:variant>
      <vt:variant>
        <vt:i4>1</vt:i4>
      </vt:variant>
      <vt:variant>
        <vt:lpstr>Slide Titles</vt:lpstr>
      </vt:variant>
      <vt:variant>
        <vt:i4>1</vt:i4>
      </vt:variant>
    </vt:vector>
  </HeadingPairs>
  <TitlesOfParts>
    <vt:vector size="2" baseType="lpstr">
      <vt:lpstr>Revolution</vt:lpstr>
      <vt:lpstr>Urbanization in Fairmount Park: The deterioration of stream beds</vt:lpstr>
    </vt:vector>
  </TitlesOfParts>
  <Company>Laptop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Consequences of Urbanization on water runoff and stream beds in Fairmount Park</dc:title>
  <dc:creator>emma schad</dc:creator>
  <cp:lastModifiedBy>emma schad</cp:lastModifiedBy>
  <cp:revision>12</cp:revision>
  <dcterms:created xsi:type="dcterms:W3CDTF">2013-04-11T01:25:47Z</dcterms:created>
  <dcterms:modified xsi:type="dcterms:W3CDTF">2013-04-11T16:14:15Z</dcterms:modified>
</cp:coreProperties>
</file>