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4747200" cy="25603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2235"/>
    <a:srgbClr val="EAA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A60253-4351-4C9B-95A3-CA1D24308EDF}" v="3" dt="2022-03-25T19:27:36.2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8" d="100"/>
          <a:sy n="18" d="100"/>
        </p:scale>
        <p:origin x="1304"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stin Maroccia" userId="7e6adba6-c9cf-4470-a8d7-1e5df951c9d2" providerId="ADAL" clId="{77A60253-4351-4C9B-95A3-CA1D24308EDF}"/>
    <pc:docChg chg="undo redo custSel modSld">
      <pc:chgData name="Justin Maroccia" userId="7e6adba6-c9cf-4470-a8d7-1e5df951c9d2" providerId="ADAL" clId="{77A60253-4351-4C9B-95A3-CA1D24308EDF}" dt="2022-06-24T19:49:02.927" v="4276" actId="20577"/>
      <pc:docMkLst>
        <pc:docMk/>
      </pc:docMkLst>
      <pc:sldChg chg="addSp delSp modSp mod">
        <pc:chgData name="Justin Maroccia" userId="7e6adba6-c9cf-4470-a8d7-1e5df951c9d2" providerId="ADAL" clId="{77A60253-4351-4C9B-95A3-CA1D24308EDF}" dt="2022-06-24T19:49:02.927" v="4276" actId="20577"/>
        <pc:sldMkLst>
          <pc:docMk/>
          <pc:sldMk cId="1560354253" sldId="256"/>
        </pc:sldMkLst>
        <pc:spChg chg="mod">
          <ac:chgData name="Justin Maroccia" userId="7e6adba6-c9cf-4470-a8d7-1e5df951c9d2" providerId="ADAL" clId="{77A60253-4351-4C9B-95A3-CA1D24308EDF}" dt="2022-04-01T01:36:31.526" v="4248" actId="14100"/>
          <ac:spMkLst>
            <pc:docMk/>
            <pc:sldMk cId="1560354253" sldId="256"/>
            <ac:spMk id="4" creationId="{E89CBDC9-0EF4-4E51-B07F-E9ECD9728494}"/>
          </ac:spMkLst>
        </pc:spChg>
        <pc:spChg chg="mod">
          <ac:chgData name="Justin Maroccia" userId="7e6adba6-c9cf-4470-a8d7-1e5df951c9d2" providerId="ADAL" clId="{77A60253-4351-4C9B-95A3-CA1D24308EDF}" dt="2022-06-24T19:49:02.927" v="4276" actId="20577"/>
          <ac:spMkLst>
            <pc:docMk/>
            <pc:sldMk cId="1560354253" sldId="256"/>
            <ac:spMk id="7" creationId="{08180891-0591-45BB-B7D1-09993F9BEEEF}"/>
          </ac:spMkLst>
        </pc:spChg>
        <pc:spChg chg="mod">
          <ac:chgData name="Justin Maroccia" userId="7e6adba6-c9cf-4470-a8d7-1e5df951c9d2" providerId="ADAL" clId="{77A60253-4351-4C9B-95A3-CA1D24308EDF}" dt="2022-04-18T14:21:08.373" v="4264" actId="20577"/>
          <ac:spMkLst>
            <pc:docMk/>
            <pc:sldMk cId="1560354253" sldId="256"/>
            <ac:spMk id="13" creationId="{F492E497-DA03-4BAE-B818-521A82F6A515}"/>
          </ac:spMkLst>
        </pc:spChg>
        <pc:spChg chg="mod">
          <ac:chgData name="Justin Maroccia" userId="7e6adba6-c9cf-4470-a8d7-1e5df951c9d2" providerId="ADAL" clId="{77A60253-4351-4C9B-95A3-CA1D24308EDF}" dt="2022-03-25T19:28:48.941" v="4070" actId="1076"/>
          <ac:spMkLst>
            <pc:docMk/>
            <pc:sldMk cId="1560354253" sldId="256"/>
            <ac:spMk id="15" creationId="{77EDC2EF-8E10-4998-B0FD-CA2A198B8873}"/>
          </ac:spMkLst>
        </pc:spChg>
        <pc:spChg chg="mod">
          <ac:chgData name="Justin Maroccia" userId="7e6adba6-c9cf-4470-a8d7-1e5df951c9d2" providerId="ADAL" clId="{77A60253-4351-4C9B-95A3-CA1D24308EDF}" dt="2022-05-10T19:24:57.340" v="4273" actId="120"/>
          <ac:spMkLst>
            <pc:docMk/>
            <pc:sldMk cId="1560354253" sldId="256"/>
            <ac:spMk id="17" creationId="{2EA601A6-36EB-4822-99A4-4CA6A621EDB2}"/>
          </ac:spMkLst>
        </pc:spChg>
        <pc:spChg chg="mod">
          <ac:chgData name="Justin Maroccia" userId="7e6adba6-c9cf-4470-a8d7-1e5df951c9d2" providerId="ADAL" clId="{77A60253-4351-4C9B-95A3-CA1D24308EDF}" dt="2022-04-01T01:38:08.807" v="4252" actId="14100"/>
          <ac:spMkLst>
            <pc:docMk/>
            <pc:sldMk cId="1560354253" sldId="256"/>
            <ac:spMk id="18" creationId="{72524748-093D-481D-8B9C-15D069D90670}"/>
          </ac:spMkLst>
        </pc:spChg>
        <pc:spChg chg="mod">
          <ac:chgData name="Justin Maroccia" userId="7e6adba6-c9cf-4470-a8d7-1e5df951c9d2" providerId="ADAL" clId="{77A60253-4351-4C9B-95A3-CA1D24308EDF}" dt="2022-03-25T19:37:42.728" v="4115" actId="1038"/>
          <ac:spMkLst>
            <pc:docMk/>
            <pc:sldMk cId="1560354253" sldId="256"/>
            <ac:spMk id="19" creationId="{64A542E3-1C47-4858-AD78-68863F180344}"/>
          </ac:spMkLst>
        </pc:spChg>
        <pc:spChg chg="mod">
          <ac:chgData name="Justin Maroccia" userId="7e6adba6-c9cf-4470-a8d7-1e5df951c9d2" providerId="ADAL" clId="{77A60253-4351-4C9B-95A3-CA1D24308EDF}" dt="2022-04-01T01:38:15.500" v="4253" actId="14100"/>
          <ac:spMkLst>
            <pc:docMk/>
            <pc:sldMk cId="1560354253" sldId="256"/>
            <ac:spMk id="20" creationId="{7F5D1DE0-FB56-4A84-87D8-94F49AB3E611}"/>
          </ac:spMkLst>
        </pc:spChg>
        <pc:spChg chg="mod">
          <ac:chgData name="Justin Maroccia" userId="7e6adba6-c9cf-4470-a8d7-1e5df951c9d2" providerId="ADAL" clId="{77A60253-4351-4C9B-95A3-CA1D24308EDF}" dt="2022-03-25T19:31:16.868" v="4099" actId="20577"/>
          <ac:spMkLst>
            <pc:docMk/>
            <pc:sldMk cId="1560354253" sldId="256"/>
            <ac:spMk id="23" creationId="{67155928-9AF1-4092-A6B7-3E5372483E06}"/>
          </ac:spMkLst>
        </pc:spChg>
        <pc:spChg chg="mod">
          <ac:chgData name="Justin Maroccia" userId="7e6adba6-c9cf-4470-a8d7-1e5df951c9d2" providerId="ADAL" clId="{77A60253-4351-4C9B-95A3-CA1D24308EDF}" dt="2022-03-25T19:31:23.684" v="4100" actId="404"/>
          <ac:spMkLst>
            <pc:docMk/>
            <pc:sldMk cId="1560354253" sldId="256"/>
            <ac:spMk id="24" creationId="{3BFE3447-8B1A-407A-A62F-2F32FCE461E0}"/>
          </ac:spMkLst>
        </pc:spChg>
        <pc:grpChg chg="add mod">
          <ac:chgData name="Justin Maroccia" userId="7e6adba6-c9cf-4470-a8d7-1e5df951c9d2" providerId="ADAL" clId="{77A60253-4351-4C9B-95A3-CA1D24308EDF}" dt="2022-03-25T19:31:06.855" v="4097" actId="1076"/>
          <ac:grpSpMkLst>
            <pc:docMk/>
            <pc:sldMk cId="1560354253" sldId="256"/>
            <ac:grpSpMk id="2" creationId="{3C94853C-8141-46A5-9904-CD06DC6A7E19}"/>
          </ac:grpSpMkLst>
        </pc:grpChg>
        <pc:grpChg chg="mod">
          <ac:chgData name="Justin Maroccia" userId="7e6adba6-c9cf-4470-a8d7-1e5df951c9d2" providerId="ADAL" clId="{77A60253-4351-4C9B-95A3-CA1D24308EDF}" dt="2022-03-25T19:27:36.234" v="4058" actId="1076"/>
          <ac:grpSpMkLst>
            <pc:docMk/>
            <pc:sldMk cId="1560354253" sldId="256"/>
            <ac:grpSpMk id="10" creationId="{086B467B-9612-4918-8C27-E9FB27FB91DF}"/>
          </ac:grpSpMkLst>
        </pc:grpChg>
        <pc:grpChg chg="mod">
          <ac:chgData name="Justin Maroccia" userId="7e6adba6-c9cf-4470-a8d7-1e5df951c9d2" providerId="ADAL" clId="{77A60253-4351-4C9B-95A3-CA1D24308EDF}" dt="2022-03-25T19:27:36.234" v="4058" actId="1076"/>
          <ac:grpSpMkLst>
            <pc:docMk/>
            <pc:sldMk cId="1560354253" sldId="256"/>
            <ac:grpSpMk id="11" creationId="{C9410B44-FFEF-4B3E-B4F8-400A66635D87}"/>
          </ac:grpSpMkLst>
        </pc:grpChg>
        <pc:grpChg chg="mod">
          <ac:chgData name="Justin Maroccia" userId="7e6adba6-c9cf-4470-a8d7-1e5df951c9d2" providerId="ADAL" clId="{77A60253-4351-4C9B-95A3-CA1D24308EDF}" dt="2022-03-25T19:30:18.373" v="4087" actId="14100"/>
          <ac:grpSpMkLst>
            <pc:docMk/>
            <pc:sldMk cId="1560354253" sldId="256"/>
            <ac:grpSpMk id="12" creationId="{C26EBCAE-1B21-4558-A3E5-AAE22C5337A3}"/>
          </ac:grpSpMkLst>
        </pc:grpChg>
        <pc:grpChg chg="mod">
          <ac:chgData name="Justin Maroccia" userId="7e6adba6-c9cf-4470-a8d7-1e5df951c9d2" providerId="ADAL" clId="{77A60253-4351-4C9B-95A3-CA1D24308EDF}" dt="2022-04-01T01:37:42.133" v="4250" actId="14100"/>
          <ac:grpSpMkLst>
            <pc:docMk/>
            <pc:sldMk cId="1560354253" sldId="256"/>
            <ac:grpSpMk id="16" creationId="{5308DEFB-9196-4D41-91F2-359716F9410C}"/>
          </ac:grpSpMkLst>
        </pc:grpChg>
        <pc:graphicFrameChg chg="add mod modGraphic">
          <ac:chgData name="Justin Maroccia" userId="7e6adba6-c9cf-4470-a8d7-1e5df951c9d2" providerId="ADAL" clId="{77A60253-4351-4C9B-95A3-CA1D24308EDF}" dt="2022-04-11T17:56:28.592" v="4262" actId="20577"/>
          <ac:graphicFrameMkLst>
            <pc:docMk/>
            <pc:sldMk cId="1560354253" sldId="256"/>
            <ac:graphicFrameMk id="3" creationId="{139891B4-D16E-43E6-A573-8F59A2F6736A}"/>
          </ac:graphicFrameMkLst>
        </pc:graphicFrameChg>
        <pc:graphicFrameChg chg="del">
          <ac:chgData name="Justin Maroccia" userId="7e6adba6-c9cf-4470-a8d7-1e5df951c9d2" providerId="ADAL" clId="{77A60253-4351-4C9B-95A3-CA1D24308EDF}" dt="2022-03-25T19:20:41.510" v="3970" actId="478"/>
          <ac:graphicFrameMkLst>
            <pc:docMk/>
            <pc:sldMk cId="1560354253" sldId="256"/>
            <ac:graphicFrameMk id="21" creationId="{184A4512-77DB-4E0C-A0FB-7AF26AF9E630}"/>
          </ac:graphicFrameMkLst>
        </pc:graphicFrameChg>
        <pc:picChg chg="mod">
          <ac:chgData name="Justin Maroccia" userId="7e6adba6-c9cf-4470-a8d7-1e5df951c9d2" providerId="ADAL" clId="{77A60253-4351-4C9B-95A3-CA1D24308EDF}" dt="2022-03-25T19:27:36.234" v="4058" actId="1076"/>
          <ac:picMkLst>
            <pc:docMk/>
            <pc:sldMk cId="1560354253" sldId="256"/>
            <ac:picMk id="6" creationId="{D1EA6A2C-93BA-421A-B493-D42B12AA7051}"/>
          </ac:picMkLst>
        </pc:picChg>
        <pc:picChg chg="mod">
          <ac:chgData name="Justin Maroccia" userId="7e6adba6-c9cf-4470-a8d7-1e5df951c9d2" providerId="ADAL" clId="{77A60253-4351-4C9B-95A3-CA1D24308EDF}" dt="2022-03-25T19:27:36.234" v="4058" actId="1076"/>
          <ac:picMkLst>
            <pc:docMk/>
            <pc:sldMk cId="1560354253" sldId="256"/>
            <ac:picMk id="8" creationId="{C0A67200-B1D5-455C-B49C-B3E708EA498B}"/>
          </ac:picMkLst>
        </pc:picChg>
        <pc:picChg chg="mod">
          <ac:chgData name="Justin Maroccia" userId="7e6adba6-c9cf-4470-a8d7-1e5df951c9d2" providerId="ADAL" clId="{77A60253-4351-4C9B-95A3-CA1D24308EDF}" dt="2022-03-25T19:27:36.234" v="4058" actId="1076"/>
          <ac:picMkLst>
            <pc:docMk/>
            <pc:sldMk cId="1560354253" sldId="256"/>
            <ac:picMk id="9" creationId="{3E7F93C8-580D-44D1-95DB-5B807721092E}"/>
          </ac:picMkLst>
        </pc:picChg>
        <pc:picChg chg="mod">
          <ac:chgData name="Justin Maroccia" userId="7e6adba6-c9cf-4470-a8d7-1e5df951c9d2" providerId="ADAL" clId="{77A60253-4351-4C9B-95A3-CA1D24308EDF}" dt="2022-03-25T19:19:40.175" v="3891" actId="164"/>
          <ac:picMkLst>
            <pc:docMk/>
            <pc:sldMk cId="1560354253" sldId="256"/>
            <ac:picMk id="22" creationId="{BDC64A78-3C9D-43AD-90E5-4631E3AACDE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0" y="4190155"/>
            <a:ext cx="29535120" cy="8913707"/>
          </a:xfrm>
        </p:spPr>
        <p:txBody>
          <a:bodyPr anchor="b"/>
          <a:lstStyle>
            <a:lvl1pPr algn="ctr">
              <a:defRPr sz="22400"/>
            </a:lvl1pPr>
          </a:lstStyle>
          <a:p>
            <a:r>
              <a:rPr lang="en-US"/>
              <a:t>Click to edit Master title style</a:t>
            </a:r>
            <a:endParaRPr lang="en-US" dirty="0"/>
          </a:p>
        </p:txBody>
      </p:sp>
      <p:sp>
        <p:nvSpPr>
          <p:cNvPr id="3" name="Subtitle 2"/>
          <p:cNvSpPr>
            <a:spLocks noGrp="1"/>
          </p:cNvSpPr>
          <p:nvPr>
            <p:ph type="subTitle" idx="1"/>
          </p:nvPr>
        </p:nvSpPr>
        <p:spPr>
          <a:xfrm>
            <a:off x="4343400" y="13447609"/>
            <a:ext cx="26060400" cy="6181511"/>
          </a:xfrm>
        </p:spPr>
        <p:txBody>
          <a:bodyPr/>
          <a:lstStyle>
            <a:lvl1pPr marL="0" indent="0" algn="ctr">
              <a:buNone/>
              <a:defRPr sz="8960"/>
            </a:lvl1pPr>
            <a:lvl2pPr marL="1706865" indent="0" algn="ctr">
              <a:buNone/>
              <a:defRPr sz="7467"/>
            </a:lvl2pPr>
            <a:lvl3pPr marL="3413730" indent="0" algn="ctr">
              <a:buNone/>
              <a:defRPr sz="6720"/>
            </a:lvl3pPr>
            <a:lvl4pPr marL="5120594" indent="0" algn="ctr">
              <a:buNone/>
              <a:defRPr sz="5973"/>
            </a:lvl4pPr>
            <a:lvl5pPr marL="6827459" indent="0" algn="ctr">
              <a:buNone/>
              <a:defRPr sz="5973"/>
            </a:lvl5pPr>
            <a:lvl6pPr marL="8534324" indent="0" algn="ctr">
              <a:buNone/>
              <a:defRPr sz="5973"/>
            </a:lvl6pPr>
            <a:lvl7pPr marL="10241189" indent="0" algn="ctr">
              <a:buNone/>
              <a:defRPr sz="5973"/>
            </a:lvl7pPr>
            <a:lvl8pPr marL="11948053" indent="0" algn="ctr">
              <a:buNone/>
              <a:defRPr sz="5973"/>
            </a:lvl8pPr>
            <a:lvl9pPr marL="13654918" indent="0" algn="ctr">
              <a:buNone/>
              <a:defRPr sz="597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9574F8-642C-4920-9582-B2FD176CF4B5}" type="datetimeFigureOut">
              <a:rPr lang="en-US" smtClean="0"/>
              <a:t>6/24/2022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3203514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9574F8-642C-4920-9582-B2FD176CF4B5}" type="datetimeFigureOut">
              <a:rPr lang="en-US" smtClean="0"/>
              <a:t>6/24/2022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899073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65967" y="1363133"/>
            <a:ext cx="7492365"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388872" y="1363133"/>
            <a:ext cx="22042755" cy="216975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9574F8-642C-4920-9582-B2FD176CF4B5}" type="datetimeFigureOut">
              <a:rPr lang="en-US" smtClean="0"/>
              <a:t>6/24/2022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1432325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9574F8-642C-4920-9582-B2FD176CF4B5}" type="datetimeFigureOut">
              <a:rPr lang="en-US" smtClean="0"/>
              <a:t>6/24/2022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1998412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70774" y="6383028"/>
            <a:ext cx="29969460" cy="10650218"/>
          </a:xfrm>
        </p:spPr>
        <p:txBody>
          <a:bodyPr anchor="b"/>
          <a:lstStyle>
            <a:lvl1pPr>
              <a:defRPr sz="22400"/>
            </a:lvl1pPr>
          </a:lstStyle>
          <a:p>
            <a:r>
              <a:rPr lang="en-US"/>
              <a:t>Click to edit Master title style</a:t>
            </a:r>
            <a:endParaRPr lang="en-US" dirty="0"/>
          </a:p>
        </p:txBody>
      </p:sp>
      <p:sp>
        <p:nvSpPr>
          <p:cNvPr id="3" name="Text Placeholder 2"/>
          <p:cNvSpPr>
            <a:spLocks noGrp="1"/>
          </p:cNvSpPr>
          <p:nvPr>
            <p:ph type="body" idx="1"/>
          </p:nvPr>
        </p:nvSpPr>
        <p:spPr>
          <a:xfrm>
            <a:off x="2370774" y="17134001"/>
            <a:ext cx="29969460" cy="5600698"/>
          </a:xfrm>
        </p:spPr>
        <p:txBody>
          <a:bodyPr/>
          <a:lstStyle>
            <a:lvl1pPr marL="0" indent="0">
              <a:buNone/>
              <a:defRPr sz="8960">
                <a:solidFill>
                  <a:schemeClr val="tx1"/>
                </a:solidFill>
              </a:defRPr>
            </a:lvl1pPr>
            <a:lvl2pPr marL="1706865" indent="0">
              <a:buNone/>
              <a:defRPr sz="7467">
                <a:solidFill>
                  <a:schemeClr val="tx1">
                    <a:tint val="75000"/>
                  </a:schemeClr>
                </a:solidFill>
              </a:defRPr>
            </a:lvl2pPr>
            <a:lvl3pPr marL="3413730" indent="0">
              <a:buNone/>
              <a:defRPr sz="6720">
                <a:solidFill>
                  <a:schemeClr val="tx1">
                    <a:tint val="75000"/>
                  </a:schemeClr>
                </a:solidFill>
              </a:defRPr>
            </a:lvl3pPr>
            <a:lvl4pPr marL="5120594" indent="0">
              <a:buNone/>
              <a:defRPr sz="5973">
                <a:solidFill>
                  <a:schemeClr val="tx1">
                    <a:tint val="75000"/>
                  </a:schemeClr>
                </a:solidFill>
              </a:defRPr>
            </a:lvl4pPr>
            <a:lvl5pPr marL="6827459" indent="0">
              <a:buNone/>
              <a:defRPr sz="5973">
                <a:solidFill>
                  <a:schemeClr val="tx1">
                    <a:tint val="75000"/>
                  </a:schemeClr>
                </a:solidFill>
              </a:defRPr>
            </a:lvl5pPr>
            <a:lvl6pPr marL="8534324" indent="0">
              <a:buNone/>
              <a:defRPr sz="5973">
                <a:solidFill>
                  <a:schemeClr val="tx1">
                    <a:tint val="75000"/>
                  </a:schemeClr>
                </a:solidFill>
              </a:defRPr>
            </a:lvl6pPr>
            <a:lvl7pPr marL="10241189" indent="0">
              <a:buNone/>
              <a:defRPr sz="5973">
                <a:solidFill>
                  <a:schemeClr val="tx1">
                    <a:tint val="75000"/>
                  </a:schemeClr>
                </a:solidFill>
              </a:defRPr>
            </a:lvl7pPr>
            <a:lvl8pPr marL="11948053" indent="0">
              <a:buNone/>
              <a:defRPr sz="5973">
                <a:solidFill>
                  <a:schemeClr val="tx1">
                    <a:tint val="75000"/>
                  </a:schemeClr>
                </a:solidFill>
              </a:defRPr>
            </a:lvl8pPr>
            <a:lvl9pPr marL="13654918" indent="0">
              <a:buNone/>
              <a:defRPr sz="5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9574F8-642C-4920-9582-B2FD176CF4B5}" type="datetimeFigureOut">
              <a:rPr lang="en-US" smtClean="0"/>
              <a:t>6/24/2022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38854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3888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75907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9574F8-642C-4920-9582-B2FD176CF4B5}" type="datetimeFigureOut">
              <a:rPr lang="en-US" smtClean="0"/>
              <a:t>6/24/2022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619183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363139"/>
            <a:ext cx="2996946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393400" y="6276342"/>
            <a:ext cx="14699692"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4" name="Content Placeholder 3"/>
          <p:cNvSpPr>
            <a:spLocks noGrp="1"/>
          </p:cNvSpPr>
          <p:nvPr>
            <p:ph sz="half" idx="2"/>
          </p:nvPr>
        </p:nvSpPr>
        <p:spPr>
          <a:xfrm>
            <a:off x="2393400" y="9352280"/>
            <a:ext cx="14699692"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590772" y="6276342"/>
            <a:ext cx="14772086"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6" name="Content Placeholder 5"/>
          <p:cNvSpPr>
            <a:spLocks noGrp="1"/>
          </p:cNvSpPr>
          <p:nvPr>
            <p:ph sz="quarter" idx="4"/>
          </p:nvPr>
        </p:nvSpPr>
        <p:spPr>
          <a:xfrm>
            <a:off x="17590772" y="9352280"/>
            <a:ext cx="14772086"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29574F8-642C-4920-9582-B2FD176CF4B5}" type="datetimeFigureOut">
              <a:rPr lang="en-US" smtClean="0"/>
              <a:t>6/24/2022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4212640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29574F8-642C-4920-9582-B2FD176CF4B5}" type="datetimeFigureOut">
              <a:rPr lang="en-US" smtClean="0"/>
              <a:t>6/24/2022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3947541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9574F8-642C-4920-9582-B2FD176CF4B5}" type="datetimeFigureOut">
              <a:rPr lang="en-US" smtClean="0"/>
              <a:t>6/24/2022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727347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Content Placeholder 2"/>
          <p:cNvSpPr>
            <a:spLocks noGrp="1"/>
          </p:cNvSpPr>
          <p:nvPr>
            <p:ph idx="1"/>
          </p:nvPr>
        </p:nvSpPr>
        <p:spPr>
          <a:xfrm>
            <a:off x="14772086" y="3686392"/>
            <a:ext cx="17590770" cy="18194867"/>
          </a:xfrm>
        </p:spPr>
        <p:txBody>
          <a:bodyPr/>
          <a:lstStyle>
            <a:lvl1pPr>
              <a:defRPr sz="11947"/>
            </a:lvl1pPr>
            <a:lvl2pPr>
              <a:defRPr sz="10453"/>
            </a:lvl2pPr>
            <a:lvl3pPr>
              <a:defRPr sz="8960"/>
            </a:lvl3pPr>
            <a:lvl4pPr>
              <a:defRPr sz="7467"/>
            </a:lvl4pPr>
            <a:lvl5pPr>
              <a:defRPr sz="7467"/>
            </a:lvl5pPr>
            <a:lvl6pPr>
              <a:defRPr sz="7467"/>
            </a:lvl6pPr>
            <a:lvl7pPr>
              <a:defRPr sz="7467"/>
            </a:lvl7pPr>
            <a:lvl8pPr>
              <a:defRPr sz="7467"/>
            </a:lvl8pPr>
            <a:lvl9pPr>
              <a:defRPr sz="74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629574F8-642C-4920-9582-B2FD176CF4B5}" type="datetimeFigureOut">
              <a:rPr lang="en-US" smtClean="0"/>
              <a:t>6/24/2022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223597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Picture Placeholder 2"/>
          <p:cNvSpPr>
            <a:spLocks noGrp="1" noChangeAspect="1"/>
          </p:cNvSpPr>
          <p:nvPr>
            <p:ph type="pic" idx="1"/>
          </p:nvPr>
        </p:nvSpPr>
        <p:spPr>
          <a:xfrm>
            <a:off x="14772086" y="3686392"/>
            <a:ext cx="17590770" cy="18194867"/>
          </a:xfrm>
        </p:spPr>
        <p:txBody>
          <a:bodyPr anchor="t"/>
          <a:lstStyle>
            <a:lvl1pPr marL="0" indent="0">
              <a:buNone/>
              <a:defRPr sz="11947"/>
            </a:lvl1pPr>
            <a:lvl2pPr marL="1706865" indent="0">
              <a:buNone/>
              <a:defRPr sz="10453"/>
            </a:lvl2pPr>
            <a:lvl3pPr marL="3413730" indent="0">
              <a:buNone/>
              <a:defRPr sz="8960"/>
            </a:lvl3pPr>
            <a:lvl4pPr marL="5120594" indent="0">
              <a:buNone/>
              <a:defRPr sz="7467"/>
            </a:lvl4pPr>
            <a:lvl5pPr marL="6827459" indent="0">
              <a:buNone/>
              <a:defRPr sz="7467"/>
            </a:lvl5pPr>
            <a:lvl6pPr marL="8534324" indent="0">
              <a:buNone/>
              <a:defRPr sz="7467"/>
            </a:lvl6pPr>
            <a:lvl7pPr marL="10241189" indent="0">
              <a:buNone/>
              <a:defRPr sz="7467"/>
            </a:lvl7pPr>
            <a:lvl8pPr marL="11948053" indent="0">
              <a:buNone/>
              <a:defRPr sz="7467"/>
            </a:lvl8pPr>
            <a:lvl9pPr marL="13654918" indent="0">
              <a:buNone/>
              <a:defRPr sz="7467"/>
            </a:lvl9pPr>
          </a:lstStyle>
          <a:p>
            <a:r>
              <a:rPr lang="en-US"/>
              <a:t>Click icon to add picture</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629574F8-642C-4920-9582-B2FD176CF4B5}" type="datetimeFigureOut">
              <a:rPr lang="en-US" smtClean="0"/>
              <a:t>6/24/2022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ACC5BB-8E7A-44B7-B06C-CF51BB08CE2A}" type="slidenum">
              <a:rPr lang="en-US" smtClean="0"/>
              <a:t>‹#›</a:t>
            </a:fld>
            <a:endParaRPr lang="en-US"/>
          </a:p>
        </p:txBody>
      </p:sp>
    </p:spTree>
    <p:extLst>
      <p:ext uri="{BB962C8B-B14F-4D97-AF65-F5344CB8AC3E}">
        <p14:creationId xmlns:p14="http://schemas.microsoft.com/office/powerpoint/2010/main" val="3741863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8870" y="1363139"/>
            <a:ext cx="2996946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388870" y="6815667"/>
            <a:ext cx="29969460" cy="162449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388870" y="23730379"/>
            <a:ext cx="7818120" cy="1363133"/>
          </a:xfrm>
          <a:prstGeom prst="rect">
            <a:avLst/>
          </a:prstGeom>
        </p:spPr>
        <p:txBody>
          <a:bodyPr vert="horz" lIns="91440" tIns="45720" rIns="91440" bIns="45720" rtlCol="0" anchor="ctr"/>
          <a:lstStyle>
            <a:lvl1pPr algn="l">
              <a:defRPr sz="4480">
                <a:solidFill>
                  <a:schemeClr val="tx1">
                    <a:tint val="75000"/>
                  </a:schemeClr>
                </a:solidFill>
              </a:defRPr>
            </a:lvl1pPr>
          </a:lstStyle>
          <a:p>
            <a:fld id="{629574F8-642C-4920-9582-B2FD176CF4B5}" type="datetimeFigureOut">
              <a:rPr lang="en-US" smtClean="0"/>
              <a:t>6/24/2022</a:t>
            </a:fld>
            <a:endParaRPr lang="en-US"/>
          </a:p>
        </p:txBody>
      </p:sp>
      <p:sp>
        <p:nvSpPr>
          <p:cNvPr id="5" name="Footer Placeholder 4"/>
          <p:cNvSpPr>
            <a:spLocks noGrp="1"/>
          </p:cNvSpPr>
          <p:nvPr>
            <p:ph type="ftr" sz="quarter" idx="3"/>
          </p:nvPr>
        </p:nvSpPr>
        <p:spPr>
          <a:xfrm>
            <a:off x="11510010" y="23730379"/>
            <a:ext cx="11727180" cy="1363133"/>
          </a:xfrm>
          <a:prstGeom prst="rect">
            <a:avLst/>
          </a:prstGeom>
        </p:spPr>
        <p:txBody>
          <a:bodyPr vert="horz" lIns="91440" tIns="45720" rIns="91440" bIns="45720" rtlCol="0" anchor="ctr"/>
          <a:lstStyle>
            <a:lvl1pPr algn="ctr">
              <a:defRPr sz="44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540210" y="23730379"/>
            <a:ext cx="7818120" cy="1363133"/>
          </a:xfrm>
          <a:prstGeom prst="rect">
            <a:avLst/>
          </a:prstGeom>
        </p:spPr>
        <p:txBody>
          <a:bodyPr vert="horz" lIns="91440" tIns="45720" rIns="91440" bIns="45720" rtlCol="0" anchor="ctr"/>
          <a:lstStyle>
            <a:lvl1pPr algn="r">
              <a:defRPr sz="4480">
                <a:solidFill>
                  <a:schemeClr val="tx1">
                    <a:tint val="75000"/>
                  </a:schemeClr>
                </a:solidFill>
              </a:defRPr>
            </a:lvl1pPr>
          </a:lstStyle>
          <a:p>
            <a:fld id="{ADACC5BB-8E7A-44B7-B06C-CF51BB08CE2A}" type="slidenum">
              <a:rPr lang="en-US" smtClean="0"/>
              <a:t>‹#›</a:t>
            </a:fld>
            <a:endParaRPr lang="en-US"/>
          </a:p>
        </p:txBody>
      </p:sp>
    </p:spTree>
    <p:extLst>
      <p:ext uri="{BB962C8B-B14F-4D97-AF65-F5344CB8AC3E}">
        <p14:creationId xmlns:p14="http://schemas.microsoft.com/office/powerpoint/2010/main" val="2826358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413730" rtl="0" eaLnBrk="1" latinLnBrk="0" hangingPunct="1">
        <a:lnSpc>
          <a:spcPct val="90000"/>
        </a:lnSpc>
        <a:spcBef>
          <a:spcPct val="0"/>
        </a:spcBef>
        <a:buNone/>
        <a:defRPr sz="16427" kern="1200">
          <a:solidFill>
            <a:schemeClr val="tx1"/>
          </a:solidFill>
          <a:latin typeface="+mj-lt"/>
          <a:ea typeface="+mj-ea"/>
          <a:cs typeface="+mj-cs"/>
        </a:defRPr>
      </a:lvl1pPr>
    </p:titleStyle>
    <p:bodyStyle>
      <a:lvl1pPr marL="853432" indent="-853432" algn="l" defTabSz="3413730" rtl="0" eaLnBrk="1" latinLnBrk="0" hangingPunct="1">
        <a:lnSpc>
          <a:spcPct val="90000"/>
        </a:lnSpc>
        <a:spcBef>
          <a:spcPts val="3733"/>
        </a:spcBef>
        <a:buFont typeface="Arial" panose="020B0604020202020204" pitchFamily="34" charset="0"/>
        <a:buChar char="•"/>
        <a:defRPr sz="10453" kern="1200">
          <a:solidFill>
            <a:schemeClr val="tx1"/>
          </a:solidFill>
          <a:latin typeface="+mn-lt"/>
          <a:ea typeface="+mn-ea"/>
          <a:cs typeface="+mn-cs"/>
        </a:defRPr>
      </a:lvl1pPr>
      <a:lvl2pPr marL="2560297" indent="-853432" algn="l" defTabSz="3413730" rtl="0" eaLnBrk="1" latinLnBrk="0" hangingPunct="1">
        <a:lnSpc>
          <a:spcPct val="90000"/>
        </a:lnSpc>
        <a:spcBef>
          <a:spcPts val="1867"/>
        </a:spcBef>
        <a:buFont typeface="Arial" panose="020B0604020202020204" pitchFamily="34" charset="0"/>
        <a:buChar char="•"/>
        <a:defRPr sz="8960" kern="1200">
          <a:solidFill>
            <a:schemeClr val="tx1"/>
          </a:solidFill>
          <a:latin typeface="+mn-lt"/>
          <a:ea typeface="+mn-ea"/>
          <a:cs typeface="+mn-cs"/>
        </a:defRPr>
      </a:lvl2pPr>
      <a:lvl3pPr marL="4267162" indent="-853432" algn="l" defTabSz="3413730" rtl="0" eaLnBrk="1" latinLnBrk="0" hangingPunct="1">
        <a:lnSpc>
          <a:spcPct val="90000"/>
        </a:lnSpc>
        <a:spcBef>
          <a:spcPts val="1867"/>
        </a:spcBef>
        <a:buFont typeface="Arial" panose="020B0604020202020204" pitchFamily="34" charset="0"/>
        <a:buChar char="•"/>
        <a:defRPr sz="7467" kern="1200">
          <a:solidFill>
            <a:schemeClr val="tx1"/>
          </a:solidFill>
          <a:latin typeface="+mn-lt"/>
          <a:ea typeface="+mn-ea"/>
          <a:cs typeface="+mn-cs"/>
        </a:defRPr>
      </a:lvl3pPr>
      <a:lvl4pPr marL="5974027"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4pPr>
      <a:lvl5pPr marL="768089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5pPr>
      <a:lvl6pPr marL="938775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6pPr>
      <a:lvl7pPr marL="1109462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7pPr>
      <a:lvl8pPr marL="1280148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8pPr>
      <a:lvl9pPr marL="14508350"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9pPr>
    </p:bodyStyle>
    <p:otherStyle>
      <a:defPPr>
        <a:defRPr lang="en-US"/>
      </a:defPPr>
      <a:lvl1pPr marL="0" algn="l" defTabSz="3413730" rtl="0" eaLnBrk="1" latinLnBrk="0" hangingPunct="1">
        <a:defRPr sz="6720" kern="1200">
          <a:solidFill>
            <a:schemeClr val="tx1"/>
          </a:solidFill>
          <a:latin typeface="+mn-lt"/>
          <a:ea typeface="+mn-ea"/>
          <a:cs typeface="+mn-cs"/>
        </a:defRPr>
      </a:lvl1pPr>
      <a:lvl2pPr marL="1706865" algn="l" defTabSz="3413730" rtl="0" eaLnBrk="1" latinLnBrk="0" hangingPunct="1">
        <a:defRPr sz="6720" kern="1200">
          <a:solidFill>
            <a:schemeClr val="tx1"/>
          </a:solidFill>
          <a:latin typeface="+mn-lt"/>
          <a:ea typeface="+mn-ea"/>
          <a:cs typeface="+mn-cs"/>
        </a:defRPr>
      </a:lvl2pPr>
      <a:lvl3pPr marL="3413730" algn="l" defTabSz="3413730" rtl="0" eaLnBrk="1" latinLnBrk="0" hangingPunct="1">
        <a:defRPr sz="6720" kern="1200">
          <a:solidFill>
            <a:schemeClr val="tx1"/>
          </a:solidFill>
          <a:latin typeface="+mn-lt"/>
          <a:ea typeface="+mn-ea"/>
          <a:cs typeface="+mn-cs"/>
        </a:defRPr>
      </a:lvl3pPr>
      <a:lvl4pPr marL="5120594" algn="l" defTabSz="3413730" rtl="0" eaLnBrk="1" latinLnBrk="0" hangingPunct="1">
        <a:defRPr sz="6720" kern="1200">
          <a:solidFill>
            <a:schemeClr val="tx1"/>
          </a:solidFill>
          <a:latin typeface="+mn-lt"/>
          <a:ea typeface="+mn-ea"/>
          <a:cs typeface="+mn-cs"/>
        </a:defRPr>
      </a:lvl4pPr>
      <a:lvl5pPr marL="6827459" algn="l" defTabSz="3413730" rtl="0" eaLnBrk="1" latinLnBrk="0" hangingPunct="1">
        <a:defRPr sz="6720" kern="1200">
          <a:solidFill>
            <a:schemeClr val="tx1"/>
          </a:solidFill>
          <a:latin typeface="+mn-lt"/>
          <a:ea typeface="+mn-ea"/>
          <a:cs typeface="+mn-cs"/>
        </a:defRPr>
      </a:lvl5pPr>
      <a:lvl6pPr marL="8534324" algn="l" defTabSz="3413730" rtl="0" eaLnBrk="1" latinLnBrk="0" hangingPunct="1">
        <a:defRPr sz="6720" kern="1200">
          <a:solidFill>
            <a:schemeClr val="tx1"/>
          </a:solidFill>
          <a:latin typeface="+mn-lt"/>
          <a:ea typeface="+mn-ea"/>
          <a:cs typeface="+mn-cs"/>
        </a:defRPr>
      </a:lvl6pPr>
      <a:lvl7pPr marL="10241189" algn="l" defTabSz="3413730" rtl="0" eaLnBrk="1" latinLnBrk="0" hangingPunct="1">
        <a:defRPr sz="6720" kern="1200">
          <a:solidFill>
            <a:schemeClr val="tx1"/>
          </a:solidFill>
          <a:latin typeface="+mn-lt"/>
          <a:ea typeface="+mn-ea"/>
          <a:cs typeface="+mn-cs"/>
        </a:defRPr>
      </a:lvl7pPr>
      <a:lvl8pPr marL="11948053" algn="l" defTabSz="3413730" rtl="0" eaLnBrk="1" latinLnBrk="0" hangingPunct="1">
        <a:defRPr sz="6720" kern="1200">
          <a:solidFill>
            <a:schemeClr val="tx1"/>
          </a:solidFill>
          <a:latin typeface="+mn-lt"/>
          <a:ea typeface="+mn-ea"/>
          <a:cs typeface="+mn-cs"/>
        </a:defRPr>
      </a:lvl8pPr>
      <a:lvl9pPr marL="13654918" algn="l" defTabSz="3413730" rtl="0" eaLnBrk="1" latinLnBrk="0" hangingPunct="1">
        <a:defRPr sz="6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commons.wikimedia.org/wiki/File:Delmarva.png" TargetMode="Externa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89CBDC9-0EF4-4E51-B07F-E9ECD9728494}"/>
              </a:ext>
            </a:extLst>
          </p:cNvPr>
          <p:cNvSpPr/>
          <p:nvPr/>
        </p:nvSpPr>
        <p:spPr>
          <a:xfrm>
            <a:off x="0" y="0"/>
            <a:ext cx="34747200" cy="5185016"/>
          </a:xfrm>
          <a:prstGeom prst="rect">
            <a:avLst/>
          </a:prstGeom>
          <a:solidFill>
            <a:srgbClr val="9D22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a:extLst>
              <a:ext uri="{FF2B5EF4-FFF2-40B4-BE49-F238E27FC236}">
                <a16:creationId xmlns:a16="http://schemas.microsoft.com/office/drawing/2014/main" id="{AB8DF909-59AD-46FC-8483-4691E05A11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547" y="1235117"/>
            <a:ext cx="6330741" cy="207727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8180891-0591-45BB-B7D1-09993F9BEEEF}"/>
              </a:ext>
            </a:extLst>
          </p:cNvPr>
          <p:cNvSpPr txBox="1"/>
          <p:nvPr/>
        </p:nvSpPr>
        <p:spPr>
          <a:xfrm>
            <a:off x="6315739" y="-65139"/>
            <a:ext cx="22626083" cy="5250155"/>
          </a:xfrm>
          <a:prstGeom prst="rect">
            <a:avLst/>
          </a:prstGeom>
          <a:noFill/>
        </p:spPr>
        <p:txBody>
          <a:bodyPr wrap="square" rtlCol="0">
            <a:spAutoFit/>
          </a:bodyPr>
          <a:lstStyle/>
          <a:p>
            <a:pPr marL="0" marR="0" algn="ctr">
              <a:spcBef>
                <a:spcPts val="0"/>
              </a:spcBef>
              <a:spcAft>
                <a:spcPts val="800"/>
              </a:spcAft>
            </a:pPr>
            <a:r>
              <a:rPr lang="en-US" sz="7200" dirty="0">
                <a:solidFill>
                  <a:schemeClr val="bg1"/>
                </a:solidFill>
                <a:ea typeface="Calibri" panose="020F0502020204030204" pitchFamily="34" charset="0"/>
                <a:cs typeface="Times New Roman" panose="02020603050405020304" pitchFamily="18" charset="0"/>
              </a:rPr>
              <a:t>P</a:t>
            </a:r>
            <a:r>
              <a:rPr lang="en-US" sz="7200" dirty="0">
                <a:solidFill>
                  <a:schemeClr val="bg1"/>
                </a:solidFill>
                <a:effectLst/>
                <a:ea typeface="Calibri" panose="020F0502020204030204" pitchFamily="34" charset="0"/>
                <a:cs typeface="Times New Roman" panose="02020603050405020304" pitchFamily="18" charset="0"/>
              </a:rPr>
              <a:t>olicy Actions to Improve Economic and Environmental Outcomes of Poultry </a:t>
            </a:r>
            <a:r>
              <a:rPr lang="en-US" sz="7200" dirty="0">
                <a:solidFill>
                  <a:schemeClr val="bg1"/>
                </a:solidFill>
                <a:ea typeface="Calibri" panose="020F0502020204030204" pitchFamily="34" charset="0"/>
                <a:cs typeface="Times New Roman" panose="02020603050405020304" pitchFamily="18" charset="0"/>
              </a:rPr>
              <a:t>L</a:t>
            </a:r>
            <a:r>
              <a:rPr lang="en-US" sz="7200" dirty="0">
                <a:solidFill>
                  <a:schemeClr val="bg1"/>
                </a:solidFill>
                <a:effectLst/>
                <a:ea typeface="Calibri" panose="020F0502020204030204" pitchFamily="34" charset="0"/>
                <a:cs typeface="Times New Roman" panose="02020603050405020304" pitchFamily="18" charset="0"/>
              </a:rPr>
              <a:t>itter </a:t>
            </a:r>
            <a:r>
              <a:rPr lang="en-US" sz="7200" dirty="0">
                <a:solidFill>
                  <a:schemeClr val="bg1"/>
                </a:solidFill>
                <a:ea typeface="Calibri" panose="020F0502020204030204" pitchFamily="34" charset="0"/>
                <a:cs typeface="Times New Roman" panose="02020603050405020304" pitchFamily="18" charset="0"/>
              </a:rPr>
              <a:t>M</a:t>
            </a:r>
            <a:r>
              <a:rPr lang="en-US" sz="7200" dirty="0">
                <a:solidFill>
                  <a:schemeClr val="bg1"/>
                </a:solidFill>
                <a:effectLst/>
                <a:ea typeface="Calibri" panose="020F0502020204030204" pitchFamily="34" charset="0"/>
                <a:cs typeface="Times New Roman" panose="02020603050405020304" pitchFamily="18" charset="0"/>
              </a:rPr>
              <a:t>anagement in Delmarva</a:t>
            </a:r>
            <a:endParaRPr lang="en-US" dirty="0">
              <a:solidFill>
                <a:schemeClr val="bg1"/>
              </a:solidFill>
            </a:endParaRPr>
          </a:p>
          <a:p>
            <a:pPr algn="ctr"/>
            <a:endParaRPr lang="en-US" sz="1050" dirty="0">
              <a:solidFill>
                <a:schemeClr val="bg1"/>
              </a:solidFill>
            </a:endParaRPr>
          </a:p>
          <a:p>
            <a:pPr algn="ctr"/>
            <a:r>
              <a:rPr lang="en-US" sz="5600" dirty="0">
                <a:solidFill>
                  <a:schemeClr val="bg1"/>
                </a:solidFill>
              </a:rPr>
              <a:t>Justin Maroccia</a:t>
            </a:r>
          </a:p>
          <a:p>
            <a:pPr algn="ctr"/>
            <a:r>
              <a:rPr lang="en-US" sz="3800" dirty="0">
                <a:solidFill>
                  <a:schemeClr val="bg1"/>
                </a:solidFill>
              </a:rPr>
              <a:t>Master of Environmental Studies 2022</a:t>
            </a:r>
          </a:p>
          <a:p>
            <a:pPr algn="ctr"/>
            <a:r>
              <a:rPr lang="en-US" sz="3800">
                <a:solidFill>
                  <a:schemeClr val="bg1"/>
                </a:solidFill>
              </a:rPr>
              <a:t>Leah H. Palm-Forster</a:t>
            </a:r>
            <a:r>
              <a:rPr lang="en-US" sz="3800" dirty="0">
                <a:solidFill>
                  <a:schemeClr val="bg1"/>
                </a:solidFill>
              </a:rPr>
              <a:t>, Ph.D., University of Delaware</a:t>
            </a:r>
          </a:p>
          <a:p>
            <a:pPr algn="ctr"/>
            <a:r>
              <a:rPr lang="en-US" sz="3800" dirty="0">
                <a:solidFill>
                  <a:schemeClr val="bg1"/>
                </a:solidFill>
              </a:rPr>
              <a:t>Michael Kulik, M.S., University of Pennsylvania</a:t>
            </a:r>
          </a:p>
        </p:txBody>
      </p:sp>
      <p:grpSp>
        <p:nvGrpSpPr>
          <p:cNvPr id="11" name="Group 10">
            <a:extLst>
              <a:ext uri="{FF2B5EF4-FFF2-40B4-BE49-F238E27FC236}">
                <a16:creationId xmlns:a16="http://schemas.microsoft.com/office/drawing/2014/main" id="{C9410B44-FFEF-4B3E-B4F8-400A66635D87}"/>
              </a:ext>
            </a:extLst>
          </p:cNvPr>
          <p:cNvGrpSpPr/>
          <p:nvPr/>
        </p:nvGrpSpPr>
        <p:grpSpPr>
          <a:xfrm>
            <a:off x="29138371" y="265930"/>
            <a:ext cx="5050581" cy="4495829"/>
            <a:chOff x="20231291" y="10247323"/>
            <a:chExt cx="5152454" cy="5041447"/>
          </a:xfrm>
        </p:grpSpPr>
        <p:pic>
          <p:nvPicPr>
            <p:cNvPr id="6" name="Picture 4">
              <a:extLst>
                <a:ext uri="{FF2B5EF4-FFF2-40B4-BE49-F238E27FC236}">
                  <a16:creationId xmlns:a16="http://schemas.microsoft.com/office/drawing/2014/main" id="{D1EA6A2C-93BA-421A-B493-D42B12AA70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31291" y="10247323"/>
              <a:ext cx="5152454" cy="2526067"/>
            </a:xfrm>
            <a:prstGeom prst="rect">
              <a:avLst/>
            </a:prstGeom>
            <a:noFill/>
            <a:ln w="38100">
              <a:solidFill>
                <a:schemeClr val="bg1"/>
              </a:solidFill>
            </a:ln>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086B467B-9612-4918-8C27-E9FB27FB91DF}"/>
                </a:ext>
              </a:extLst>
            </p:cNvPr>
            <p:cNvGrpSpPr/>
            <p:nvPr/>
          </p:nvGrpSpPr>
          <p:grpSpPr>
            <a:xfrm>
              <a:off x="20231291" y="12762701"/>
              <a:ext cx="5152454" cy="2526069"/>
              <a:chOff x="12806362" y="13717573"/>
              <a:chExt cx="7191375" cy="2822209"/>
            </a:xfrm>
          </p:grpSpPr>
          <p:pic>
            <p:nvPicPr>
              <p:cNvPr id="8" name="Picture 7">
                <a:extLst>
                  <a:ext uri="{FF2B5EF4-FFF2-40B4-BE49-F238E27FC236}">
                    <a16:creationId xmlns:a16="http://schemas.microsoft.com/office/drawing/2014/main" id="{C0A67200-B1D5-455C-B49C-B3E708EA498B}"/>
                  </a:ext>
                </a:extLst>
              </p:cNvPr>
              <p:cNvPicPr>
                <a:picLocks noChangeAspect="1"/>
              </p:cNvPicPr>
              <p:nvPr/>
            </p:nvPicPr>
            <p:blipFill>
              <a:blip r:embed="rId4"/>
              <a:stretch>
                <a:fillRect/>
              </a:stretch>
            </p:blipFill>
            <p:spPr>
              <a:xfrm>
                <a:off x="12806362" y="13717573"/>
                <a:ext cx="3648075" cy="2822209"/>
              </a:xfrm>
              <a:prstGeom prst="rect">
                <a:avLst/>
              </a:prstGeom>
              <a:ln w="38100">
                <a:solidFill>
                  <a:schemeClr val="bg1"/>
                </a:solidFill>
              </a:ln>
            </p:spPr>
          </p:pic>
          <p:pic>
            <p:nvPicPr>
              <p:cNvPr id="9" name="Picture 8">
                <a:extLst>
                  <a:ext uri="{FF2B5EF4-FFF2-40B4-BE49-F238E27FC236}">
                    <a16:creationId xmlns:a16="http://schemas.microsoft.com/office/drawing/2014/main" id="{3E7F93C8-580D-44D1-95DB-5B807721092E}"/>
                  </a:ext>
                </a:extLst>
              </p:cNvPr>
              <p:cNvPicPr>
                <a:picLocks noChangeAspect="1"/>
              </p:cNvPicPr>
              <p:nvPr/>
            </p:nvPicPr>
            <p:blipFill>
              <a:blip r:embed="rId5"/>
              <a:stretch>
                <a:fillRect/>
              </a:stretch>
            </p:blipFill>
            <p:spPr>
              <a:xfrm>
                <a:off x="16454437" y="13717574"/>
                <a:ext cx="3543300" cy="2822208"/>
              </a:xfrm>
              <a:prstGeom prst="rect">
                <a:avLst/>
              </a:prstGeom>
              <a:ln w="38100">
                <a:solidFill>
                  <a:schemeClr val="bg1"/>
                </a:solidFill>
              </a:ln>
            </p:spPr>
          </p:pic>
        </p:grpSp>
      </p:grpSp>
      <p:grpSp>
        <p:nvGrpSpPr>
          <p:cNvPr id="12" name="Group 11">
            <a:extLst>
              <a:ext uri="{FF2B5EF4-FFF2-40B4-BE49-F238E27FC236}">
                <a16:creationId xmlns:a16="http://schemas.microsoft.com/office/drawing/2014/main" id="{C26EBCAE-1B21-4558-A3E5-AAE22C5337A3}"/>
              </a:ext>
            </a:extLst>
          </p:cNvPr>
          <p:cNvGrpSpPr/>
          <p:nvPr/>
        </p:nvGrpSpPr>
        <p:grpSpPr>
          <a:xfrm>
            <a:off x="380192" y="5502951"/>
            <a:ext cx="10365180" cy="19610391"/>
            <a:chOff x="897591" y="6302829"/>
            <a:chExt cx="10521973" cy="20523188"/>
          </a:xfrm>
        </p:grpSpPr>
        <p:sp>
          <p:nvSpPr>
            <p:cNvPr id="13" name="TextBox 12">
              <a:extLst>
                <a:ext uri="{FF2B5EF4-FFF2-40B4-BE49-F238E27FC236}">
                  <a16:creationId xmlns:a16="http://schemas.microsoft.com/office/drawing/2014/main" id="{F492E497-DA03-4BAE-B818-521A82F6A515}"/>
                </a:ext>
              </a:extLst>
            </p:cNvPr>
            <p:cNvSpPr txBox="1"/>
            <p:nvPr/>
          </p:nvSpPr>
          <p:spPr>
            <a:xfrm>
              <a:off x="897591" y="6302829"/>
              <a:ext cx="10515600" cy="20523188"/>
            </a:xfrm>
            <a:prstGeom prst="rect">
              <a:avLst/>
            </a:prstGeom>
            <a:noFill/>
            <a:ln w="19050">
              <a:solidFill>
                <a:schemeClr val="tx1"/>
              </a:solidFill>
            </a:ln>
          </p:spPr>
          <p:txBody>
            <a:bodyPr wrap="square" rtlCol="0">
              <a:spAutoFit/>
            </a:bodyPr>
            <a:lstStyle/>
            <a:p>
              <a:endParaRPr lang="en-US" sz="3200" dirty="0"/>
            </a:p>
            <a:p>
              <a:endParaRPr lang="en-US" sz="3200" dirty="0"/>
            </a:p>
            <a:p>
              <a:endParaRPr lang="en-US" sz="3000" dirty="0">
                <a:ea typeface="Calibri" panose="020F0502020204030204" pitchFamily="34" charset="0"/>
              </a:endParaRPr>
            </a:p>
            <a:p>
              <a:pPr marL="457200" indent="-457200">
                <a:buFont typeface="Arial" panose="020B0604020202020204" pitchFamily="34" charset="0"/>
                <a:buChar char="•"/>
              </a:pPr>
              <a:r>
                <a:rPr lang="en-US" sz="2800" dirty="0">
                  <a:effectLst/>
                  <a:ea typeface="Calibri" panose="020F0502020204030204" pitchFamily="34" charset="0"/>
                </a:rPr>
                <a:t>On the Delmarva Peninsula, </a:t>
              </a:r>
              <a:r>
                <a:rPr lang="en-US" sz="2800" dirty="0">
                  <a:ea typeface="Calibri" panose="020F0502020204030204" pitchFamily="34" charset="0"/>
                </a:rPr>
                <a:t>shown in Figure 1, poultry production reigns supreme as the most dominant feature of this region’s agricultural sector. This industry generates massive economic output, but also large amounts of animal waste, called poultry litter. </a:t>
              </a:r>
              <a:endParaRPr lang="en-US" sz="2800" dirty="0">
                <a:effectLst/>
                <a:ea typeface="Calibri" panose="020F0502020204030204" pitchFamily="34" charset="0"/>
              </a:endParaRPr>
            </a:p>
            <a:p>
              <a:pPr marL="457200" indent="-457200">
                <a:buFont typeface="Arial" panose="020B0604020202020204" pitchFamily="34" charset="0"/>
                <a:buChar char="•"/>
              </a:pPr>
              <a:endParaRPr lang="en-US" sz="2800" dirty="0">
                <a:effectLst/>
                <a:ea typeface="Calibri" panose="020F0502020204030204" pitchFamily="34" charset="0"/>
              </a:endParaRPr>
            </a:p>
            <a:p>
              <a:pPr marL="457200" indent="-457200">
                <a:buFont typeface="Arial" panose="020B0604020202020204" pitchFamily="34" charset="0"/>
                <a:buChar char="•"/>
              </a:pPr>
              <a:r>
                <a:rPr lang="en-US" sz="2800" dirty="0">
                  <a:effectLst/>
                  <a:ea typeface="Calibri" panose="020F0502020204030204" pitchFamily="34" charset="0"/>
                </a:rPr>
                <a:t>Poultry litter is a valuable soil amendment, </a:t>
              </a:r>
              <a:r>
                <a:rPr lang="en-US" sz="2800" dirty="0">
                  <a:ea typeface="Calibri" panose="020F0502020204030204" pitchFamily="34" charset="0"/>
                </a:rPr>
                <a:t>h</a:t>
              </a:r>
              <a:r>
                <a:rPr lang="en-US" sz="2800" dirty="0">
                  <a:effectLst/>
                  <a:ea typeface="Calibri" panose="020F0502020204030204" pitchFamily="34" charset="0"/>
                </a:rPr>
                <a:t>owever, state policies in each Delmarva state which govern the transport, storage, and </a:t>
              </a:r>
              <a:r>
                <a:rPr lang="en-US" sz="2800" dirty="0">
                  <a:ea typeface="Calibri" panose="020F0502020204030204" pitchFamily="34" charset="0"/>
                </a:rPr>
                <a:t>utilization</a:t>
              </a:r>
              <a:r>
                <a:rPr lang="en-US" sz="2800" dirty="0">
                  <a:effectLst/>
                  <a:ea typeface="Calibri" panose="020F0502020204030204" pitchFamily="34" charset="0"/>
                </a:rPr>
                <a:t> of poultry litter are grossly uncoordinated. As such, This lack of policy coherence has left many willing Delmarva farmers with distinct nutrient needs without access to litter and created problems for poultry producers looking for a litter destination. </a:t>
              </a:r>
              <a:r>
                <a:rPr lang="en-US" sz="2800" dirty="0">
                  <a:ea typeface="Calibri" panose="020F0502020204030204" pitchFamily="34" charset="0"/>
                </a:rPr>
                <a:t>There are also </a:t>
              </a:r>
              <a:r>
                <a:rPr lang="en-US" sz="2800" dirty="0">
                  <a:effectLst/>
                  <a:ea typeface="Calibri" panose="020F0502020204030204" pitchFamily="34" charset="0"/>
                </a:rPr>
                <a:t>numerous environmental and </a:t>
              </a:r>
              <a:r>
                <a:rPr lang="en-US" sz="2800" dirty="0">
                  <a:ea typeface="Calibri" panose="020F0502020204030204" pitchFamily="34" charset="0"/>
                </a:rPr>
                <a:t>economic </a:t>
              </a:r>
              <a:r>
                <a:rPr lang="en-US" sz="2800" dirty="0">
                  <a:effectLst/>
                  <a:ea typeface="Calibri" panose="020F0502020204030204" pitchFamily="34" charset="0"/>
                </a:rPr>
                <a:t>impacts like excess nutrient </a:t>
              </a:r>
              <a:r>
                <a:rPr lang="en-US" sz="2800" dirty="0">
                  <a:ea typeface="Calibri" panose="020F0502020204030204" pitchFamily="34" charset="0"/>
                </a:rPr>
                <a:t>runoff</a:t>
              </a:r>
              <a:r>
                <a:rPr lang="en-US" sz="2800" dirty="0">
                  <a:effectLst/>
                  <a:ea typeface="Calibri" panose="020F0502020204030204" pitchFamily="34" charset="0"/>
                </a:rPr>
                <a:t> or unnecessary synthetic fertilizer purchasing.</a:t>
              </a:r>
            </a:p>
            <a:p>
              <a:pPr marL="457200" indent="-457200">
                <a:buFont typeface="Arial" panose="020B0604020202020204" pitchFamily="34" charset="0"/>
                <a:buChar char="•"/>
              </a:pPr>
              <a:endParaRPr lang="en-US" sz="2800" dirty="0">
                <a:ea typeface="Calibri" panose="020F0502020204030204" pitchFamily="34" charset="0"/>
              </a:endParaRPr>
            </a:p>
            <a:p>
              <a:pPr marL="457200" indent="-457200">
                <a:buFont typeface="Arial" panose="020B0604020202020204" pitchFamily="34" charset="0"/>
                <a:buChar char="•"/>
              </a:pPr>
              <a:r>
                <a:rPr lang="en-US" sz="2800" dirty="0">
                  <a:ea typeface="Calibri" panose="020F0502020204030204" pitchFamily="34" charset="0"/>
                </a:rPr>
                <a:t>In this study</a:t>
              </a:r>
              <a:r>
                <a:rPr lang="en-US" sz="2800" dirty="0">
                  <a:effectLst/>
                  <a:ea typeface="Calibri" panose="020F0502020204030204" pitchFamily="34" charset="0"/>
                </a:rPr>
                <a:t>, main policy barriers are identified and analyzed, followed by the development of succinct policy recommendations, implementation methods, and obstacles to implementation.</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a:p>
            <a:p>
              <a:endParaRPr lang="en-US" sz="3200" dirty="0"/>
            </a:p>
            <a:p>
              <a:endParaRPr lang="en-US" sz="3200" dirty="0"/>
            </a:p>
            <a:p>
              <a:endParaRPr lang="en-US" sz="2800" dirty="0">
                <a:ea typeface="Calibri" panose="020F0502020204030204" pitchFamily="34" charset="0"/>
              </a:endParaRPr>
            </a:p>
            <a:p>
              <a:pPr marL="457200" indent="-457200">
                <a:buFont typeface="Arial" panose="020B0604020202020204" pitchFamily="34" charset="0"/>
                <a:buChar char="•"/>
              </a:pPr>
              <a:r>
                <a:rPr lang="en-US" sz="2800" dirty="0">
                  <a:effectLst/>
                  <a:ea typeface="Calibri" panose="020F0502020204030204" pitchFamily="34" charset="0"/>
                </a:rPr>
                <a:t>Environmental and economic consequences of litter management status quo were evaluated alongside political realities. These foundational pieces informed the impetus for policy action, as well as the conceptual framework of Table 1.</a:t>
              </a:r>
              <a:endParaRPr lang="en-US" sz="2800" dirty="0">
                <a:ea typeface="Calibri" panose="020F0502020204030204" pitchFamily="34" charset="0"/>
              </a:endParaRPr>
            </a:p>
            <a:p>
              <a:endParaRPr lang="en-US" sz="2800" dirty="0">
                <a:effectLst/>
                <a:ea typeface="Calibri" panose="020F0502020204030204" pitchFamily="34" charset="0"/>
              </a:endParaRPr>
            </a:p>
            <a:p>
              <a:pPr marL="457200" indent="-457200">
                <a:buFont typeface="Arial" panose="020B0604020202020204" pitchFamily="34" charset="0"/>
                <a:buChar char="•"/>
              </a:pPr>
              <a:r>
                <a:rPr lang="en-US" sz="2800" dirty="0">
                  <a:ea typeface="Calibri" panose="020F0502020204030204" pitchFamily="34" charset="0"/>
                </a:rPr>
                <a:t>This information assisted an identification process of the main policy barriers at play in Delmarva litter management. Additionally, conversations were conducted with numerous regional policy experts from organizations focused Chesapeake Bay health. </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Recommendation development followed policy barrier identification.</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Upon making recommendations, statutory and regulatory research informed implementation strategy development. These implementation methods were followed by a review of potential obstacles to their success.</a:t>
              </a:r>
            </a:p>
          </p:txBody>
        </p:sp>
        <p:sp>
          <p:nvSpPr>
            <p:cNvPr id="14" name="Rectangle 13">
              <a:extLst>
                <a:ext uri="{FF2B5EF4-FFF2-40B4-BE49-F238E27FC236}">
                  <a16:creationId xmlns:a16="http://schemas.microsoft.com/office/drawing/2014/main" id="{1992A3CF-0DFB-4356-A96F-51701F96280C}"/>
                </a:ext>
              </a:extLst>
            </p:cNvPr>
            <p:cNvSpPr/>
            <p:nvPr/>
          </p:nvSpPr>
          <p:spPr>
            <a:xfrm>
              <a:off x="897591" y="6302830"/>
              <a:ext cx="10513212" cy="1331348"/>
            </a:xfrm>
            <a:prstGeom prst="rect">
              <a:avLst/>
            </a:prstGeom>
            <a:solidFill>
              <a:srgbClr val="EA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t>Introduction</a:t>
              </a:r>
              <a:endParaRPr lang="en-US" sz="2800" dirty="0"/>
            </a:p>
          </p:txBody>
        </p:sp>
        <p:sp>
          <p:nvSpPr>
            <p:cNvPr id="15" name="Rectangle 14">
              <a:extLst>
                <a:ext uri="{FF2B5EF4-FFF2-40B4-BE49-F238E27FC236}">
                  <a16:creationId xmlns:a16="http://schemas.microsoft.com/office/drawing/2014/main" id="{77EDC2EF-8E10-4998-B0FD-CA2A198B8873}"/>
                </a:ext>
              </a:extLst>
            </p:cNvPr>
            <p:cNvSpPr/>
            <p:nvPr/>
          </p:nvSpPr>
          <p:spPr>
            <a:xfrm>
              <a:off x="906352" y="16547677"/>
              <a:ext cx="10513212" cy="1331349"/>
            </a:xfrm>
            <a:prstGeom prst="rect">
              <a:avLst/>
            </a:prstGeom>
            <a:solidFill>
              <a:srgbClr val="EA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t>Methods</a:t>
              </a:r>
            </a:p>
          </p:txBody>
        </p:sp>
      </p:grpSp>
      <p:grpSp>
        <p:nvGrpSpPr>
          <p:cNvPr id="16" name="Group 15">
            <a:extLst>
              <a:ext uri="{FF2B5EF4-FFF2-40B4-BE49-F238E27FC236}">
                <a16:creationId xmlns:a16="http://schemas.microsoft.com/office/drawing/2014/main" id="{5308DEFB-9196-4D41-91F2-359716F9410C}"/>
              </a:ext>
            </a:extLst>
          </p:cNvPr>
          <p:cNvGrpSpPr/>
          <p:nvPr/>
        </p:nvGrpSpPr>
        <p:grpSpPr>
          <a:xfrm>
            <a:off x="24150535" y="5468480"/>
            <a:ext cx="10216236" cy="19690043"/>
            <a:chOff x="888383" y="6402859"/>
            <a:chExt cx="10524808" cy="17004693"/>
          </a:xfrm>
        </p:grpSpPr>
        <p:sp>
          <p:nvSpPr>
            <p:cNvPr id="17" name="TextBox 16">
              <a:extLst>
                <a:ext uri="{FF2B5EF4-FFF2-40B4-BE49-F238E27FC236}">
                  <a16:creationId xmlns:a16="http://schemas.microsoft.com/office/drawing/2014/main" id="{2EA601A6-36EB-4822-99A4-4CA6A621EDB2}"/>
                </a:ext>
              </a:extLst>
            </p:cNvPr>
            <p:cNvSpPr txBox="1"/>
            <p:nvPr/>
          </p:nvSpPr>
          <p:spPr>
            <a:xfrm>
              <a:off x="897591" y="6402859"/>
              <a:ext cx="10515600" cy="17004693"/>
            </a:xfrm>
            <a:prstGeom prst="rect">
              <a:avLst/>
            </a:prstGeom>
            <a:noFill/>
            <a:ln w="19050">
              <a:solidFill>
                <a:schemeClr val="tx1"/>
              </a:solidFill>
            </a:ln>
          </p:spPr>
          <p:txBody>
            <a:bodyPr wrap="square" rtlCol="0">
              <a:spAutoFit/>
            </a:bodyPr>
            <a:lstStyle/>
            <a:p>
              <a:endParaRPr lang="en-US" sz="3200" dirty="0"/>
            </a:p>
            <a:p>
              <a:endParaRPr lang="en-US" sz="3200" dirty="0"/>
            </a:p>
            <a:p>
              <a:endParaRPr lang="en-US" sz="1400" dirty="0"/>
            </a:p>
            <a:p>
              <a:endParaRPr lang="en-US" sz="1400" dirty="0"/>
            </a:p>
            <a:p>
              <a:endParaRPr lang="en-US" sz="1400" dirty="0"/>
            </a:p>
            <a:p>
              <a:pPr marL="457200" indent="-457200">
                <a:buFont typeface="Arial" panose="020B0604020202020204" pitchFamily="34" charset="0"/>
                <a:buChar char="•"/>
              </a:pPr>
              <a:r>
                <a:rPr lang="en-US" sz="2800" dirty="0"/>
                <a:t>The environmental and economic drivers for policy change in poultry litter management are strong, however, they are often difficult to relate to distinct policy barriers.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It is hard to identify a truly definitive forum to facilitate the type of inter-state/agency engagement needed to harmonize this landscape.</a:t>
              </a:r>
            </a:p>
            <a:p>
              <a:endParaRPr lang="en-US" sz="2800" dirty="0"/>
            </a:p>
            <a:p>
              <a:pPr marL="457200" indent="-457200">
                <a:buFont typeface="Arial" panose="020B0604020202020204" pitchFamily="34" charset="0"/>
                <a:buChar char="•"/>
              </a:pPr>
              <a:r>
                <a:rPr lang="en-US" sz="2800" dirty="0"/>
                <a:t>Political drivers for litter management policy change may shape the will to accept, initiate, or implement the proposed recommendations</a:t>
              </a:r>
            </a:p>
            <a:p>
              <a:pPr marL="914400" lvl="1" indent="-457200">
                <a:buFont typeface="Arial" panose="020B0604020202020204" pitchFamily="34" charset="0"/>
                <a:buChar char="•"/>
              </a:pPr>
              <a:r>
                <a:rPr lang="en-US" sz="2800" dirty="0"/>
                <a:t>Ranging from bureaucratic inertia to non-Delmarva interests in keeping the status quo, obstacles to implementation are evident.</a:t>
              </a:r>
            </a:p>
            <a:p>
              <a:endParaRPr lang="en-US" sz="2800" dirty="0"/>
            </a:p>
            <a:p>
              <a:endParaRPr lang="en-US" sz="2800" dirty="0"/>
            </a:p>
            <a:p>
              <a:endParaRPr lang="en-US" sz="2800" dirty="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endParaRPr lang="en-US" sz="1400" dirty="0">
                <a:effectLst/>
                <a:ea typeface="Calibri" panose="020F0502020204030204" pitchFamily="34" charset="0"/>
                <a:cs typeface="Times New Roman" panose="02020603050405020304" pitchFamily="18" charset="0"/>
              </a:endParaRPr>
            </a:p>
            <a:p>
              <a:endParaRPr lang="en-US" sz="1400" dirty="0">
                <a:effectLst/>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endParaRPr lang="en-US" sz="2800" dirty="0">
                <a:effectLst/>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US" sz="2800" dirty="0">
                  <a:effectLst/>
                  <a:ea typeface="Calibri" panose="020F0502020204030204" pitchFamily="34" charset="0"/>
                  <a:cs typeface="Times New Roman" panose="02020603050405020304" pitchFamily="18" charset="0"/>
                </a:rPr>
                <a:t>Poultry production is one of the main industries of the Delmarva agricultural sector. This industry generates massive amounts of poultry litter, a valuable nutrient resource, that could be more efficiently managed on the Delmarva Peninsula.</a:t>
              </a:r>
            </a:p>
            <a:p>
              <a:pPr marL="457200" indent="-457200">
                <a:buFont typeface="Arial" panose="020B0604020202020204" pitchFamily="34" charset="0"/>
                <a:buChar char="•"/>
              </a:pPr>
              <a:endParaRPr lang="en-US" sz="2800" dirty="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US" sz="2800" dirty="0">
                  <a:effectLst/>
                  <a:ea typeface="Calibri" panose="020F0502020204030204" pitchFamily="34" charset="0"/>
                  <a:cs typeface="Times New Roman" panose="02020603050405020304" pitchFamily="18" charset="0"/>
                </a:rPr>
                <a:t>Uncoordinated policies among the Delmarva states regarding th</a:t>
              </a:r>
              <a:r>
                <a:rPr lang="en-US" sz="2800" dirty="0">
                  <a:ea typeface="Calibri" panose="020F0502020204030204" pitchFamily="34" charset="0"/>
                  <a:cs typeface="Times New Roman" panose="02020603050405020304" pitchFamily="18" charset="0"/>
                </a:rPr>
                <a:t>e transport, storage, and utilization of poultry litter have led to negative economic and environmental consequences for the Chesapeake Bay and Delmarva growers.</a:t>
              </a:r>
              <a:endParaRPr lang="en-US" sz="2800" dirty="0">
                <a:effectLst/>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The identified policy recommendations, implementation strategies, and associated barriers to implementation from this study may be a valuable source of information for Delmarva state policymakers as they look for ways to keep improving the health of the agricultural sector and the Chesapeake Bay.</a:t>
              </a:r>
            </a:p>
            <a:p>
              <a:endParaRPr lang="en-US" sz="1200" dirty="0"/>
            </a:p>
            <a:p>
              <a:endParaRPr lang="en-US" sz="3200" dirty="0"/>
            </a:p>
            <a:p>
              <a:endParaRPr lang="en-US" sz="2800" dirty="0"/>
            </a:p>
            <a:p>
              <a:endParaRPr lang="en-US" sz="1000" dirty="0"/>
            </a:p>
            <a:p>
              <a:endParaRPr lang="en-US" sz="1000" dirty="0"/>
            </a:p>
            <a:p>
              <a:endParaRPr lang="en-US" sz="2800" dirty="0"/>
            </a:p>
            <a:p>
              <a:r>
                <a:rPr lang="en-US" sz="2800" dirty="0"/>
                <a:t>Figure 1: Wikimedia Commons. (2007). Delmarva. Wikimedia Creative Commons. </a:t>
              </a:r>
              <a:r>
                <a:rPr lang="en-US" sz="2800" dirty="0">
                  <a:hlinkClick r:id="rId6"/>
                </a:rPr>
                <a:t>https://commons.wikimedia.org/wiki/File:Delmarva.png</a:t>
              </a:r>
              <a:r>
                <a:rPr lang="en-US" sz="2800" dirty="0"/>
                <a:t> </a:t>
              </a:r>
            </a:p>
          </p:txBody>
        </p:sp>
        <p:sp>
          <p:nvSpPr>
            <p:cNvPr id="18" name="Rectangle 17">
              <a:extLst>
                <a:ext uri="{FF2B5EF4-FFF2-40B4-BE49-F238E27FC236}">
                  <a16:creationId xmlns:a16="http://schemas.microsoft.com/office/drawing/2014/main" id="{72524748-093D-481D-8B9C-15D069D90670}"/>
                </a:ext>
              </a:extLst>
            </p:cNvPr>
            <p:cNvSpPr/>
            <p:nvPr/>
          </p:nvSpPr>
          <p:spPr>
            <a:xfrm>
              <a:off x="888383" y="6402859"/>
              <a:ext cx="10524807" cy="1331349"/>
            </a:xfrm>
            <a:prstGeom prst="rect">
              <a:avLst/>
            </a:prstGeom>
            <a:solidFill>
              <a:srgbClr val="EA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t>Discussion</a:t>
              </a:r>
            </a:p>
          </p:txBody>
        </p:sp>
        <p:sp>
          <p:nvSpPr>
            <p:cNvPr id="19" name="Rectangle 18">
              <a:extLst>
                <a:ext uri="{FF2B5EF4-FFF2-40B4-BE49-F238E27FC236}">
                  <a16:creationId xmlns:a16="http://schemas.microsoft.com/office/drawing/2014/main" id="{64A542E3-1C47-4858-AD78-68863F180344}"/>
                </a:ext>
              </a:extLst>
            </p:cNvPr>
            <p:cNvSpPr/>
            <p:nvPr/>
          </p:nvSpPr>
          <p:spPr>
            <a:xfrm>
              <a:off x="893520" y="20555607"/>
              <a:ext cx="10515601" cy="982629"/>
            </a:xfrm>
            <a:prstGeom prst="rect">
              <a:avLst/>
            </a:prstGeom>
            <a:solidFill>
              <a:srgbClr val="EA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t>Works Cited</a:t>
              </a:r>
            </a:p>
          </p:txBody>
        </p:sp>
      </p:grpSp>
      <p:sp>
        <p:nvSpPr>
          <p:cNvPr id="20" name="Rectangle 19">
            <a:extLst>
              <a:ext uri="{FF2B5EF4-FFF2-40B4-BE49-F238E27FC236}">
                <a16:creationId xmlns:a16="http://schemas.microsoft.com/office/drawing/2014/main" id="{7F5D1DE0-FB56-4A84-87D8-94F49AB3E611}"/>
              </a:ext>
            </a:extLst>
          </p:cNvPr>
          <p:cNvSpPr/>
          <p:nvPr/>
        </p:nvSpPr>
        <p:spPr>
          <a:xfrm>
            <a:off x="24159473" y="13429680"/>
            <a:ext cx="10209824" cy="1331349"/>
          </a:xfrm>
          <a:prstGeom prst="rect">
            <a:avLst/>
          </a:prstGeom>
          <a:solidFill>
            <a:srgbClr val="EA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t>Conclusion</a:t>
            </a:r>
          </a:p>
        </p:txBody>
      </p:sp>
      <p:grpSp>
        <p:nvGrpSpPr>
          <p:cNvPr id="2" name="Group 1">
            <a:extLst>
              <a:ext uri="{FF2B5EF4-FFF2-40B4-BE49-F238E27FC236}">
                <a16:creationId xmlns:a16="http://schemas.microsoft.com/office/drawing/2014/main" id="{3C94853C-8141-46A5-9904-CD06DC6A7E19}"/>
              </a:ext>
            </a:extLst>
          </p:cNvPr>
          <p:cNvGrpSpPr/>
          <p:nvPr/>
        </p:nvGrpSpPr>
        <p:grpSpPr>
          <a:xfrm>
            <a:off x="13491716" y="5468480"/>
            <a:ext cx="7757490" cy="8978672"/>
            <a:chOff x="13591376" y="6302827"/>
            <a:chExt cx="7564445" cy="11011724"/>
          </a:xfrm>
        </p:grpSpPr>
        <p:pic>
          <p:nvPicPr>
            <p:cNvPr id="22" name="Picture 21">
              <a:extLst>
                <a:ext uri="{FF2B5EF4-FFF2-40B4-BE49-F238E27FC236}">
                  <a16:creationId xmlns:a16="http://schemas.microsoft.com/office/drawing/2014/main" id="{BDC64A78-3C9D-43AD-90E5-4631E3AACDE9}"/>
                </a:ext>
              </a:extLst>
            </p:cNvPr>
            <p:cNvPicPr/>
            <p:nvPr/>
          </p:nvPicPr>
          <p:blipFill>
            <a:blip r:embed="rId7"/>
            <a:stretch>
              <a:fillRect/>
            </a:stretch>
          </p:blipFill>
          <p:spPr>
            <a:xfrm>
              <a:off x="13727211" y="6302827"/>
              <a:ext cx="6655235" cy="9610941"/>
            </a:xfrm>
            <a:prstGeom prst="rect">
              <a:avLst/>
            </a:prstGeom>
          </p:spPr>
        </p:pic>
        <p:sp>
          <p:nvSpPr>
            <p:cNvPr id="23" name="TextBox 22">
              <a:extLst>
                <a:ext uri="{FF2B5EF4-FFF2-40B4-BE49-F238E27FC236}">
                  <a16:creationId xmlns:a16="http://schemas.microsoft.com/office/drawing/2014/main" id="{67155928-9AF1-4092-A6B7-3E5372483E06}"/>
                </a:ext>
              </a:extLst>
            </p:cNvPr>
            <p:cNvSpPr txBox="1"/>
            <p:nvPr/>
          </p:nvSpPr>
          <p:spPr>
            <a:xfrm>
              <a:off x="13591376" y="15804684"/>
              <a:ext cx="7564445" cy="1509867"/>
            </a:xfrm>
            <a:prstGeom prst="rect">
              <a:avLst/>
            </a:prstGeom>
            <a:noFill/>
          </p:spPr>
          <p:txBody>
            <a:bodyPr wrap="square" rtlCol="0">
              <a:spAutoFit/>
            </a:bodyPr>
            <a:lstStyle/>
            <a:p>
              <a:pPr algn="ctr"/>
              <a:r>
                <a:rPr lang="en-US" sz="2800" b="1" i="1" dirty="0">
                  <a:effectLst/>
                  <a:latin typeface="Times New Roman" panose="02020603050405020304" pitchFamily="18" charset="0"/>
                  <a:ea typeface="Calibri" panose="020F0502020204030204" pitchFamily="34" charset="0"/>
                  <a:cs typeface="Times New Roman" panose="02020603050405020304" pitchFamily="18" charset="0"/>
                </a:rPr>
                <a:t>Figure 1: </a:t>
              </a:r>
              <a:r>
                <a:rPr lang="en-US" sz="2800" i="1" dirty="0">
                  <a:effectLst/>
                  <a:latin typeface="Times New Roman" panose="02020603050405020304" pitchFamily="18" charset="0"/>
                  <a:ea typeface="Calibri" panose="020F0502020204030204" pitchFamily="34" charset="0"/>
                  <a:cs typeface="Times New Roman" panose="02020603050405020304" pitchFamily="18" charset="0"/>
                </a:rPr>
                <a:t>Map of the Delmarva Peninsula. </a:t>
              </a:r>
            </a:p>
            <a:p>
              <a:pPr algn="ctr"/>
              <a:r>
                <a:rPr lang="en-US" sz="2800" b="1" i="1" dirty="0">
                  <a:effectLst/>
                  <a:latin typeface="Times New Roman" panose="02020603050405020304" pitchFamily="18" charset="0"/>
                  <a:ea typeface="Calibri" panose="020F0502020204030204" pitchFamily="34" charset="0"/>
                  <a:cs typeface="Times New Roman" panose="02020603050405020304" pitchFamily="18" charset="0"/>
                </a:rPr>
                <a:t>Source: </a:t>
              </a:r>
              <a:r>
                <a:rPr lang="en-US" sz="2800" i="1" dirty="0">
                  <a:effectLst/>
                  <a:latin typeface="Times New Roman" panose="02020603050405020304" pitchFamily="18" charset="0"/>
                  <a:ea typeface="Calibri" panose="020F0502020204030204" pitchFamily="34" charset="0"/>
                  <a:cs typeface="Times New Roman" panose="02020603050405020304" pitchFamily="18" charset="0"/>
                </a:rPr>
                <a:t>Wikimedia Commons</a:t>
              </a:r>
              <a:endParaRPr lang="en-US" sz="2800" i="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p>
          </p:txBody>
        </p:sp>
      </p:grpSp>
      <p:sp>
        <p:nvSpPr>
          <p:cNvPr id="24" name="TextBox 23">
            <a:extLst>
              <a:ext uri="{FF2B5EF4-FFF2-40B4-BE49-F238E27FC236}">
                <a16:creationId xmlns:a16="http://schemas.microsoft.com/office/drawing/2014/main" id="{3BFE3447-8B1A-407A-A62F-2F32FCE461E0}"/>
              </a:ext>
            </a:extLst>
          </p:cNvPr>
          <p:cNvSpPr txBox="1"/>
          <p:nvPr/>
        </p:nvSpPr>
        <p:spPr>
          <a:xfrm>
            <a:off x="12038000" y="14176254"/>
            <a:ext cx="10664921" cy="523220"/>
          </a:xfrm>
          <a:prstGeom prst="rect">
            <a:avLst/>
          </a:prstGeom>
          <a:noFill/>
        </p:spPr>
        <p:txBody>
          <a:bodyPr wrap="square" rtlCol="0">
            <a:spAutoFit/>
          </a:bodyPr>
          <a:lstStyle/>
          <a:p>
            <a:pPr algn="ctr"/>
            <a:r>
              <a:rPr lang="en-US" sz="2800" b="1" i="1" dirty="0"/>
              <a:t>Table 1: Delmarva Poultry Litter Policy Conceptual Framework</a:t>
            </a:r>
            <a:endParaRPr lang="en-US" sz="2800" i="1" dirty="0"/>
          </a:p>
        </p:txBody>
      </p:sp>
      <p:graphicFrame>
        <p:nvGraphicFramePr>
          <p:cNvPr id="3" name="Table 2">
            <a:extLst>
              <a:ext uri="{FF2B5EF4-FFF2-40B4-BE49-F238E27FC236}">
                <a16:creationId xmlns:a16="http://schemas.microsoft.com/office/drawing/2014/main" id="{139891B4-D16E-43E6-A573-8F59A2F6736A}"/>
              </a:ext>
            </a:extLst>
          </p:cNvPr>
          <p:cNvGraphicFramePr>
            <a:graphicFrameLocks noGrp="1"/>
          </p:cNvGraphicFramePr>
          <p:nvPr>
            <p:extLst>
              <p:ext uri="{D42A27DB-BD31-4B8C-83A1-F6EECF244321}">
                <p14:modId xmlns:p14="http://schemas.microsoft.com/office/powerpoint/2010/main" val="3092783873"/>
              </p:ext>
            </p:extLst>
          </p:nvPr>
        </p:nvGraphicFramePr>
        <p:xfrm>
          <a:off x="11065627" y="14761029"/>
          <a:ext cx="12736982" cy="10397494"/>
        </p:xfrm>
        <a:graphic>
          <a:graphicData uri="http://schemas.openxmlformats.org/drawingml/2006/table">
            <a:tbl>
              <a:tblPr firstRow="1" firstCol="1" bandRow="1">
                <a:tableStyleId>{5C22544A-7EE6-4342-B048-85BDC9FD1C3A}</a:tableStyleId>
              </a:tblPr>
              <a:tblGrid>
                <a:gridCol w="3183564">
                  <a:extLst>
                    <a:ext uri="{9D8B030D-6E8A-4147-A177-3AD203B41FA5}">
                      <a16:colId xmlns:a16="http://schemas.microsoft.com/office/drawing/2014/main" val="878431918"/>
                    </a:ext>
                  </a:extLst>
                </a:gridCol>
                <a:gridCol w="3183564">
                  <a:extLst>
                    <a:ext uri="{9D8B030D-6E8A-4147-A177-3AD203B41FA5}">
                      <a16:colId xmlns:a16="http://schemas.microsoft.com/office/drawing/2014/main" val="1822560106"/>
                    </a:ext>
                  </a:extLst>
                </a:gridCol>
                <a:gridCol w="3184927">
                  <a:extLst>
                    <a:ext uri="{9D8B030D-6E8A-4147-A177-3AD203B41FA5}">
                      <a16:colId xmlns:a16="http://schemas.microsoft.com/office/drawing/2014/main" val="596954202"/>
                    </a:ext>
                  </a:extLst>
                </a:gridCol>
                <a:gridCol w="3184927">
                  <a:extLst>
                    <a:ext uri="{9D8B030D-6E8A-4147-A177-3AD203B41FA5}">
                      <a16:colId xmlns:a16="http://schemas.microsoft.com/office/drawing/2014/main" val="2094664958"/>
                    </a:ext>
                  </a:extLst>
                </a:gridCol>
              </a:tblGrid>
              <a:tr h="845910">
                <a:tc>
                  <a:txBody>
                    <a:bodyPr/>
                    <a:lstStyle/>
                    <a:p>
                      <a:pPr marL="0" marR="0" algn="ctr">
                        <a:lnSpc>
                          <a:spcPct val="100000"/>
                        </a:lnSpc>
                        <a:spcBef>
                          <a:spcPts val="0"/>
                        </a:spcBef>
                        <a:spcAft>
                          <a:spcPts val="0"/>
                        </a:spcAft>
                      </a:pPr>
                      <a:r>
                        <a:rPr lang="en-US" sz="2800" dirty="0">
                          <a:effectLst/>
                        </a:rPr>
                        <a:t>Conceptual Elements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dirty="0">
                          <a:effectLst/>
                        </a:rPr>
                        <a:t>Delaware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dirty="0">
                          <a:effectLst/>
                        </a:rPr>
                        <a:t>Maryland</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dirty="0">
                          <a:effectLst/>
                        </a:rPr>
                        <a:t>Virginia</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extLst>
                  <a:ext uri="{0D108BD9-81ED-4DB2-BD59-A6C34878D82A}">
                    <a16:rowId xmlns:a16="http://schemas.microsoft.com/office/drawing/2014/main" val="892226394"/>
                  </a:ext>
                </a:extLst>
              </a:tr>
              <a:tr h="1830456">
                <a:tc>
                  <a:txBody>
                    <a:bodyPr/>
                    <a:lstStyle/>
                    <a:p>
                      <a:pPr marL="0" marR="0" algn="ctr">
                        <a:lnSpc>
                          <a:spcPct val="100000"/>
                        </a:lnSpc>
                        <a:spcBef>
                          <a:spcPts val="0"/>
                        </a:spcBef>
                        <a:spcAft>
                          <a:spcPts val="0"/>
                        </a:spcAft>
                      </a:pPr>
                      <a:r>
                        <a:rPr lang="en-US" sz="2800">
                          <a:effectLst/>
                        </a:rPr>
                        <a:t>Nutrient Management Regulatory Authority</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dirty="0">
                          <a:solidFill>
                            <a:schemeClr val="bg1"/>
                          </a:solidFill>
                          <a:effectLst/>
                        </a:rPr>
                        <a:t>Delaware Nutrient Management Commission</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Maryland Department of Agriculture</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a:solidFill>
                            <a:schemeClr val="bg1"/>
                          </a:solidFill>
                          <a:effectLst/>
                        </a:rPr>
                        <a:t>Virginia Department of Conservation and Recreation</a:t>
                      </a:r>
                      <a:endParaRPr lang="en-US" sz="2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extLst>
                  <a:ext uri="{0D108BD9-81ED-4DB2-BD59-A6C34878D82A}">
                    <a16:rowId xmlns:a16="http://schemas.microsoft.com/office/drawing/2014/main" val="2904627057"/>
                  </a:ext>
                </a:extLst>
              </a:tr>
              <a:tr h="899192">
                <a:tc>
                  <a:txBody>
                    <a:bodyPr/>
                    <a:lstStyle/>
                    <a:p>
                      <a:pPr marL="0" marR="0" algn="ctr">
                        <a:lnSpc>
                          <a:spcPct val="100000"/>
                        </a:lnSpc>
                        <a:spcBef>
                          <a:spcPts val="0"/>
                        </a:spcBef>
                        <a:spcAft>
                          <a:spcPts val="0"/>
                        </a:spcAft>
                      </a:pPr>
                      <a:r>
                        <a:rPr lang="en-US" sz="2800">
                          <a:effectLst/>
                        </a:rPr>
                        <a:t>Storage Requirements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a:solidFill>
                            <a:schemeClr val="bg1"/>
                          </a:solidFill>
                          <a:effectLst/>
                        </a:rPr>
                        <a:t>Strict</a:t>
                      </a:r>
                      <a:endParaRPr lang="en-US" sz="2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Moderately strict</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a:solidFill>
                            <a:schemeClr val="bg1"/>
                          </a:solidFill>
                          <a:effectLst/>
                        </a:rPr>
                        <a:t>Flexible</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extLst>
                  <a:ext uri="{0D108BD9-81ED-4DB2-BD59-A6C34878D82A}">
                    <a16:rowId xmlns:a16="http://schemas.microsoft.com/office/drawing/2014/main" val="2133120799"/>
                  </a:ext>
                </a:extLst>
              </a:tr>
              <a:tr h="1337592">
                <a:tc>
                  <a:txBody>
                    <a:bodyPr/>
                    <a:lstStyle/>
                    <a:p>
                      <a:pPr marL="0" marR="0" algn="ctr">
                        <a:lnSpc>
                          <a:spcPct val="100000"/>
                        </a:lnSpc>
                        <a:spcBef>
                          <a:spcPts val="0"/>
                        </a:spcBef>
                        <a:spcAft>
                          <a:spcPts val="0"/>
                        </a:spcAft>
                      </a:pPr>
                      <a:r>
                        <a:rPr lang="en-US" sz="2800">
                          <a:effectLst/>
                        </a:rPr>
                        <a:t>Transport Program Requirements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dirty="0">
                          <a:solidFill>
                            <a:schemeClr val="bg1"/>
                          </a:solidFill>
                          <a:effectLst/>
                        </a:rPr>
                        <a:t>Flexible</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Flexible</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Inflexible</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extLst>
                  <a:ext uri="{0D108BD9-81ED-4DB2-BD59-A6C34878D82A}">
                    <a16:rowId xmlns:a16="http://schemas.microsoft.com/office/drawing/2014/main" val="3060532105"/>
                  </a:ext>
                </a:extLst>
              </a:tr>
              <a:tr h="1691820">
                <a:tc>
                  <a:txBody>
                    <a:bodyPr/>
                    <a:lstStyle/>
                    <a:p>
                      <a:pPr marL="0" marR="0" algn="ctr">
                        <a:lnSpc>
                          <a:spcPct val="100000"/>
                        </a:lnSpc>
                        <a:spcBef>
                          <a:spcPts val="0"/>
                        </a:spcBef>
                        <a:spcAft>
                          <a:spcPts val="0"/>
                        </a:spcAft>
                      </a:pPr>
                      <a:r>
                        <a:rPr lang="en-US" sz="2800">
                          <a:effectLst/>
                        </a:rPr>
                        <a:t>Delmarva Population out of Total State Population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a:solidFill>
                            <a:schemeClr val="bg1"/>
                          </a:solidFill>
                          <a:effectLst/>
                        </a:rPr>
                        <a:t>Significant</a:t>
                      </a:r>
                      <a:endParaRPr lang="en-US" sz="2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Low</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Low</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extLst>
                  <a:ext uri="{0D108BD9-81ED-4DB2-BD59-A6C34878D82A}">
                    <a16:rowId xmlns:a16="http://schemas.microsoft.com/office/drawing/2014/main" val="3880425924"/>
                  </a:ext>
                </a:extLst>
              </a:tr>
              <a:tr h="1209614">
                <a:tc>
                  <a:txBody>
                    <a:bodyPr/>
                    <a:lstStyle/>
                    <a:p>
                      <a:pPr marL="0" marR="0" algn="ctr">
                        <a:lnSpc>
                          <a:spcPct val="100000"/>
                        </a:lnSpc>
                        <a:spcBef>
                          <a:spcPts val="0"/>
                        </a:spcBef>
                        <a:spcAft>
                          <a:spcPts val="0"/>
                        </a:spcAft>
                      </a:pPr>
                      <a:r>
                        <a:rPr lang="en-US" sz="2800">
                          <a:effectLst/>
                        </a:rPr>
                        <a:t>Delmarva Political Representation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a:solidFill>
                            <a:schemeClr val="bg1"/>
                          </a:solidFill>
                          <a:effectLst/>
                        </a:rPr>
                        <a:t>Significant</a:t>
                      </a:r>
                      <a:endParaRPr lang="en-US" sz="2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Low</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Low</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extLst>
                  <a:ext uri="{0D108BD9-81ED-4DB2-BD59-A6C34878D82A}">
                    <a16:rowId xmlns:a16="http://schemas.microsoft.com/office/drawing/2014/main" val="1503866771"/>
                  </a:ext>
                </a:extLst>
              </a:tr>
              <a:tr h="1268865">
                <a:tc>
                  <a:txBody>
                    <a:bodyPr/>
                    <a:lstStyle/>
                    <a:p>
                      <a:pPr marL="0" marR="0" algn="ctr">
                        <a:lnSpc>
                          <a:spcPct val="100000"/>
                        </a:lnSpc>
                        <a:spcBef>
                          <a:spcPts val="0"/>
                        </a:spcBef>
                        <a:spcAft>
                          <a:spcPts val="0"/>
                        </a:spcAft>
                      </a:pPr>
                      <a:r>
                        <a:rPr lang="en-US" sz="2800">
                          <a:effectLst/>
                        </a:rPr>
                        <a:t>Chesapeake Bay Environmental Culture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a:solidFill>
                            <a:schemeClr val="bg1"/>
                          </a:solidFill>
                          <a:effectLst/>
                        </a:rPr>
                        <a:t>Moderate importance</a:t>
                      </a:r>
                      <a:endParaRPr lang="en-US" sz="2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a:solidFill>
                            <a:schemeClr val="bg1"/>
                          </a:solidFill>
                          <a:effectLst/>
                        </a:rPr>
                        <a:t>High importance</a:t>
                      </a:r>
                      <a:endParaRPr lang="en-US" sz="2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Low importance</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extLst>
                  <a:ext uri="{0D108BD9-81ED-4DB2-BD59-A6C34878D82A}">
                    <a16:rowId xmlns:a16="http://schemas.microsoft.com/office/drawing/2014/main" val="1941273828"/>
                  </a:ext>
                </a:extLst>
              </a:tr>
              <a:tr h="1268865">
                <a:tc>
                  <a:txBody>
                    <a:bodyPr/>
                    <a:lstStyle/>
                    <a:p>
                      <a:pPr marL="0" marR="0" algn="ctr">
                        <a:lnSpc>
                          <a:spcPct val="100000"/>
                        </a:lnSpc>
                        <a:spcBef>
                          <a:spcPts val="0"/>
                        </a:spcBef>
                        <a:spcAft>
                          <a:spcPts val="0"/>
                        </a:spcAft>
                      </a:pPr>
                      <a:r>
                        <a:rPr lang="en-US" sz="2800" dirty="0">
                          <a:effectLst/>
                        </a:rPr>
                        <a:t>Delmarva Ag Sector Economic Contribution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AAA00"/>
                    </a:solidFill>
                  </a:tcPr>
                </a:tc>
                <a:tc>
                  <a:txBody>
                    <a:bodyPr/>
                    <a:lstStyle/>
                    <a:p>
                      <a:pPr marL="0" marR="0" algn="ctr">
                        <a:lnSpc>
                          <a:spcPct val="100000"/>
                        </a:lnSpc>
                        <a:spcBef>
                          <a:spcPts val="0"/>
                        </a:spcBef>
                        <a:spcAft>
                          <a:spcPts val="0"/>
                        </a:spcAft>
                      </a:pPr>
                      <a:r>
                        <a:rPr lang="en-US" sz="2800" dirty="0">
                          <a:solidFill>
                            <a:schemeClr val="bg1"/>
                          </a:solidFill>
                          <a:effectLst/>
                        </a:rPr>
                        <a:t>High</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Moderate</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tc>
                  <a:txBody>
                    <a:bodyPr/>
                    <a:lstStyle/>
                    <a:p>
                      <a:pPr marL="0" marR="0" algn="ctr">
                        <a:lnSpc>
                          <a:spcPct val="100000"/>
                        </a:lnSpc>
                        <a:spcBef>
                          <a:spcPts val="0"/>
                        </a:spcBef>
                        <a:spcAft>
                          <a:spcPts val="0"/>
                        </a:spcAft>
                      </a:pPr>
                      <a:r>
                        <a:rPr lang="en-US" sz="2800" dirty="0">
                          <a:solidFill>
                            <a:schemeClr val="bg1"/>
                          </a:solidFill>
                          <a:effectLst/>
                        </a:rPr>
                        <a:t>Low</a:t>
                      </a:r>
                      <a:endParaRPr lang="en-US"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9D2235"/>
                    </a:solidFill>
                  </a:tcPr>
                </a:tc>
                <a:extLst>
                  <a:ext uri="{0D108BD9-81ED-4DB2-BD59-A6C34878D82A}">
                    <a16:rowId xmlns:a16="http://schemas.microsoft.com/office/drawing/2014/main" val="2694376248"/>
                  </a:ext>
                </a:extLst>
              </a:tr>
            </a:tbl>
          </a:graphicData>
        </a:graphic>
      </p:graphicFrame>
    </p:spTree>
    <p:extLst>
      <p:ext uri="{BB962C8B-B14F-4D97-AF65-F5344CB8AC3E}">
        <p14:creationId xmlns:p14="http://schemas.microsoft.com/office/powerpoint/2010/main" val="15603542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1280</TotalTime>
  <Words>642</Words>
  <Application>Microsoft Office PowerPoint</Application>
  <PresentationFormat>Custom</PresentationFormat>
  <Paragraphs>95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 Maroccia</dc:creator>
  <cp:lastModifiedBy>Justin Maroccia</cp:lastModifiedBy>
  <cp:revision>15</cp:revision>
  <dcterms:created xsi:type="dcterms:W3CDTF">2021-06-16T23:02:01Z</dcterms:created>
  <dcterms:modified xsi:type="dcterms:W3CDTF">2022-06-24T19:49:05Z</dcterms:modified>
</cp:coreProperties>
</file>