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66" r:id="rId4"/>
    <p:sldId id="265" r:id="rId5"/>
    <p:sldId id="269" r:id="rId6"/>
    <p:sldId id="267" r:id="rId7"/>
    <p:sldId id="268" r:id="rId8"/>
    <p:sldId id="270" r:id="rId9"/>
    <p:sldId id="264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8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0C519-0522-BD4B-B156-2FE480125B5A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C9EA6F-F0FD-5044-9207-E7F21FA6A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490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485D-B51A-4547-9C87-568C646F95A4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6B14-84B3-164C-B10C-AA837FF5E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485D-B51A-4547-9C87-568C646F95A4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6B14-84B3-164C-B10C-AA837FF5E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485D-B51A-4547-9C87-568C646F95A4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6B14-84B3-164C-B10C-AA837FF5E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485D-B51A-4547-9C87-568C646F95A4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6B14-84B3-164C-B10C-AA837FF5E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485D-B51A-4547-9C87-568C646F95A4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6B14-84B3-164C-B10C-AA837FF5E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485D-B51A-4547-9C87-568C646F95A4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6B14-84B3-164C-B10C-AA837FF5E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485D-B51A-4547-9C87-568C646F95A4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6B14-84B3-164C-B10C-AA837FF5E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485D-B51A-4547-9C87-568C646F95A4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6B14-84B3-164C-B10C-AA837FF5E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485D-B51A-4547-9C87-568C646F95A4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6B14-84B3-164C-B10C-AA837FF5E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485D-B51A-4547-9C87-568C646F95A4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6B14-84B3-164C-B10C-AA837FF5E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485D-B51A-4547-9C87-568C646F95A4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6B14-84B3-164C-B10C-AA837FF5E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C485D-B51A-4547-9C87-568C646F95A4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E6B14-84B3-164C-B10C-AA837FF5E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25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652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6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41" y="681519"/>
            <a:ext cx="4912760" cy="258566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865" y="1361611"/>
            <a:ext cx="2866964" cy="33336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92" y="4057391"/>
            <a:ext cx="4292457" cy="229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75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874"/>
            <a:ext cx="9144000" cy="664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827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0"/>
            <a:ext cx="78306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448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77" y="1943065"/>
            <a:ext cx="8096037" cy="4325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58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"/>
            <a:ext cx="9144000" cy="678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768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900"/>
            <a:ext cx="9144000" cy="642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374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00"/>
            <a:ext cx="9144000" cy="6210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71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74446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95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0</Words>
  <Application>Microsoft Macintosh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7</cp:revision>
  <dcterms:created xsi:type="dcterms:W3CDTF">2017-10-25T14:35:12Z</dcterms:created>
  <dcterms:modified xsi:type="dcterms:W3CDTF">2017-10-26T15:38:18Z</dcterms:modified>
</cp:coreProperties>
</file>