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BFC99-978B-754B-9CF3-77F102575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D3124D-6F9E-4448-876B-8473E9BD99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8F9F8-C4B5-7B4A-9BF2-293E9B29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251A4-A0F9-534E-93F4-10CA69CCB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556C7-AB20-D342-8D61-DB83FEE9D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9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3D117-CA74-7E4E-9518-D9DD14AD1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AFB73D-FFBE-E84B-B039-361F097A84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83310-6CB1-D143-966C-412E7C635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1241E-C98F-8547-8B11-372A50227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8F0A3-E812-A74E-BD64-99C2CA77D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0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6753DA-5595-9E4F-8134-1029747FE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FC8A1B-D0F8-0841-ABFF-969F9335D2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ABCD3-2481-FB46-881A-2477F0790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F4A7C-060D-FA4A-BB73-AE22489A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941B8-4BEA-7B4F-8B06-50DBEFE93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144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C60EB-CECA-1B44-8B96-235E67AC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8D2FE-92B0-7642-9158-85E6FAC45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A0804-65E0-7B4E-B925-C01490C16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F242A-02A1-3048-A303-EE6CD5AA5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04373-E019-9E47-BEA8-131279EFC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591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5505F-FA2D-1A42-A200-F8780B822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0FC349-51B3-D14B-A09A-AF39E7E464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C4493-5BEC-9341-9016-402F75990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1DF1D-7636-214C-9682-CF2F3148D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D511E-B871-5542-90D5-CBCAC9205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3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E3A38-9634-1E40-84C2-382E3AFFF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995FF-3973-A140-AFA8-24DECBD185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254638-1338-504B-BDF0-92D22B871C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B110C-6822-D642-9AEE-D907A7E04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B555C-07FD-6547-8023-BD2821CF0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FC180-E503-8344-8888-D91527A03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53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CF18B-33C0-6C44-9D37-05AD298B5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0782BA-CD3C-D84E-939F-287BD8E36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837CDF-E0A7-2F44-B726-2FF28F13F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82F419-A98E-E849-B896-77E81B4A75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D6CD0A-A8CA-3D41-9A78-06513E9E45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896282-5DC3-A440-949E-2262799BF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B0CCB7-2D1D-D347-8189-25D156B1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B4AE09-9197-6947-85BB-D4EB0CCB8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52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4A58E-F5F9-CE44-BCAC-FBFAEDB58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79A540-E79A-A248-81FD-BF58419C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B7F773-CB15-5541-9B43-576D92F1B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18FBA7-0260-1642-BAD4-E913C3BA2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3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071B2B-4B89-7144-A332-C480B6649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F53217-5D32-A948-AAE4-B0E0458A1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7C6B52-5BD2-9D4E-B71B-633DB3DCE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74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7BEBB-BBCC-354C-B51F-E56F9F657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5CB80-BCB5-2549-AB36-134EDAD76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A8BE3F-FEE1-2B48-9959-D5D34A97A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299C7-19D9-6A48-B895-B13B3CEB5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63E17E-90B4-EA47-AD7B-DD8D72AEE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A50AA2-2ADA-9040-A343-EF5F929ED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2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635AD-04AB-C241-A6A6-E72605654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CD5DC1-C71C-0741-B039-6F23970900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A44881-85A9-A84A-9E5A-228677EF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3D9FF1-0BC3-D749-AA2D-79C00F2B3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3C6D1D-B15B-0B4D-AD43-4F338BF1B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CB1C25-1AD7-DD43-A84E-D30C971FC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881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E209C3-66C5-474E-91C3-3466BBC2B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F212AB-9D26-584E-B32C-70A3CA031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1AE59-4215-7845-9A02-9928C274A7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BFAE1-D87E-0147-9239-DC82A9E099AD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B0566-790E-C74B-9F39-04429BC8C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15917-5570-924B-9C59-E7A58F66C3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2DBC5-9E4B-4C45-90A0-D81C63B1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70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media" Target="../media/media2.mp4"/><Relationship Id="rId7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audio" Target="../media/media3.m4a"/><Relationship Id="rId5" Type="http://schemas.microsoft.com/office/2007/relationships/media" Target="../media/media3.m4a"/><Relationship Id="rId10" Type="http://schemas.openxmlformats.org/officeDocument/2006/relationships/image" Target="../media/image3.png"/><Relationship Id="rId4" Type="http://schemas.openxmlformats.org/officeDocument/2006/relationships/video" Target="../media/media2.mp4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6FB12-D042-734A-814A-A620C7697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Supplemental Video 1: Live-cell imaging of scratch assays.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EE3FAA-A345-864C-B62A-45DA6EEE9B09}"/>
              </a:ext>
            </a:extLst>
          </p:cNvPr>
          <p:cNvSpPr txBox="1"/>
          <p:nvPr/>
        </p:nvSpPr>
        <p:spPr>
          <a:xfrm>
            <a:off x="1660295" y="1896027"/>
            <a:ext cx="4140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CDE58B-9C94-B340-AE09-F7CC531325E1}"/>
              </a:ext>
            </a:extLst>
          </p:cNvPr>
          <p:cNvSpPr txBox="1"/>
          <p:nvPr/>
        </p:nvSpPr>
        <p:spPr>
          <a:xfrm>
            <a:off x="6096000" y="1896027"/>
            <a:ext cx="4140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Cn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WT unstim 1.2.mp4">
            <a:hlinkClick r:id="" action="ppaction://media"/>
            <a:extLst>
              <a:ext uri="{FF2B5EF4-FFF2-40B4-BE49-F238E27FC236}">
                <a16:creationId xmlns:a16="http://schemas.microsoft.com/office/drawing/2014/main" id="{7F4AD487-B050-4445-A59E-04A131FF186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660295" y="2213340"/>
            <a:ext cx="4140820" cy="4151391"/>
          </a:xfrm>
          <a:prstGeom prst="rect">
            <a:avLst/>
          </a:prstGeom>
        </p:spPr>
      </p:pic>
      <p:pic>
        <p:nvPicPr>
          <p:cNvPr id="6" name="KO unstim 2.2.mp4">
            <a:hlinkClick r:id="" action="ppaction://media"/>
            <a:extLst>
              <a:ext uri="{FF2B5EF4-FFF2-40B4-BE49-F238E27FC236}">
                <a16:creationId xmlns:a16="http://schemas.microsoft.com/office/drawing/2014/main" id="{8C10AF11-E501-6145-B395-885952E81E13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096000" y="2213340"/>
            <a:ext cx="4140820" cy="4151390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888486AC-CFBE-5A4F-A9C6-D742CEDB138C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57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351"/>
    </mc:Choice>
    <mc:Fallback>
      <p:transition spd="slow" advTm="443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4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4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26" objId="5"/>
        <p14:playEvt time="131" objId="6"/>
        <p14:playEvt time="15020" objId="5"/>
        <p14:playEvt time="15021" objId="6"/>
        <p14:playEvt time="29453" objId="5"/>
        <p14:playEvt time="29454" objId="6"/>
        <p14:playEvt time="43893" objId="5"/>
        <p14:playEvt time="43894" objId="6"/>
        <p14:stopEvt time="44351" objId="5"/>
        <p14:stopEvt time="44351" objId="6"/>
      </p14:showEvtLst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</Words>
  <Application>Microsoft Macintosh PowerPoint</Application>
  <PresentationFormat>Widescreen</PresentationFormat>
  <Paragraphs>3</Paragraphs>
  <Slides>1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Supplemental Video 1: Live-cell imaging of scratch assays.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Video 1: Live-cell imaging of scratch assays.</dc:title>
  <dc:creator>Microsoft Office User</dc:creator>
  <cp:lastModifiedBy>Microsoft Office User</cp:lastModifiedBy>
  <cp:revision>1</cp:revision>
  <dcterms:created xsi:type="dcterms:W3CDTF">2018-12-15T20:35:19Z</dcterms:created>
  <dcterms:modified xsi:type="dcterms:W3CDTF">2018-12-15T20:40:08Z</dcterms:modified>
</cp:coreProperties>
</file>