
<file path=[Content_Types].xml><?xml version="1.0" encoding="utf-8"?>
<Types xmlns="http://schemas.openxmlformats.org/package/2006/content-types">
  <Override PartName="/ppt/slides/slide18.xml" ContentType="application/vnd.openxmlformats-officedocument.presentationml.slide+xml"/>
  <Override PartName="/ppt/slideLayouts/slideLayout15.xml" ContentType="application/vnd.openxmlformats-officedocument.presentationml.slideLayout+xml"/>
  <Override PartName="/ppt/slideLayouts/slideLayout23.xml" ContentType="application/vnd.openxmlformats-officedocument.presentationml.slideLayout+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Masters/slideMaster2.xml" ContentType="application/vnd.openxmlformats-officedocument.presentationml.slideMaster+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s/slide16.xml" ContentType="application/vnd.openxmlformats-officedocument.presentationml.slide+xml"/>
  <Override PartName="/ppt/slideLayouts/slideLayout13.xml" ContentType="application/vnd.openxmlformats-officedocument.presentationml.slideLayout+xml"/>
  <Override PartName="/ppt/slideLayouts/slideLayout21.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commentAuthors.xml" ContentType="application/vnd.openxmlformats-officedocument.presentationml.commentAuthors+xml"/>
  <Override PartName="/ppt/slideLayouts/slideLayout3.xml" ContentType="application/vnd.openxmlformats-officedocument.presentationml.slideLayout+xml"/>
  <Override PartName="/ppt/theme/theme4.xml" ContentType="application/vnd.openxmlformats-officedocument.theme+xml"/>
  <Default Extension="tiff" ContentType="image/tiff"/>
  <Override PartName="/ppt/slideLayouts/slideLayout18.xml" ContentType="application/vnd.openxmlformats-officedocument.presentationml.slideLayout+xml"/>
  <Override PartName="/ppt/slides/slide20.xml" ContentType="application/vnd.openxmlformats-officedocument.presentationml.slide+xml"/>
  <Override PartName="/ppt/comments/comment1.xml" ContentType="application/vnd.openxmlformats-officedocument.presentationml.comments+xml"/>
  <Override PartName="/ppt/slides/slide17.xml" ContentType="application/vnd.openxmlformats-officedocument.presentationml.slide+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Layouts/slideLayout19.xml" ContentType="application/vnd.openxmlformats-officedocument.presentationml.slideLayout+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82" r:id="rId1"/>
    <p:sldMasterId id="2147483684" r:id="rId2"/>
  </p:sldMasterIdLst>
  <p:notesMasterIdLst>
    <p:notesMasterId r:id="rId23"/>
  </p:notesMasterIdLst>
  <p:handoutMasterIdLst>
    <p:handoutMasterId r:id="rId24"/>
  </p:handoutMasterIdLst>
  <p:sldIdLst>
    <p:sldId id="348" r:id="rId3"/>
    <p:sldId id="443" r:id="rId4"/>
    <p:sldId id="520" r:id="rId5"/>
    <p:sldId id="352" r:id="rId6"/>
    <p:sldId id="387" r:id="rId7"/>
    <p:sldId id="405" r:id="rId8"/>
    <p:sldId id="518" r:id="rId9"/>
    <p:sldId id="368" r:id="rId10"/>
    <p:sldId id="507" r:id="rId11"/>
    <p:sldId id="465" r:id="rId12"/>
    <p:sldId id="466" r:id="rId13"/>
    <p:sldId id="470" r:id="rId14"/>
    <p:sldId id="472" r:id="rId15"/>
    <p:sldId id="471" r:id="rId16"/>
    <p:sldId id="473" r:id="rId17"/>
    <p:sldId id="540" r:id="rId18"/>
    <p:sldId id="541" r:id="rId19"/>
    <p:sldId id="542" r:id="rId20"/>
    <p:sldId id="543" r:id="rId21"/>
    <p:sldId id="538" r:id="rId22"/>
  </p:sldIdLst>
  <p:sldSz cx="9144000" cy="6858000" type="screen4x3"/>
  <p:notesSz cx="7102475" cy="9388475"/>
  <p:defaultTextStyle>
    <a:defPPr>
      <a:defRPr lang="en-US"/>
    </a:defPPr>
    <a:lvl1pPr algn="l" defTabSz="457200" rtl="0" fontAlgn="base">
      <a:spcBef>
        <a:spcPct val="0"/>
      </a:spcBef>
      <a:spcAft>
        <a:spcPct val="0"/>
      </a:spcAft>
      <a:defRPr sz="1200" b="1" kern="1200">
        <a:solidFill>
          <a:schemeClr val="bg2"/>
        </a:solidFill>
        <a:latin typeface="Albertus Medium" pitchFamily="34" charset="0"/>
        <a:ea typeface="ＭＳ Ｐゴシック" pitchFamily="34" charset="-128"/>
        <a:cs typeface="+mn-cs"/>
      </a:defRPr>
    </a:lvl1pPr>
    <a:lvl2pPr marL="457200" algn="l" defTabSz="457200" rtl="0" fontAlgn="base">
      <a:spcBef>
        <a:spcPct val="0"/>
      </a:spcBef>
      <a:spcAft>
        <a:spcPct val="0"/>
      </a:spcAft>
      <a:defRPr sz="1200" b="1" kern="1200">
        <a:solidFill>
          <a:schemeClr val="bg2"/>
        </a:solidFill>
        <a:latin typeface="Albertus Medium" pitchFamily="34" charset="0"/>
        <a:ea typeface="ＭＳ Ｐゴシック" pitchFamily="34" charset="-128"/>
        <a:cs typeface="+mn-cs"/>
      </a:defRPr>
    </a:lvl2pPr>
    <a:lvl3pPr marL="914400" algn="l" defTabSz="457200" rtl="0" fontAlgn="base">
      <a:spcBef>
        <a:spcPct val="0"/>
      </a:spcBef>
      <a:spcAft>
        <a:spcPct val="0"/>
      </a:spcAft>
      <a:defRPr sz="1200" b="1" kern="1200">
        <a:solidFill>
          <a:schemeClr val="bg2"/>
        </a:solidFill>
        <a:latin typeface="Albertus Medium" pitchFamily="34" charset="0"/>
        <a:ea typeface="ＭＳ Ｐゴシック" pitchFamily="34" charset="-128"/>
        <a:cs typeface="+mn-cs"/>
      </a:defRPr>
    </a:lvl3pPr>
    <a:lvl4pPr marL="1371600" algn="l" defTabSz="457200" rtl="0" fontAlgn="base">
      <a:spcBef>
        <a:spcPct val="0"/>
      </a:spcBef>
      <a:spcAft>
        <a:spcPct val="0"/>
      </a:spcAft>
      <a:defRPr sz="1200" b="1" kern="1200">
        <a:solidFill>
          <a:schemeClr val="bg2"/>
        </a:solidFill>
        <a:latin typeface="Albertus Medium" pitchFamily="34" charset="0"/>
        <a:ea typeface="ＭＳ Ｐゴシック" pitchFamily="34" charset="-128"/>
        <a:cs typeface="+mn-cs"/>
      </a:defRPr>
    </a:lvl4pPr>
    <a:lvl5pPr marL="1828800" algn="l" defTabSz="457200" rtl="0" fontAlgn="base">
      <a:spcBef>
        <a:spcPct val="0"/>
      </a:spcBef>
      <a:spcAft>
        <a:spcPct val="0"/>
      </a:spcAft>
      <a:defRPr sz="1200" b="1" kern="1200">
        <a:solidFill>
          <a:schemeClr val="bg2"/>
        </a:solidFill>
        <a:latin typeface="Albertus Medium" pitchFamily="34" charset="0"/>
        <a:ea typeface="ＭＳ Ｐゴシック" pitchFamily="34" charset="-128"/>
        <a:cs typeface="+mn-cs"/>
      </a:defRPr>
    </a:lvl5pPr>
    <a:lvl6pPr marL="2286000" algn="l" defTabSz="914400" rtl="0" eaLnBrk="1" latinLnBrk="0" hangingPunct="1">
      <a:defRPr sz="1200" b="1" kern="1200">
        <a:solidFill>
          <a:schemeClr val="bg2"/>
        </a:solidFill>
        <a:latin typeface="Albertus Medium" pitchFamily="34" charset="0"/>
        <a:ea typeface="ＭＳ Ｐゴシック" pitchFamily="34" charset="-128"/>
        <a:cs typeface="+mn-cs"/>
      </a:defRPr>
    </a:lvl6pPr>
    <a:lvl7pPr marL="2743200" algn="l" defTabSz="914400" rtl="0" eaLnBrk="1" latinLnBrk="0" hangingPunct="1">
      <a:defRPr sz="1200" b="1" kern="1200">
        <a:solidFill>
          <a:schemeClr val="bg2"/>
        </a:solidFill>
        <a:latin typeface="Albertus Medium" pitchFamily="34" charset="0"/>
        <a:ea typeface="ＭＳ Ｐゴシック" pitchFamily="34" charset="-128"/>
        <a:cs typeface="+mn-cs"/>
      </a:defRPr>
    </a:lvl7pPr>
    <a:lvl8pPr marL="3200400" algn="l" defTabSz="914400" rtl="0" eaLnBrk="1" latinLnBrk="0" hangingPunct="1">
      <a:defRPr sz="1200" b="1" kern="1200">
        <a:solidFill>
          <a:schemeClr val="bg2"/>
        </a:solidFill>
        <a:latin typeface="Albertus Medium" pitchFamily="34" charset="0"/>
        <a:ea typeface="ＭＳ Ｐゴシック" pitchFamily="34" charset="-128"/>
        <a:cs typeface="+mn-cs"/>
      </a:defRPr>
    </a:lvl8pPr>
    <a:lvl9pPr marL="3657600" algn="l" defTabSz="914400" rtl="0" eaLnBrk="1" latinLnBrk="0" hangingPunct="1">
      <a:defRPr sz="1200" b="1" kern="1200">
        <a:solidFill>
          <a:schemeClr val="bg2"/>
        </a:solidFill>
        <a:latin typeface="Albertus Medium" pitchFamily="34"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Joseph DiBlasi" initials="JD" lastIdx="2" clrIdx="0"/>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2" frameSlides="1"/>
  <p:clrMru>
    <a:srgbClr val="000082"/>
    <a:srgbClr val="0000BC"/>
    <a:srgbClr val="00FFFF"/>
    <a:srgbClr val="D3D3D3"/>
    <a:srgbClr val="B2B2B2"/>
    <a:srgbClr val="C0C0C0"/>
    <a:srgbClr val="EAEAEA"/>
    <a:srgbClr val="DDDDDD"/>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9885" autoAdjust="0"/>
    <p:restoredTop sz="94629" autoAdjust="0"/>
  </p:normalViewPr>
  <p:slideViewPr>
    <p:cSldViewPr snapToGrid="0" snapToObjects="1">
      <p:cViewPr>
        <p:scale>
          <a:sx n="100" d="100"/>
          <a:sy n="100" d="100"/>
        </p:scale>
        <p:origin x="-288" y="-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59" d="100"/>
          <a:sy n="59" d="100"/>
        </p:scale>
        <p:origin x="-1788" y="-90"/>
      </p:cViewPr>
      <p:guideLst>
        <p:guide orient="horz" pos="2957"/>
        <p:guide pos="2237"/>
      </p:guideLst>
    </p:cSldViewPr>
  </p:notes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commentAuthors" Target="commentAuthors.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 authorId="0" dt="2014-01-17T08:13:48.115" idx="1">
    <p:pos x="5472" y="288"/>
    <p:text/>
  </p:cm>
  <p:cm authorId="0" dt="2014-01-17T08:14:12.067" idx="2">
    <p:pos x="2580" y="1148"/>
    <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wrap="square" lIns="93342" tIns="46671" rIns="93342" bIns="46671" numCol="1" anchor="t" anchorCtr="0" compatLnSpc="1">
            <a:prstTxWarp prst="textNoShape">
              <a:avLst/>
            </a:prstTxWarp>
          </a:bodyPr>
          <a:lstStyle>
            <a:lvl1pPr>
              <a:defRPr b="0">
                <a:solidFill>
                  <a:schemeClr val="tx1"/>
                </a:solidFill>
                <a:latin typeface="Calibri" charset="0"/>
                <a:ea typeface="+mn-ea"/>
                <a:cs typeface="+mn-cs"/>
              </a:defRPr>
            </a:lvl1pPr>
          </a:lstStyle>
          <a:p>
            <a:pPr>
              <a:defRPr/>
            </a:pPr>
            <a:endParaRPr lang="en-US"/>
          </a:p>
        </p:txBody>
      </p:sp>
      <p:sp>
        <p:nvSpPr>
          <p:cNvPr id="3" name="Date Placeholder 2"/>
          <p:cNvSpPr>
            <a:spLocks noGrp="1"/>
          </p:cNvSpPr>
          <p:nvPr>
            <p:ph type="dt" sz="quarter" idx="1"/>
          </p:nvPr>
        </p:nvSpPr>
        <p:spPr>
          <a:xfrm>
            <a:off x="4022725" y="0"/>
            <a:ext cx="3078163" cy="469900"/>
          </a:xfrm>
          <a:prstGeom prst="rect">
            <a:avLst/>
          </a:prstGeom>
        </p:spPr>
        <p:txBody>
          <a:bodyPr vert="horz" wrap="square" lIns="93342" tIns="46671" rIns="93342" bIns="46671" numCol="1" anchor="t" anchorCtr="0" compatLnSpc="1">
            <a:prstTxWarp prst="textNoShape">
              <a:avLst/>
            </a:prstTxWarp>
          </a:bodyPr>
          <a:lstStyle>
            <a:lvl1pPr algn="r">
              <a:defRPr b="0" smtClean="0">
                <a:solidFill>
                  <a:schemeClr val="tx1"/>
                </a:solidFill>
                <a:latin typeface="Calibri" pitchFamily="34" charset="0"/>
              </a:defRPr>
            </a:lvl1pPr>
          </a:lstStyle>
          <a:p>
            <a:pPr>
              <a:defRPr/>
            </a:pPr>
            <a:fld id="{7457815C-942C-4D92-B67C-B9B8F53F4B6D}" type="datetime1">
              <a:rPr lang="en-US" altLang="en-US"/>
              <a:pPr>
                <a:defRPr/>
              </a:pPr>
              <a:t>1/18/14</a:t>
            </a:fld>
            <a:endParaRPr lang="en-US" altLang="en-US"/>
          </a:p>
        </p:txBody>
      </p:sp>
      <p:sp>
        <p:nvSpPr>
          <p:cNvPr id="4" name="Footer Placeholder 3"/>
          <p:cNvSpPr>
            <a:spLocks noGrp="1"/>
          </p:cNvSpPr>
          <p:nvPr>
            <p:ph type="ftr" sz="quarter" idx="2"/>
          </p:nvPr>
        </p:nvSpPr>
        <p:spPr>
          <a:xfrm>
            <a:off x="0" y="8916988"/>
            <a:ext cx="3078163" cy="469900"/>
          </a:xfrm>
          <a:prstGeom prst="rect">
            <a:avLst/>
          </a:prstGeom>
        </p:spPr>
        <p:txBody>
          <a:bodyPr vert="horz" wrap="square" lIns="93342" tIns="46671" rIns="93342" bIns="46671" numCol="1" anchor="b" anchorCtr="0" compatLnSpc="1">
            <a:prstTxWarp prst="textNoShape">
              <a:avLst/>
            </a:prstTxWarp>
          </a:bodyPr>
          <a:lstStyle>
            <a:lvl1pPr>
              <a:defRPr b="0">
                <a:solidFill>
                  <a:schemeClr val="tx1"/>
                </a:solidFill>
                <a:latin typeface="Calibri" charset="0"/>
                <a:ea typeface="+mn-ea"/>
                <a:cs typeface="+mn-cs"/>
              </a:defRPr>
            </a:lvl1pPr>
          </a:lstStyle>
          <a:p>
            <a:pPr>
              <a:defRPr/>
            </a:pPr>
            <a:endParaRPr lang="en-US"/>
          </a:p>
        </p:txBody>
      </p:sp>
      <p:sp>
        <p:nvSpPr>
          <p:cNvPr id="5" name="Slide Number Placeholder 4"/>
          <p:cNvSpPr>
            <a:spLocks noGrp="1"/>
          </p:cNvSpPr>
          <p:nvPr>
            <p:ph type="sldNum" sz="quarter" idx="3"/>
          </p:nvPr>
        </p:nvSpPr>
        <p:spPr>
          <a:xfrm>
            <a:off x="4022725" y="8916988"/>
            <a:ext cx="3078163" cy="469900"/>
          </a:xfrm>
          <a:prstGeom prst="rect">
            <a:avLst/>
          </a:prstGeom>
        </p:spPr>
        <p:txBody>
          <a:bodyPr vert="horz" wrap="square" lIns="93342" tIns="46671" rIns="93342" bIns="46671" numCol="1" anchor="b" anchorCtr="0" compatLnSpc="1">
            <a:prstTxWarp prst="textNoShape">
              <a:avLst/>
            </a:prstTxWarp>
          </a:bodyPr>
          <a:lstStyle>
            <a:lvl1pPr algn="r">
              <a:defRPr b="0" smtClean="0">
                <a:solidFill>
                  <a:schemeClr val="tx1"/>
                </a:solidFill>
                <a:latin typeface="Calibri" pitchFamily="34" charset="0"/>
              </a:defRPr>
            </a:lvl1pPr>
          </a:lstStyle>
          <a:p>
            <a:pPr>
              <a:defRPr/>
            </a:pPr>
            <a:fld id="{0FA53CDB-D153-48D0-8AFD-1CE89160007E}" type="slidenum">
              <a:rPr lang="en-US" altLang="en-US"/>
              <a:pPr>
                <a:defRPr/>
              </a:pPr>
              <a:t>‹#›</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759690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wrap="square" lIns="93342" tIns="46671" rIns="93342" bIns="46671" numCol="1" anchor="t" anchorCtr="0" compatLnSpc="1">
            <a:prstTxWarp prst="textNoShape">
              <a:avLst/>
            </a:prstTxWarp>
          </a:bodyPr>
          <a:lstStyle>
            <a:lvl1pPr>
              <a:defRPr b="0">
                <a:solidFill>
                  <a:schemeClr val="tx1"/>
                </a:solidFill>
                <a:latin typeface="Calibri" charset="0"/>
                <a:ea typeface="+mn-ea"/>
                <a:cs typeface="+mn-cs"/>
              </a:defRPr>
            </a:lvl1pPr>
          </a:lstStyle>
          <a:p>
            <a:pPr>
              <a:defRPr/>
            </a:pPr>
            <a:endParaRPr lang="en-US"/>
          </a:p>
        </p:txBody>
      </p:sp>
      <p:sp>
        <p:nvSpPr>
          <p:cNvPr id="3" name="Date Placeholder 2"/>
          <p:cNvSpPr>
            <a:spLocks noGrp="1"/>
          </p:cNvSpPr>
          <p:nvPr>
            <p:ph type="dt" idx="1"/>
          </p:nvPr>
        </p:nvSpPr>
        <p:spPr>
          <a:xfrm>
            <a:off x="4022725" y="0"/>
            <a:ext cx="3078163" cy="469900"/>
          </a:xfrm>
          <a:prstGeom prst="rect">
            <a:avLst/>
          </a:prstGeom>
        </p:spPr>
        <p:txBody>
          <a:bodyPr vert="horz" wrap="square" lIns="93342" tIns="46671" rIns="93342" bIns="46671" numCol="1" anchor="t" anchorCtr="0" compatLnSpc="1">
            <a:prstTxWarp prst="textNoShape">
              <a:avLst/>
            </a:prstTxWarp>
          </a:bodyPr>
          <a:lstStyle>
            <a:lvl1pPr algn="r">
              <a:defRPr b="0" smtClean="0">
                <a:solidFill>
                  <a:schemeClr val="tx1"/>
                </a:solidFill>
                <a:latin typeface="Calibri" pitchFamily="34" charset="0"/>
              </a:defRPr>
            </a:lvl1pPr>
          </a:lstStyle>
          <a:p>
            <a:pPr>
              <a:defRPr/>
            </a:pPr>
            <a:fld id="{1EBCD6AF-3CE6-4281-9946-0E4DF3FA053E}" type="datetime1">
              <a:rPr lang="en-US" altLang="en-US"/>
              <a:pPr>
                <a:defRPr/>
              </a:pPr>
              <a:t>1/18/14</a:t>
            </a:fld>
            <a:endParaRPr lang="en-US" altLang="en-US"/>
          </a:p>
        </p:txBody>
      </p:sp>
      <p:sp>
        <p:nvSpPr>
          <p:cNvPr id="4" name="Slide Image Placeholder 3"/>
          <p:cNvSpPr>
            <a:spLocks noGrp="1" noRot="1" noChangeAspect="1"/>
          </p:cNvSpPr>
          <p:nvPr>
            <p:ph type="sldImg" idx="2"/>
          </p:nvPr>
        </p:nvSpPr>
        <p:spPr>
          <a:xfrm>
            <a:off x="1203325" y="703263"/>
            <a:ext cx="4695825" cy="3521075"/>
          </a:xfrm>
          <a:prstGeom prst="rect">
            <a:avLst/>
          </a:prstGeom>
          <a:noFill/>
          <a:ln w="12700">
            <a:solidFill>
              <a:prstClr val="black"/>
            </a:solidFill>
          </a:ln>
        </p:spPr>
        <p:txBody>
          <a:bodyPr vert="horz" lIns="93342" tIns="46671" rIns="93342" bIns="46671" rtlCol="0" anchor="ctr"/>
          <a:lstStyle/>
          <a:p>
            <a:pPr lvl="0"/>
            <a:endParaRPr lang="en-US" noProof="0"/>
          </a:p>
        </p:txBody>
      </p:sp>
      <p:sp>
        <p:nvSpPr>
          <p:cNvPr id="5" name="Notes Placeholder 4"/>
          <p:cNvSpPr>
            <a:spLocks noGrp="1"/>
          </p:cNvSpPr>
          <p:nvPr>
            <p:ph type="body" sz="quarter" idx="3"/>
          </p:nvPr>
        </p:nvSpPr>
        <p:spPr>
          <a:xfrm>
            <a:off x="709613" y="4460875"/>
            <a:ext cx="5683250" cy="4224338"/>
          </a:xfrm>
          <a:prstGeom prst="rect">
            <a:avLst/>
          </a:prstGeom>
        </p:spPr>
        <p:txBody>
          <a:bodyPr vert="horz" lIns="93342" tIns="46671" rIns="93342" bIns="4667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916988"/>
            <a:ext cx="3078163" cy="469900"/>
          </a:xfrm>
          <a:prstGeom prst="rect">
            <a:avLst/>
          </a:prstGeom>
        </p:spPr>
        <p:txBody>
          <a:bodyPr vert="horz" wrap="square" lIns="93342" tIns="46671" rIns="93342" bIns="46671" numCol="1" anchor="b" anchorCtr="0" compatLnSpc="1">
            <a:prstTxWarp prst="textNoShape">
              <a:avLst/>
            </a:prstTxWarp>
          </a:bodyPr>
          <a:lstStyle>
            <a:lvl1pPr>
              <a:defRPr b="0">
                <a:solidFill>
                  <a:schemeClr val="tx1"/>
                </a:solidFill>
                <a:latin typeface="Calibri"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4022725" y="8916988"/>
            <a:ext cx="3078163" cy="469900"/>
          </a:xfrm>
          <a:prstGeom prst="rect">
            <a:avLst/>
          </a:prstGeom>
        </p:spPr>
        <p:txBody>
          <a:bodyPr vert="horz" wrap="square" lIns="93342" tIns="46671" rIns="93342" bIns="46671" numCol="1" anchor="b" anchorCtr="0" compatLnSpc="1">
            <a:prstTxWarp prst="textNoShape">
              <a:avLst/>
            </a:prstTxWarp>
          </a:bodyPr>
          <a:lstStyle>
            <a:lvl1pPr algn="r">
              <a:defRPr b="0" smtClean="0">
                <a:solidFill>
                  <a:schemeClr val="tx1"/>
                </a:solidFill>
                <a:latin typeface="Calibri" pitchFamily="34" charset="0"/>
              </a:defRPr>
            </a:lvl1pPr>
          </a:lstStyle>
          <a:p>
            <a:pPr>
              <a:defRPr/>
            </a:pPr>
            <a:fld id="{F2B7AA1A-32D3-46C1-BD3F-FC4151888CE4}" type="slidenum">
              <a:rPr lang="en-US" altLang="en-US"/>
              <a:pPr>
                <a:defRPr/>
              </a:pPr>
              <a:t>‹#›</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312813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nchor="ct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algn="ctr" eaLnBrk="1" hangingPunct="1">
                <a:defRPr/>
              </a:pPr>
              <a:endParaRPr lang="en-US" altLang="en-US" sz="2400" b="0" smtClean="0">
                <a:solidFill>
                  <a:schemeClr val="tx1"/>
                </a:solidFill>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grpSp>
      </p:grpSp>
      <p:pic>
        <p:nvPicPr>
          <p:cNvPr id="18" name="Picture 6" descr="Untitled1.png"/>
          <p:cNvPicPr>
            <a:picLocks noChangeAspect="1"/>
          </p:cNvPicPr>
          <p:nvPr userDrawn="1"/>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57200" y="6248400"/>
            <a:ext cx="1087438" cy="40798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320531"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US"/>
              <a:t>Click to edit Master title style</a:t>
            </a:r>
          </a:p>
        </p:txBody>
      </p:sp>
      <p:sp>
        <p:nvSpPr>
          <p:cNvPr id="320532" name="Rectangle 20"/>
          <p:cNvSpPr>
            <a:spLocks noGrp="1" noChangeArrowheads="1"/>
          </p:cNvSpPr>
          <p:nvPr>
            <p:ph type="subTitle" idx="1"/>
          </p:nvPr>
        </p:nvSpPr>
        <p:spPr>
          <a:xfrm>
            <a:off x="2971800" y="4267200"/>
            <a:ext cx="6019800" cy="1752600"/>
          </a:xfrm>
        </p:spPr>
        <p:txBody>
          <a:bodyPr/>
          <a:lstStyle>
            <a:lvl1pPr marL="0" indent="0">
              <a:buFont typeface="Wingdings" charset="2"/>
              <a:buNone/>
              <a:defRPr sz="3400"/>
            </a:lvl1pPr>
          </a:lstStyle>
          <a:p>
            <a:r>
              <a:rPr lang="en-US"/>
              <a:t>Click to edit Master subtitle style</a:t>
            </a:r>
          </a:p>
        </p:txBody>
      </p:sp>
      <p:sp>
        <p:nvSpPr>
          <p:cNvPr id="19" name="Rectangle 16"/>
          <p:cNvSpPr>
            <a:spLocks noGrp="1" noChangeArrowheads="1"/>
          </p:cNvSpPr>
          <p:nvPr>
            <p:ph type="dt" sz="half" idx="10"/>
          </p:nvPr>
        </p:nvSpPr>
        <p:spPr>
          <a:xfrm>
            <a:off x="457200" y="6248400"/>
            <a:ext cx="2133600" cy="457200"/>
          </a:xfrm>
        </p:spPr>
        <p:txBody>
          <a:bodyPr/>
          <a:lstStyle>
            <a:lvl1pPr>
              <a:defRPr smtClean="0"/>
            </a:lvl1pPr>
          </a:lstStyle>
          <a:p>
            <a:pPr>
              <a:defRPr/>
            </a:pPr>
            <a:fld id="{3EA99EC7-2A9B-4A12-898D-34FFC61494C7}" type="datetime1">
              <a:rPr lang="en-US" altLang="en-US"/>
              <a:pPr>
                <a:defRPr/>
              </a:pPr>
              <a:t>1/18/14</a:t>
            </a:fld>
            <a:endParaRPr lang="en-US" altLang="en-US"/>
          </a:p>
        </p:txBody>
      </p:sp>
      <p:sp>
        <p:nvSpPr>
          <p:cNvPr id="20" name="Rectangle 17"/>
          <p:cNvSpPr>
            <a:spLocks noGrp="1" noChangeArrowheads="1"/>
          </p:cNvSpPr>
          <p:nvPr>
            <p:ph type="ftr" sz="quarter" idx="11"/>
          </p:nvPr>
        </p:nvSpPr>
        <p:spPr/>
        <p:txBody>
          <a:bodyPr/>
          <a:lstStyle>
            <a:lvl1pPr>
              <a:defRPr/>
            </a:lvl1pPr>
          </a:lstStyle>
          <a:p>
            <a:pPr>
              <a:defRPr/>
            </a:pPr>
            <a:endParaRPr lang="en-US"/>
          </a:p>
        </p:txBody>
      </p:sp>
      <p:sp>
        <p:nvSpPr>
          <p:cNvPr id="21" name="Rectangle 18"/>
          <p:cNvSpPr>
            <a:spLocks noGrp="1" noChangeArrowheads="1"/>
          </p:cNvSpPr>
          <p:nvPr>
            <p:ph type="sldNum" sz="quarter" idx="12"/>
          </p:nvPr>
        </p:nvSpPr>
        <p:spPr/>
        <p:txBody>
          <a:bodyPr/>
          <a:lstStyle>
            <a:lvl1pPr>
              <a:defRPr smtClean="0"/>
            </a:lvl1pPr>
          </a:lstStyle>
          <a:p>
            <a:pPr>
              <a:defRPr/>
            </a:pPr>
            <a:fld id="{9D3AF8A9-FB5E-4CFB-86A0-AB1F7D805C49}" type="slidenum">
              <a:rPr lang="en-US" altLang="en-US"/>
              <a:pPr>
                <a:defRPr/>
              </a:pPr>
              <a:t>‹#›</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91293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D5C805C1-31C0-4958-ABE4-DA1AF7772F24}" type="slidenum">
              <a:rPr lang="en-US" altLang="en-US"/>
              <a:pPr>
                <a:defRPr/>
              </a:pPr>
              <a:t>‹#›</a:t>
            </a:fld>
            <a:endParaRPr lang="en-US" altLang="en-US"/>
          </a:p>
        </p:txBody>
      </p:sp>
      <p:sp>
        <p:nvSpPr>
          <p:cNvPr id="6" name="Rectangle 16"/>
          <p:cNvSpPr>
            <a:spLocks noGrp="1" noChangeArrowheads="1"/>
          </p:cNvSpPr>
          <p:nvPr>
            <p:ph type="dt" sz="half" idx="12"/>
          </p:nvPr>
        </p:nvSpPr>
        <p:spPr>
          <a:ln/>
        </p:spPr>
        <p:txBody>
          <a:bodyPr/>
          <a:lstStyle>
            <a:lvl1pPr>
              <a:defRPr/>
            </a:lvl1pPr>
          </a:lstStyle>
          <a:p>
            <a:pPr>
              <a:defRPr/>
            </a:pPr>
            <a:fld id="{9C34859E-98D6-403A-8E68-3510287DCBE5}" type="datetime1">
              <a:rPr lang="en-US" altLang="en-US"/>
              <a:pPr>
                <a:defRPr/>
              </a:pPr>
              <a:t>1/18/14</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58284213"/>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5D01C962-AD46-4B89-A4C7-4E77018BC77B}" type="slidenum">
              <a:rPr lang="en-US" altLang="en-US"/>
              <a:pPr>
                <a:defRPr/>
              </a:pPr>
              <a:t>‹#›</a:t>
            </a:fld>
            <a:endParaRPr lang="en-US" altLang="en-US"/>
          </a:p>
        </p:txBody>
      </p:sp>
      <p:sp>
        <p:nvSpPr>
          <p:cNvPr id="6" name="Rectangle 16"/>
          <p:cNvSpPr>
            <a:spLocks noGrp="1" noChangeArrowheads="1"/>
          </p:cNvSpPr>
          <p:nvPr>
            <p:ph type="dt" sz="half" idx="12"/>
          </p:nvPr>
        </p:nvSpPr>
        <p:spPr>
          <a:ln/>
        </p:spPr>
        <p:txBody>
          <a:bodyPr/>
          <a:lstStyle>
            <a:lvl1pPr>
              <a:defRPr/>
            </a:lvl1pPr>
          </a:lstStyle>
          <a:p>
            <a:pPr>
              <a:defRPr/>
            </a:pPr>
            <a:fld id="{34F57F44-D973-4E17-91AA-954639485242}" type="datetime1">
              <a:rPr lang="en-US" altLang="en-US"/>
              <a:pPr>
                <a:defRPr/>
              </a:pPr>
              <a:t>1/18/14</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19934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457200"/>
            <a:ext cx="82296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endParaRPr lang="en-US"/>
          </a:p>
        </p:txBody>
      </p:sp>
      <p:sp>
        <p:nvSpPr>
          <p:cNvPr id="4" name="Rectangle 3"/>
          <p:cNvSpPr>
            <a:spLocks noGrp="1" noChangeArrowheads="1"/>
          </p:cNvSpPr>
          <p:nvPr>
            <p:ph type="sldNum" sz="quarter" idx="11"/>
          </p:nvPr>
        </p:nvSpPr>
        <p:spPr>
          <a:ln/>
        </p:spPr>
        <p:txBody>
          <a:bodyPr/>
          <a:lstStyle>
            <a:lvl1pPr>
              <a:defRPr/>
            </a:lvl1pPr>
          </a:lstStyle>
          <a:p>
            <a:pPr>
              <a:defRPr/>
            </a:pPr>
            <a:fld id="{6475953C-1531-4338-95FD-2135E12C99C7}" type="slidenum">
              <a:rPr lang="en-US" altLang="en-US"/>
              <a:pPr>
                <a:defRPr/>
              </a:pPr>
              <a:t>‹#›</a:t>
            </a:fld>
            <a:endParaRPr lang="en-US" altLang="en-US"/>
          </a:p>
        </p:txBody>
      </p:sp>
      <p:sp>
        <p:nvSpPr>
          <p:cNvPr id="5" name="Rectangle 16"/>
          <p:cNvSpPr>
            <a:spLocks noGrp="1" noChangeArrowheads="1"/>
          </p:cNvSpPr>
          <p:nvPr>
            <p:ph type="dt" sz="half" idx="12"/>
          </p:nvPr>
        </p:nvSpPr>
        <p:spPr>
          <a:ln/>
        </p:spPr>
        <p:txBody>
          <a:bodyPr/>
          <a:lstStyle>
            <a:lvl1pPr>
              <a:defRPr/>
            </a:lvl1pPr>
          </a:lstStyle>
          <a:p>
            <a:pPr>
              <a:defRPr/>
            </a:pPr>
            <a:fld id="{DD7337EE-9FDE-439E-9EB5-03B15C307F9B}" type="datetime1">
              <a:rPr lang="en-US" altLang="en-US"/>
              <a:pPr>
                <a:defRPr/>
              </a:pPr>
              <a:t>1/18/14</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38673973"/>
      </p:ext>
    </p:extLst>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nchor="ct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algn="ctr" eaLnBrk="1" hangingPunct="1">
                <a:defRPr/>
              </a:pPr>
              <a:endParaRPr lang="en-US" altLang="en-US" sz="2400" b="0" smtClean="0">
                <a:solidFill>
                  <a:schemeClr val="tx1"/>
                </a:solidFill>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grpSp>
      </p:grpSp>
      <p:pic>
        <p:nvPicPr>
          <p:cNvPr id="18" name="Picture 6" descr="Untitled1.png"/>
          <p:cNvPicPr>
            <a:picLocks noChangeAspect="1"/>
          </p:cNvPicPr>
          <p:nvPr userDrawn="1"/>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57200" y="6248400"/>
            <a:ext cx="1087438" cy="40798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327699"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US"/>
              <a:t>Click to edit Master title style</a:t>
            </a:r>
          </a:p>
        </p:txBody>
      </p:sp>
      <p:sp>
        <p:nvSpPr>
          <p:cNvPr id="327700" name="Rectangle 20"/>
          <p:cNvSpPr>
            <a:spLocks noGrp="1" noChangeArrowheads="1"/>
          </p:cNvSpPr>
          <p:nvPr>
            <p:ph type="subTitle" idx="1"/>
          </p:nvPr>
        </p:nvSpPr>
        <p:spPr>
          <a:xfrm>
            <a:off x="2971800" y="4267200"/>
            <a:ext cx="6019800" cy="1752600"/>
          </a:xfrm>
        </p:spPr>
        <p:txBody>
          <a:bodyPr/>
          <a:lstStyle>
            <a:lvl1pPr marL="0" indent="0">
              <a:buFont typeface="Wingdings" charset="2"/>
              <a:buNone/>
              <a:defRPr sz="3400"/>
            </a:lvl1pPr>
          </a:lstStyle>
          <a:p>
            <a:r>
              <a:rPr lang="en-US"/>
              <a:t>Click to edit Master subtitle style</a:t>
            </a:r>
          </a:p>
        </p:txBody>
      </p:sp>
      <p:sp>
        <p:nvSpPr>
          <p:cNvPr id="19" name="Rectangle 16"/>
          <p:cNvSpPr>
            <a:spLocks noGrp="1" noChangeArrowheads="1"/>
          </p:cNvSpPr>
          <p:nvPr>
            <p:ph type="dt" sz="half" idx="10"/>
          </p:nvPr>
        </p:nvSpPr>
        <p:spPr>
          <a:xfrm>
            <a:off x="457200" y="6248400"/>
            <a:ext cx="2133600" cy="457200"/>
          </a:xfrm>
        </p:spPr>
        <p:txBody>
          <a:bodyPr/>
          <a:lstStyle>
            <a:lvl1pPr>
              <a:defRPr smtClean="0"/>
            </a:lvl1pPr>
          </a:lstStyle>
          <a:p>
            <a:pPr>
              <a:defRPr/>
            </a:pPr>
            <a:fld id="{89844442-F0E3-4D48-BFBD-D722FE94401E}" type="datetime1">
              <a:rPr lang="en-US" altLang="en-US"/>
              <a:pPr>
                <a:defRPr/>
              </a:pPr>
              <a:t>1/18/14</a:t>
            </a:fld>
            <a:endParaRPr lang="en-US" altLang="en-US"/>
          </a:p>
        </p:txBody>
      </p:sp>
      <p:sp>
        <p:nvSpPr>
          <p:cNvPr id="20" name="Rectangle 17"/>
          <p:cNvSpPr>
            <a:spLocks noGrp="1" noChangeArrowheads="1"/>
          </p:cNvSpPr>
          <p:nvPr>
            <p:ph type="ftr" sz="quarter" idx="11"/>
          </p:nvPr>
        </p:nvSpPr>
        <p:spPr/>
        <p:txBody>
          <a:bodyPr/>
          <a:lstStyle>
            <a:lvl1pPr>
              <a:defRPr/>
            </a:lvl1pPr>
          </a:lstStyle>
          <a:p>
            <a:pPr>
              <a:defRPr/>
            </a:pPr>
            <a:endParaRPr lang="en-US"/>
          </a:p>
        </p:txBody>
      </p:sp>
      <p:sp>
        <p:nvSpPr>
          <p:cNvPr id="21" name="Rectangle 18"/>
          <p:cNvSpPr>
            <a:spLocks noGrp="1" noChangeArrowheads="1"/>
          </p:cNvSpPr>
          <p:nvPr>
            <p:ph type="sldNum" sz="quarter" idx="12"/>
          </p:nvPr>
        </p:nvSpPr>
        <p:spPr/>
        <p:txBody>
          <a:bodyPr/>
          <a:lstStyle>
            <a:lvl1pPr>
              <a:defRPr smtClean="0"/>
            </a:lvl1pPr>
          </a:lstStyle>
          <a:p>
            <a:pPr>
              <a:defRPr/>
            </a:pPr>
            <a:fld id="{B73433EF-5778-41E3-BD78-AEF192D95140}" type="slidenum">
              <a:rPr lang="en-US" altLang="en-US"/>
              <a:pPr>
                <a:defRPr/>
              </a:pPr>
              <a:t>‹#›</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85782901"/>
      </p:ext>
    </p:extLst>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2DE6066E-407D-43AA-9544-6E4F850788CC}" type="slidenum">
              <a:rPr lang="en-US" altLang="en-US"/>
              <a:pPr>
                <a:defRPr/>
              </a:pPr>
              <a:t>‹#›</a:t>
            </a:fld>
            <a:endParaRPr lang="en-US" altLang="en-US"/>
          </a:p>
        </p:txBody>
      </p:sp>
      <p:sp>
        <p:nvSpPr>
          <p:cNvPr id="6" name="Rectangle 16"/>
          <p:cNvSpPr>
            <a:spLocks noGrp="1" noChangeArrowheads="1"/>
          </p:cNvSpPr>
          <p:nvPr>
            <p:ph type="dt" sz="half" idx="12"/>
          </p:nvPr>
        </p:nvSpPr>
        <p:spPr>
          <a:ln/>
        </p:spPr>
        <p:txBody>
          <a:bodyPr/>
          <a:lstStyle>
            <a:lvl1pPr>
              <a:defRPr/>
            </a:lvl1pPr>
          </a:lstStyle>
          <a:p>
            <a:pPr>
              <a:defRPr/>
            </a:pPr>
            <a:fld id="{40207D1C-E3C8-482B-8C80-66E3FD3392BF}" type="datetime1">
              <a:rPr lang="en-US" altLang="en-US"/>
              <a:pPr>
                <a:defRPr/>
              </a:pPr>
              <a:t>1/18/14</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06733666"/>
      </p:ext>
    </p:extLst>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0EB678CA-BC09-4298-A5F5-7477A1735917}" type="slidenum">
              <a:rPr lang="en-US" altLang="en-US"/>
              <a:pPr>
                <a:defRPr/>
              </a:pPr>
              <a:t>‹#›</a:t>
            </a:fld>
            <a:endParaRPr lang="en-US" altLang="en-US"/>
          </a:p>
        </p:txBody>
      </p:sp>
      <p:sp>
        <p:nvSpPr>
          <p:cNvPr id="6" name="Rectangle 16"/>
          <p:cNvSpPr>
            <a:spLocks noGrp="1" noChangeArrowheads="1"/>
          </p:cNvSpPr>
          <p:nvPr>
            <p:ph type="dt" sz="half" idx="12"/>
          </p:nvPr>
        </p:nvSpPr>
        <p:spPr>
          <a:ln/>
        </p:spPr>
        <p:txBody>
          <a:bodyPr/>
          <a:lstStyle>
            <a:lvl1pPr>
              <a:defRPr/>
            </a:lvl1pPr>
          </a:lstStyle>
          <a:p>
            <a:pPr>
              <a:defRPr/>
            </a:pPr>
            <a:fld id="{41EC5DAC-68BC-4A20-9F4F-6C15CBA864C6}" type="datetime1">
              <a:rPr lang="en-US" altLang="en-US"/>
              <a:pPr>
                <a:defRPr/>
              </a:pPr>
              <a:t>1/18/14</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53477429"/>
      </p:ext>
    </p:extLst>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526DFEE0-240D-4FA3-B8CA-F1A4ACF4B32E}" type="slidenum">
              <a:rPr lang="en-US" altLang="en-US"/>
              <a:pPr>
                <a:defRPr/>
              </a:pPr>
              <a:t>‹#›</a:t>
            </a:fld>
            <a:endParaRPr lang="en-US" altLang="en-US"/>
          </a:p>
        </p:txBody>
      </p:sp>
      <p:sp>
        <p:nvSpPr>
          <p:cNvPr id="7" name="Rectangle 16"/>
          <p:cNvSpPr>
            <a:spLocks noGrp="1" noChangeArrowheads="1"/>
          </p:cNvSpPr>
          <p:nvPr>
            <p:ph type="dt" sz="half" idx="12"/>
          </p:nvPr>
        </p:nvSpPr>
        <p:spPr>
          <a:ln/>
        </p:spPr>
        <p:txBody>
          <a:bodyPr/>
          <a:lstStyle>
            <a:lvl1pPr>
              <a:defRPr/>
            </a:lvl1pPr>
          </a:lstStyle>
          <a:p>
            <a:pPr>
              <a:defRPr/>
            </a:pPr>
            <a:fld id="{FAB29E74-8D1F-403F-BD72-D0B6842B808E}" type="datetime1">
              <a:rPr lang="en-US" altLang="en-US"/>
              <a:pPr>
                <a:defRPr/>
              </a:pPr>
              <a:t>1/18/14</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03507310"/>
      </p:ext>
    </p:extLst>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ftr" sz="quarter" idx="10"/>
          </p:nvPr>
        </p:nvSpPr>
        <p:spPr>
          <a:ln/>
        </p:spPr>
        <p:txBody>
          <a:bodyPr/>
          <a:lstStyle>
            <a:lvl1pPr>
              <a:defRPr/>
            </a:lvl1pPr>
          </a:lstStyle>
          <a:p>
            <a:pPr>
              <a:defRPr/>
            </a:pPr>
            <a:endParaRPr lang="en-US"/>
          </a:p>
        </p:txBody>
      </p:sp>
      <p:sp>
        <p:nvSpPr>
          <p:cNvPr id="8" name="Rectangle 3"/>
          <p:cNvSpPr>
            <a:spLocks noGrp="1" noChangeArrowheads="1"/>
          </p:cNvSpPr>
          <p:nvPr>
            <p:ph type="sldNum" sz="quarter" idx="11"/>
          </p:nvPr>
        </p:nvSpPr>
        <p:spPr>
          <a:ln/>
        </p:spPr>
        <p:txBody>
          <a:bodyPr/>
          <a:lstStyle>
            <a:lvl1pPr>
              <a:defRPr/>
            </a:lvl1pPr>
          </a:lstStyle>
          <a:p>
            <a:pPr>
              <a:defRPr/>
            </a:pPr>
            <a:fld id="{9C980CDA-6264-4DFA-9ACF-FB7B60554A6F}" type="slidenum">
              <a:rPr lang="en-US" altLang="en-US"/>
              <a:pPr>
                <a:defRPr/>
              </a:pPr>
              <a:t>‹#›</a:t>
            </a:fld>
            <a:endParaRPr lang="en-US" altLang="en-US"/>
          </a:p>
        </p:txBody>
      </p:sp>
      <p:sp>
        <p:nvSpPr>
          <p:cNvPr id="9" name="Rectangle 16"/>
          <p:cNvSpPr>
            <a:spLocks noGrp="1" noChangeArrowheads="1"/>
          </p:cNvSpPr>
          <p:nvPr>
            <p:ph type="dt" sz="half" idx="12"/>
          </p:nvPr>
        </p:nvSpPr>
        <p:spPr>
          <a:ln/>
        </p:spPr>
        <p:txBody>
          <a:bodyPr/>
          <a:lstStyle>
            <a:lvl1pPr>
              <a:defRPr/>
            </a:lvl1pPr>
          </a:lstStyle>
          <a:p>
            <a:pPr>
              <a:defRPr/>
            </a:pPr>
            <a:fld id="{977C2C10-FC07-4B5B-8963-D26F25472991}" type="datetime1">
              <a:rPr lang="en-US" altLang="en-US"/>
              <a:pPr>
                <a:defRPr/>
              </a:pPr>
              <a:t>1/18/14</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65596757"/>
      </p:ext>
    </p:extLst>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endParaRPr lang="en-US"/>
          </a:p>
        </p:txBody>
      </p:sp>
      <p:sp>
        <p:nvSpPr>
          <p:cNvPr id="4" name="Rectangle 3"/>
          <p:cNvSpPr>
            <a:spLocks noGrp="1" noChangeArrowheads="1"/>
          </p:cNvSpPr>
          <p:nvPr>
            <p:ph type="sldNum" sz="quarter" idx="11"/>
          </p:nvPr>
        </p:nvSpPr>
        <p:spPr>
          <a:ln/>
        </p:spPr>
        <p:txBody>
          <a:bodyPr/>
          <a:lstStyle>
            <a:lvl1pPr>
              <a:defRPr/>
            </a:lvl1pPr>
          </a:lstStyle>
          <a:p>
            <a:pPr>
              <a:defRPr/>
            </a:pPr>
            <a:fld id="{C5257F27-09B7-46CC-9980-3434EECB1DC5}" type="slidenum">
              <a:rPr lang="en-US" altLang="en-US"/>
              <a:pPr>
                <a:defRPr/>
              </a:pPr>
              <a:t>‹#›</a:t>
            </a:fld>
            <a:endParaRPr lang="en-US" altLang="en-US"/>
          </a:p>
        </p:txBody>
      </p:sp>
      <p:sp>
        <p:nvSpPr>
          <p:cNvPr id="5" name="Rectangle 16"/>
          <p:cNvSpPr>
            <a:spLocks noGrp="1" noChangeArrowheads="1"/>
          </p:cNvSpPr>
          <p:nvPr>
            <p:ph type="dt" sz="half" idx="12"/>
          </p:nvPr>
        </p:nvSpPr>
        <p:spPr>
          <a:ln/>
        </p:spPr>
        <p:txBody>
          <a:bodyPr/>
          <a:lstStyle>
            <a:lvl1pPr>
              <a:defRPr/>
            </a:lvl1pPr>
          </a:lstStyle>
          <a:p>
            <a:pPr>
              <a:defRPr/>
            </a:pPr>
            <a:fld id="{4A0C03A4-BA48-41C3-8D54-668BD6260156}" type="datetime1">
              <a:rPr lang="en-US" altLang="en-US"/>
              <a:pPr>
                <a:defRPr/>
              </a:pPr>
              <a:t>1/18/14</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07737059"/>
      </p:ext>
    </p:extLst>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US"/>
          </a:p>
        </p:txBody>
      </p:sp>
      <p:sp>
        <p:nvSpPr>
          <p:cNvPr id="3" name="Rectangle 3"/>
          <p:cNvSpPr>
            <a:spLocks noGrp="1" noChangeArrowheads="1"/>
          </p:cNvSpPr>
          <p:nvPr>
            <p:ph type="sldNum" sz="quarter" idx="11"/>
          </p:nvPr>
        </p:nvSpPr>
        <p:spPr>
          <a:ln/>
        </p:spPr>
        <p:txBody>
          <a:bodyPr/>
          <a:lstStyle>
            <a:lvl1pPr>
              <a:defRPr/>
            </a:lvl1pPr>
          </a:lstStyle>
          <a:p>
            <a:pPr>
              <a:defRPr/>
            </a:pPr>
            <a:fld id="{70A683FA-81C9-41D6-BFF5-95D4C5A55CDE}" type="slidenum">
              <a:rPr lang="en-US" altLang="en-US"/>
              <a:pPr>
                <a:defRPr/>
              </a:pPr>
              <a:t>‹#›</a:t>
            </a:fld>
            <a:endParaRPr lang="en-US" altLang="en-US"/>
          </a:p>
        </p:txBody>
      </p:sp>
      <p:sp>
        <p:nvSpPr>
          <p:cNvPr id="4" name="Rectangle 16"/>
          <p:cNvSpPr>
            <a:spLocks noGrp="1" noChangeArrowheads="1"/>
          </p:cNvSpPr>
          <p:nvPr>
            <p:ph type="dt" sz="half" idx="12"/>
          </p:nvPr>
        </p:nvSpPr>
        <p:spPr>
          <a:ln/>
        </p:spPr>
        <p:txBody>
          <a:bodyPr/>
          <a:lstStyle>
            <a:lvl1pPr>
              <a:defRPr/>
            </a:lvl1pPr>
          </a:lstStyle>
          <a:p>
            <a:pPr>
              <a:defRPr/>
            </a:pPr>
            <a:fld id="{C271002F-CDD6-41B4-B8F5-C26BE3A63E82}" type="datetime1">
              <a:rPr lang="en-US" altLang="en-US"/>
              <a:pPr>
                <a:defRPr/>
              </a:pPr>
              <a:t>1/18/14</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97688316"/>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02761A91-3338-47E7-A05B-C1C267C82FA2}" type="slidenum">
              <a:rPr lang="en-US" altLang="en-US"/>
              <a:pPr>
                <a:defRPr/>
              </a:pPr>
              <a:t>‹#›</a:t>
            </a:fld>
            <a:endParaRPr lang="en-US" altLang="en-US"/>
          </a:p>
        </p:txBody>
      </p:sp>
      <p:sp>
        <p:nvSpPr>
          <p:cNvPr id="6" name="Rectangle 16"/>
          <p:cNvSpPr>
            <a:spLocks noGrp="1" noChangeArrowheads="1"/>
          </p:cNvSpPr>
          <p:nvPr>
            <p:ph type="dt" sz="half" idx="12"/>
          </p:nvPr>
        </p:nvSpPr>
        <p:spPr>
          <a:ln/>
        </p:spPr>
        <p:txBody>
          <a:bodyPr/>
          <a:lstStyle>
            <a:lvl1pPr>
              <a:defRPr/>
            </a:lvl1pPr>
          </a:lstStyle>
          <a:p>
            <a:pPr>
              <a:defRPr/>
            </a:pPr>
            <a:fld id="{5F8AAE97-8FBB-4A45-85F7-00FBBDD937B3}" type="datetime1">
              <a:rPr lang="en-US" altLang="en-US"/>
              <a:pPr>
                <a:defRPr/>
              </a:pPr>
              <a:t>1/18/14</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31871954"/>
      </p:ext>
    </p:extLst>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F0689846-03AC-4AB5-999F-AC92CC072965}" type="slidenum">
              <a:rPr lang="en-US" altLang="en-US"/>
              <a:pPr>
                <a:defRPr/>
              </a:pPr>
              <a:t>‹#›</a:t>
            </a:fld>
            <a:endParaRPr lang="en-US" altLang="en-US"/>
          </a:p>
        </p:txBody>
      </p:sp>
      <p:sp>
        <p:nvSpPr>
          <p:cNvPr id="7" name="Rectangle 16"/>
          <p:cNvSpPr>
            <a:spLocks noGrp="1" noChangeArrowheads="1"/>
          </p:cNvSpPr>
          <p:nvPr>
            <p:ph type="dt" sz="half" idx="12"/>
          </p:nvPr>
        </p:nvSpPr>
        <p:spPr>
          <a:ln/>
        </p:spPr>
        <p:txBody>
          <a:bodyPr/>
          <a:lstStyle>
            <a:lvl1pPr>
              <a:defRPr/>
            </a:lvl1pPr>
          </a:lstStyle>
          <a:p>
            <a:pPr>
              <a:defRPr/>
            </a:pPr>
            <a:fld id="{4AC30F7F-5DCB-4299-A379-25E4B6B813AF}" type="datetime1">
              <a:rPr lang="en-US" altLang="en-US"/>
              <a:pPr>
                <a:defRPr/>
              </a:pPr>
              <a:t>1/18/14</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97601376"/>
      </p:ext>
    </p:extLst>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7532D4C5-618A-435E-A6A8-FB3142ABB71A}" type="slidenum">
              <a:rPr lang="en-US" altLang="en-US"/>
              <a:pPr>
                <a:defRPr/>
              </a:pPr>
              <a:t>‹#›</a:t>
            </a:fld>
            <a:endParaRPr lang="en-US" altLang="en-US"/>
          </a:p>
        </p:txBody>
      </p:sp>
      <p:sp>
        <p:nvSpPr>
          <p:cNvPr id="7" name="Rectangle 16"/>
          <p:cNvSpPr>
            <a:spLocks noGrp="1" noChangeArrowheads="1"/>
          </p:cNvSpPr>
          <p:nvPr>
            <p:ph type="dt" sz="half" idx="12"/>
          </p:nvPr>
        </p:nvSpPr>
        <p:spPr>
          <a:ln/>
        </p:spPr>
        <p:txBody>
          <a:bodyPr/>
          <a:lstStyle>
            <a:lvl1pPr>
              <a:defRPr/>
            </a:lvl1pPr>
          </a:lstStyle>
          <a:p>
            <a:pPr>
              <a:defRPr/>
            </a:pPr>
            <a:fld id="{08831518-4AFB-45AC-9EF3-E87BC2220DD8}" type="datetime1">
              <a:rPr lang="en-US" altLang="en-US"/>
              <a:pPr>
                <a:defRPr/>
              </a:pPr>
              <a:t>1/18/14</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90033734"/>
      </p:ext>
    </p:extLst>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D8422901-CE69-4C24-9609-DCFFDAC17E97}" type="slidenum">
              <a:rPr lang="en-US" altLang="en-US"/>
              <a:pPr>
                <a:defRPr/>
              </a:pPr>
              <a:t>‹#›</a:t>
            </a:fld>
            <a:endParaRPr lang="en-US" altLang="en-US"/>
          </a:p>
        </p:txBody>
      </p:sp>
      <p:sp>
        <p:nvSpPr>
          <p:cNvPr id="6" name="Rectangle 16"/>
          <p:cNvSpPr>
            <a:spLocks noGrp="1" noChangeArrowheads="1"/>
          </p:cNvSpPr>
          <p:nvPr>
            <p:ph type="dt" sz="half" idx="12"/>
          </p:nvPr>
        </p:nvSpPr>
        <p:spPr>
          <a:ln/>
        </p:spPr>
        <p:txBody>
          <a:bodyPr/>
          <a:lstStyle>
            <a:lvl1pPr>
              <a:defRPr/>
            </a:lvl1pPr>
          </a:lstStyle>
          <a:p>
            <a:pPr>
              <a:defRPr/>
            </a:pPr>
            <a:fld id="{CC36B6E3-0FC9-4B64-BF8B-2CDA5FF549DB}" type="datetime1">
              <a:rPr lang="en-US" altLang="en-US"/>
              <a:pPr>
                <a:defRPr/>
              </a:pPr>
              <a:t>1/18/14</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34679379"/>
      </p:ext>
    </p:extLst>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626810FD-1399-482E-9C3B-BE3CDD59178A}" type="slidenum">
              <a:rPr lang="en-US" altLang="en-US"/>
              <a:pPr>
                <a:defRPr/>
              </a:pPr>
              <a:t>‹#›</a:t>
            </a:fld>
            <a:endParaRPr lang="en-US" altLang="en-US"/>
          </a:p>
        </p:txBody>
      </p:sp>
      <p:sp>
        <p:nvSpPr>
          <p:cNvPr id="6" name="Rectangle 16"/>
          <p:cNvSpPr>
            <a:spLocks noGrp="1" noChangeArrowheads="1"/>
          </p:cNvSpPr>
          <p:nvPr>
            <p:ph type="dt" sz="half" idx="12"/>
          </p:nvPr>
        </p:nvSpPr>
        <p:spPr>
          <a:ln/>
        </p:spPr>
        <p:txBody>
          <a:bodyPr/>
          <a:lstStyle>
            <a:lvl1pPr>
              <a:defRPr/>
            </a:lvl1pPr>
          </a:lstStyle>
          <a:p>
            <a:pPr>
              <a:defRPr/>
            </a:pPr>
            <a:fld id="{B6518E63-EFA1-4750-81AE-3D41806D2AB8}" type="datetime1">
              <a:rPr lang="en-US" altLang="en-US"/>
              <a:pPr>
                <a:defRPr/>
              </a:pPr>
              <a:t>1/18/14</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11776292"/>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5699C30B-2C0B-4BFC-921D-9B35DD42C686}" type="slidenum">
              <a:rPr lang="en-US" altLang="en-US"/>
              <a:pPr>
                <a:defRPr/>
              </a:pPr>
              <a:t>‹#›</a:t>
            </a:fld>
            <a:endParaRPr lang="en-US" altLang="en-US"/>
          </a:p>
        </p:txBody>
      </p:sp>
      <p:sp>
        <p:nvSpPr>
          <p:cNvPr id="6" name="Rectangle 16"/>
          <p:cNvSpPr>
            <a:spLocks noGrp="1" noChangeArrowheads="1"/>
          </p:cNvSpPr>
          <p:nvPr>
            <p:ph type="dt" sz="half" idx="12"/>
          </p:nvPr>
        </p:nvSpPr>
        <p:spPr>
          <a:ln/>
        </p:spPr>
        <p:txBody>
          <a:bodyPr/>
          <a:lstStyle>
            <a:lvl1pPr>
              <a:defRPr/>
            </a:lvl1pPr>
          </a:lstStyle>
          <a:p>
            <a:pPr>
              <a:defRPr/>
            </a:pPr>
            <a:fld id="{AB85AC9E-6582-4EC6-A1D6-A375FF75ABB4}" type="datetime1">
              <a:rPr lang="en-US" altLang="en-US"/>
              <a:pPr>
                <a:defRPr/>
              </a:pPr>
              <a:t>1/18/14</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34124900"/>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089ED894-D8C7-4381-BFB7-43FC15097F6C}" type="slidenum">
              <a:rPr lang="en-US" altLang="en-US"/>
              <a:pPr>
                <a:defRPr/>
              </a:pPr>
              <a:t>‹#›</a:t>
            </a:fld>
            <a:endParaRPr lang="en-US" altLang="en-US"/>
          </a:p>
        </p:txBody>
      </p:sp>
      <p:sp>
        <p:nvSpPr>
          <p:cNvPr id="7" name="Rectangle 16"/>
          <p:cNvSpPr>
            <a:spLocks noGrp="1" noChangeArrowheads="1"/>
          </p:cNvSpPr>
          <p:nvPr>
            <p:ph type="dt" sz="half" idx="12"/>
          </p:nvPr>
        </p:nvSpPr>
        <p:spPr>
          <a:ln/>
        </p:spPr>
        <p:txBody>
          <a:bodyPr/>
          <a:lstStyle>
            <a:lvl1pPr>
              <a:defRPr/>
            </a:lvl1pPr>
          </a:lstStyle>
          <a:p>
            <a:pPr>
              <a:defRPr/>
            </a:pPr>
            <a:fld id="{39312F83-30B2-48ED-9963-7EF833949B58}" type="datetime1">
              <a:rPr lang="en-US" altLang="en-US"/>
              <a:pPr>
                <a:defRPr/>
              </a:pPr>
              <a:t>1/18/14</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49388364"/>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ftr" sz="quarter" idx="10"/>
          </p:nvPr>
        </p:nvSpPr>
        <p:spPr>
          <a:ln/>
        </p:spPr>
        <p:txBody>
          <a:bodyPr/>
          <a:lstStyle>
            <a:lvl1pPr>
              <a:defRPr/>
            </a:lvl1pPr>
          </a:lstStyle>
          <a:p>
            <a:pPr>
              <a:defRPr/>
            </a:pPr>
            <a:endParaRPr lang="en-US"/>
          </a:p>
        </p:txBody>
      </p:sp>
      <p:sp>
        <p:nvSpPr>
          <p:cNvPr id="8" name="Rectangle 3"/>
          <p:cNvSpPr>
            <a:spLocks noGrp="1" noChangeArrowheads="1"/>
          </p:cNvSpPr>
          <p:nvPr>
            <p:ph type="sldNum" sz="quarter" idx="11"/>
          </p:nvPr>
        </p:nvSpPr>
        <p:spPr>
          <a:ln/>
        </p:spPr>
        <p:txBody>
          <a:bodyPr/>
          <a:lstStyle>
            <a:lvl1pPr>
              <a:defRPr/>
            </a:lvl1pPr>
          </a:lstStyle>
          <a:p>
            <a:pPr>
              <a:defRPr/>
            </a:pPr>
            <a:fld id="{24589B76-BDA6-4919-862A-8C9EB4B25769}" type="slidenum">
              <a:rPr lang="en-US" altLang="en-US"/>
              <a:pPr>
                <a:defRPr/>
              </a:pPr>
              <a:t>‹#›</a:t>
            </a:fld>
            <a:endParaRPr lang="en-US" altLang="en-US"/>
          </a:p>
        </p:txBody>
      </p:sp>
      <p:sp>
        <p:nvSpPr>
          <p:cNvPr id="9" name="Rectangle 16"/>
          <p:cNvSpPr>
            <a:spLocks noGrp="1" noChangeArrowheads="1"/>
          </p:cNvSpPr>
          <p:nvPr>
            <p:ph type="dt" sz="half" idx="12"/>
          </p:nvPr>
        </p:nvSpPr>
        <p:spPr>
          <a:ln/>
        </p:spPr>
        <p:txBody>
          <a:bodyPr/>
          <a:lstStyle>
            <a:lvl1pPr>
              <a:defRPr/>
            </a:lvl1pPr>
          </a:lstStyle>
          <a:p>
            <a:pPr>
              <a:defRPr/>
            </a:pPr>
            <a:fld id="{A607669B-E53B-477E-9EEF-5DA81E4D516B}" type="datetime1">
              <a:rPr lang="en-US" altLang="en-US"/>
              <a:pPr>
                <a:defRPr/>
              </a:pPr>
              <a:t>1/18/14</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77728251"/>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endParaRPr lang="en-US"/>
          </a:p>
        </p:txBody>
      </p:sp>
      <p:sp>
        <p:nvSpPr>
          <p:cNvPr id="4" name="Rectangle 3"/>
          <p:cNvSpPr>
            <a:spLocks noGrp="1" noChangeArrowheads="1"/>
          </p:cNvSpPr>
          <p:nvPr>
            <p:ph type="sldNum" sz="quarter" idx="11"/>
          </p:nvPr>
        </p:nvSpPr>
        <p:spPr>
          <a:ln/>
        </p:spPr>
        <p:txBody>
          <a:bodyPr/>
          <a:lstStyle>
            <a:lvl1pPr>
              <a:defRPr/>
            </a:lvl1pPr>
          </a:lstStyle>
          <a:p>
            <a:pPr>
              <a:defRPr/>
            </a:pPr>
            <a:fld id="{8C99279D-8D42-4F56-B90E-72FC7631EA14}" type="slidenum">
              <a:rPr lang="en-US" altLang="en-US"/>
              <a:pPr>
                <a:defRPr/>
              </a:pPr>
              <a:t>‹#›</a:t>
            </a:fld>
            <a:endParaRPr lang="en-US" altLang="en-US"/>
          </a:p>
        </p:txBody>
      </p:sp>
      <p:sp>
        <p:nvSpPr>
          <p:cNvPr id="5" name="Rectangle 16"/>
          <p:cNvSpPr>
            <a:spLocks noGrp="1" noChangeArrowheads="1"/>
          </p:cNvSpPr>
          <p:nvPr>
            <p:ph type="dt" sz="half" idx="12"/>
          </p:nvPr>
        </p:nvSpPr>
        <p:spPr>
          <a:ln/>
        </p:spPr>
        <p:txBody>
          <a:bodyPr/>
          <a:lstStyle>
            <a:lvl1pPr>
              <a:defRPr/>
            </a:lvl1pPr>
          </a:lstStyle>
          <a:p>
            <a:pPr>
              <a:defRPr/>
            </a:pPr>
            <a:fld id="{81857AE4-8DA8-4A1E-85AF-7E933D64254B}" type="datetime1">
              <a:rPr lang="en-US" altLang="en-US"/>
              <a:pPr>
                <a:defRPr/>
              </a:pPr>
              <a:t>1/18/14</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0278854"/>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US"/>
          </a:p>
        </p:txBody>
      </p:sp>
      <p:sp>
        <p:nvSpPr>
          <p:cNvPr id="3" name="Rectangle 3"/>
          <p:cNvSpPr>
            <a:spLocks noGrp="1" noChangeArrowheads="1"/>
          </p:cNvSpPr>
          <p:nvPr>
            <p:ph type="sldNum" sz="quarter" idx="11"/>
          </p:nvPr>
        </p:nvSpPr>
        <p:spPr>
          <a:ln/>
        </p:spPr>
        <p:txBody>
          <a:bodyPr/>
          <a:lstStyle>
            <a:lvl1pPr>
              <a:defRPr/>
            </a:lvl1pPr>
          </a:lstStyle>
          <a:p>
            <a:pPr>
              <a:defRPr/>
            </a:pPr>
            <a:fld id="{295358D0-9F8A-4237-8AEF-40D0FF365C1F}" type="slidenum">
              <a:rPr lang="en-US" altLang="en-US"/>
              <a:pPr>
                <a:defRPr/>
              </a:pPr>
              <a:t>‹#›</a:t>
            </a:fld>
            <a:endParaRPr lang="en-US" altLang="en-US"/>
          </a:p>
        </p:txBody>
      </p:sp>
      <p:sp>
        <p:nvSpPr>
          <p:cNvPr id="4" name="Rectangle 16"/>
          <p:cNvSpPr>
            <a:spLocks noGrp="1" noChangeArrowheads="1"/>
          </p:cNvSpPr>
          <p:nvPr>
            <p:ph type="dt" sz="half" idx="12"/>
          </p:nvPr>
        </p:nvSpPr>
        <p:spPr>
          <a:ln/>
        </p:spPr>
        <p:txBody>
          <a:bodyPr/>
          <a:lstStyle>
            <a:lvl1pPr>
              <a:defRPr/>
            </a:lvl1pPr>
          </a:lstStyle>
          <a:p>
            <a:pPr>
              <a:defRPr/>
            </a:pPr>
            <a:fld id="{E46C6A00-0B3E-447D-B7E2-2EF358E63AE8}" type="datetime1">
              <a:rPr lang="en-US" altLang="en-US"/>
              <a:pPr>
                <a:defRPr/>
              </a:pPr>
              <a:t>1/18/14</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53654899"/>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29CC3AB8-A50D-48F5-8D40-6D95526E1389}" type="slidenum">
              <a:rPr lang="en-US" altLang="en-US"/>
              <a:pPr>
                <a:defRPr/>
              </a:pPr>
              <a:t>‹#›</a:t>
            </a:fld>
            <a:endParaRPr lang="en-US" altLang="en-US"/>
          </a:p>
        </p:txBody>
      </p:sp>
      <p:sp>
        <p:nvSpPr>
          <p:cNvPr id="7" name="Rectangle 16"/>
          <p:cNvSpPr>
            <a:spLocks noGrp="1" noChangeArrowheads="1"/>
          </p:cNvSpPr>
          <p:nvPr>
            <p:ph type="dt" sz="half" idx="12"/>
          </p:nvPr>
        </p:nvSpPr>
        <p:spPr>
          <a:ln/>
        </p:spPr>
        <p:txBody>
          <a:bodyPr/>
          <a:lstStyle>
            <a:lvl1pPr>
              <a:defRPr/>
            </a:lvl1pPr>
          </a:lstStyle>
          <a:p>
            <a:pPr>
              <a:defRPr/>
            </a:pPr>
            <a:fld id="{D2D10CF5-06D2-4B69-82B5-E598703B4391}" type="datetime1">
              <a:rPr lang="en-US" altLang="en-US"/>
              <a:pPr>
                <a:defRPr/>
              </a:pPr>
              <a:t>1/18/14</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34262467"/>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42B7FF6A-889B-4DA7-955B-4EDA5F5233A0}" type="slidenum">
              <a:rPr lang="en-US" altLang="en-US"/>
              <a:pPr>
                <a:defRPr/>
              </a:pPr>
              <a:t>‹#›</a:t>
            </a:fld>
            <a:endParaRPr lang="en-US" altLang="en-US"/>
          </a:p>
        </p:txBody>
      </p:sp>
      <p:sp>
        <p:nvSpPr>
          <p:cNvPr id="7" name="Rectangle 16"/>
          <p:cNvSpPr>
            <a:spLocks noGrp="1" noChangeArrowheads="1"/>
          </p:cNvSpPr>
          <p:nvPr>
            <p:ph type="dt" sz="half" idx="12"/>
          </p:nvPr>
        </p:nvSpPr>
        <p:spPr>
          <a:ln/>
        </p:spPr>
        <p:txBody>
          <a:bodyPr/>
          <a:lstStyle>
            <a:lvl1pPr>
              <a:defRPr/>
            </a:lvl1pPr>
          </a:lstStyle>
          <a:p>
            <a:pPr>
              <a:defRPr/>
            </a:pPr>
            <a:fld id="{4E9BDA47-49CF-4736-8C72-D19E2E3BA27F}" type="datetime1">
              <a:rPr lang="en-US" altLang="en-US"/>
              <a:pPr>
                <a:defRPr/>
              </a:pPr>
              <a:t>1/18/14</a:t>
            </a:fld>
            <a:endParaRPr lang="en-US"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166521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3" Type="http://schemas.openxmlformats.org/officeDocument/2006/relationships/image" Target="../media/image1.pn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19490"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b="0">
                <a:solidFill>
                  <a:schemeClr val="tx1"/>
                </a:solidFill>
                <a:latin typeface="+mn-lt"/>
                <a:ea typeface="+mn-ea"/>
                <a:cs typeface="+mn-cs"/>
              </a:defRPr>
            </a:lvl1pPr>
          </a:lstStyle>
          <a:p>
            <a:pPr>
              <a:defRPr/>
            </a:pPr>
            <a:endParaRPr lang="en-US"/>
          </a:p>
        </p:txBody>
      </p:sp>
      <p:sp>
        <p:nvSpPr>
          <p:cNvPr id="319491"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mtClean="0">
                <a:solidFill>
                  <a:schemeClr val="tx1"/>
                </a:solidFill>
                <a:latin typeface="Arial" pitchFamily="34" charset="0"/>
              </a:defRPr>
            </a:lvl1pPr>
          </a:lstStyle>
          <a:p>
            <a:pPr>
              <a:defRPr/>
            </a:pPr>
            <a:fld id="{FFD778D7-2F38-47F0-BFE8-7C44FF8AB9EE}" type="slidenum">
              <a:rPr lang="en-US" altLang="en-US"/>
              <a:pPr>
                <a:defRPr/>
              </a:pPr>
              <a:t>‹#›</a:t>
            </a:fld>
            <a:endParaRPr lang="en-US" altLang="en-US"/>
          </a:p>
        </p:txBody>
      </p:sp>
      <p:grpSp>
        <p:nvGrpSpPr>
          <p:cNvPr id="1028" name="Group 4"/>
          <p:cNvGrpSpPr>
            <a:grpSpLocks/>
          </p:cNvGrpSpPr>
          <p:nvPr/>
        </p:nvGrpSpPr>
        <p:grpSpPr bwMode="auto">
          <a:xfrm>
            <a:off x="0" y="0"/>
            <a:ext cx="9144000" cy="546100"/>
            <a:chOff x="0" y="0"/>
            <a:chExt cx="5760" cy="344"/>
          </a:xfrm>
        </p:grpSpPr>
        <p:sp>
          <p:nvSpPr>
            <p:cNvPr id="1033"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nchor="ct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algn="ctr" eaLnBrk="1" hangingPunct="1">
                <a:defRPr/>
              </a:pPr>
              <a:endParaRPr lang="en-US" altLang="en-US" sz="2400" b="0" smtClean="0">
                <a:solidFill>
                  <a:schemeClr val="tx1"/>
                </a:solidFill>
                <a:latin typeface="Times New Roman" pitchFamily="18" charset="0"/>
              </a:endParaRPr>
            </a:p>
          </p:txBody>
        </p:sp>
        <p:sp>
          <p:nvSpPr>
            <p:cNvPr id="1034"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sp>
          <p:nvSpPr>
            <p:cNvPr id="1035"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1800" b="0" smtClean="0">
                <a:solidFill>
                  <a:schemeClr val="hlink"/>
                </a:solidFill>
                <a:latin typeface="Arial" pitchFamily="34" charset="0"/>
              </a:endParaRPr>
            </a:p>
          </p:txBody>
        </p:sp>
        <p:sp>
          <p:nvSpPr>
            <p:cNvPr id="1036"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1800" b="0" smtClean="0">
                <a:solidFill>
                  <a:schemeClr val="hlink"/>
                </a:solidFill>
                <a:latin typeface="Arial" pitchFamily="34" charset="0"/>
              </a:endParaRPr>
            </a:p>
          </p:txBody>
        </p:sp>
        <p:sp>
          <p:nvSpPr>
            <p:cNvPr id="1037"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1800" b="0" smtClean="0">
                <a:solidFill>
                  <a:schemeClr val="accent2"/>
                </a:solidFill>
                <a:latin typeface="Arial" pitchFamily="34" charset="0"/>
              </a:endParaRPr>
            </a:p>
          </p:txBody>
        </p:sp>
        <p:sp>
          <p:nvSpPr>
            <p:cNvPr id="1038"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1800" b="0" smtClean="0">
                <a:solidFill>
                  <a:schemeClr val="hlink"/>
                </a:solidFill>
                <a:latin typeface="Arial" pitchFamily="34" charset="0"/>
              </a:endParaRPr>
            </a:p>
          </p:txBody>
        </p:sp>
        <p:sp>
          <p:nvSpPr>
            <p:cNvPr id="1039"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sp>
          <p:nvSpPr>
            <p:cNvPr id="1040"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1800" b="0" smtClean="0">
                <a:solidFill>
                  <a:schemeClr val="accent2"/>
                </a:solidFill>
                <a:latin typeface="Arial" pitchFamily="34" charset="0"/>
              </a:endParaRPr>
            </a:p>
          </p:txBody>
        </p:sp>
        <p:sp>
          <p:nvSpPr>
            <p:cNvPr id="1041"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1800" b="0" smtClean="0">
                <a:solidFill>
                  <a:schemeClr val="accent2"/>
                </a:solidFill>
                <a:latin typeface="Arial" pitchFamily="34" charset="0"/>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19504"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b="0" smtClean="0">
                <a:solidFill>
                  <a:schemeClr val="tx1"/>
                </a:solidFill>
                <a:latin typeface="Arial" pitchFamily="34" charset="0"/>
              </a:defRPr>
            </a:lvl1pPr>
          </a:lstStyle>
          <a:p>
            <a:pPr>
              <a:defRPr/>
            </a:pPr>
            <a:fld id="{661C6FEC-4C6B-4C31-92E6-050DDA2CA1D3}" type="datetime1">
              <a:rPr lang="en-US" altLang="en-US"/>
              <a:pPr>
                <a:defRPr/>
              </a:pPr>
              <a:t>1/18/14</a:t>
            </a:fld>
            <a:endParaRPr lang="en-US" altLang="en-US"/>
          </a:p>
        </p:txBody>
      </p:sp>
      <p:pic>
        <p:nvPicPr>
          <p:cNvPr id="1032" name="Picture 6" descr="Untitled1.png"/>
          <p:cNvPicPr>
            <a:picLocks noChangeAspect="1"/>
          </p:cNvPicPr>
          <p:nvPr userDrawn="1"/>
        </p:nvPicPr>
        <p:blipFill>
          <a:blip r:embed="rId1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57200" y="6245225"/>
            <a:ext cx="1087438" cy="40798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562" r:id="rId1"/>
    <p:sldLayoutId id="2147485507" r:id="rId2"/>
    <p:sldLayoutId id="2147485508" r:id="rId3"/>
    <p:sldLayoutId id="2147485509" r:id="rId4"/>
    <p:sldLayoutId id="2147485510" r:id="rId5"/>
    <p:sldLayoutId id="2147485511" r:id="rId6"/>
    <p:sldLayoutId id="2147485512" r:id="rId7"/>
    <p:sldLayoutId id="2147485513" r:id="rId8"/>
    <p:sldLayoutId id="2147485514" r:id="rId9"/>
    <p:sldLayoutId id="2147485515" r:id="rId10"/>
    <p:sldLayoutId id="2147485516" r:id="rId11"/>
    <p:sldLayoutId id="2147485517" r:id="rId12"/>
  </p:sldLayoutIdLst>
  <p:hf hdr="0" ftr="0" dt="0"/>
  <p:txStyles>
    <p:titleStyle>
      <a:lvl1pPr algn="l" rtl="0" eaLnBrk="0" fontAlgn="base" hangingPunct="0">
        <a:spcBef>
          <a:spcPct val="0"/>
        </a:spcBef>
        <a:spcAft>
          <a:spcPct val="0"/>
        </a:spcAft>
        <a:defRPr sz="3600">
          <a:solidFill>
            <a:schemeClr val="bg2"/>
          </a:solidFill>
          <a:latin typeface="+mj-lt"/>
          <a:ea typeface="ＭＳ Ｐゴシック" charset="-128"/>
          <a:cs typeface="ＭＳ Ｐゴシック" charset="-128"/>
        </a:defRPr>
      </a:lvl1pPr>
      <a:lvl2pPr algn="l" rtl="0" eaLnBrk="0" fontAlgn="base" hangingPunct="0">
        <a:spcBef>
          <a:spcPct val="0"/>
        </a:spcBef>
        <a:spcAft>
          <a:spcPct val="0"/>
        </a:spcAft>
        <a:defRPr sz="3600">
          <a:solidFill>
            <a:schemeClr val="bg2"/>
          </a:solidFill>
          <a:latin typeface="Arial" charset="0"/>
          <a:ea typeface="ＭＳ Ｐゴシック" charset="-128"/>
          <a:cs typeface="ＭＳ Ｐゴシック" charset="-128"/>
        </a:defRPr>
      </a:lvl2pPr>
      <a:lvl3pPr algn="l" rtl="0" eaLnBrk="0" fontAlgn="base" hangingPunct="0">
        <a:spcBef>
          <a:spcPct val="0"/>
        </a:spcBef>
        <a:spcAft>
          <a:spcPct val="0"/>
        </a:spcAft>
        <a:defRPr sz="3600">
          <a:solidFill>
            <a:schemeClr val="bg2"/>
          </a:solidFill>
          <a:latin typeface="Arial" charset="0"/>
          <a:ea typeface="ＭＳ Ｐゴシック" charset="-128"/>
          <a:cs typeface="ＭＳ Ｐゴシック" charset="-128"/>
        </a:defRPr>
      </a:lvl3pPr>
      <a:lvl4pPr algn="l" rtl="0" eaLnBrk="0" fontAlgn="base" hangingPunct="0">
        <a:spcBef>
          <a:spcPct val="0"/>
        </a:spcBef>
        <a:spcAft>
          <a:spcPct val="0"/>
        </a:spcAft>
        <a:defRPr sz="3600">
          <a:solidFill>
            <a:schemeClr val="bg2"/>
          </a:solidFill>
          <a:latin typeface="Arial" charset="0"/>
          <a:ea typeface="ＭＳ Ｐゴシック" charset="-128"/>
          <a:cs typeface="ＭＳ Ｐゴシック" charset="-128"/>
        </a:defRPr>
      </a:lvl4pPr>
      <a:lvl5pPr algn="l" rtl="0" eaLnBrk="0" fontAlgn="base" hangingPunct="0">
        <a:spcBef>
          <a:spcPct val="0"/>
        </a:spcBef>
        <a:spcAft>
          <a:spcPct val="0"/>
        </a:spcAft>
        <a:defRPr sz="3600">
          <a:solidFill>
            <a:schemeClr val="bg2"/>
          </a:solidFill>
          <a:latin typeface="Arial" charset="0"/>
          <a:ea typeface="ＭＳ Ｐゴシック" charset="-128"/>
          <a:cs typeface="ＭＳ Ｐゴシック" charset="-128"/>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ＭＳ Ｐゴシック" charset="-128"/>
        </a:defRPr>
      </a:lvl5pPr>
      <a:lvl6pPr marL="2514600" indent="-228600" algn="l" rtl="0" fontAlgn="base">
        <a:spcBef>
          <a:spcPct val="20000"/>
        </a:spcBef>
        <a:spcAft>
          <a:spcPct val="0"/>
        </a:spcAft>
        <a:buClr>
          <a:schemeClr val="bg2"/>
        </a:buClr>
        <a:buFont typeface="Wingdings" charset="2"/>
        <a:buChar char="§"/>
        <a:defRPr sz="2000">
          <a:solidFill>
            <a:schemeClr val="tx1"/>
          </a:solidFill>
          <a:latin typeface="+mn-lt"/>
          <a:ea typeface="ＭＳ Ｐゴシック" charset="-128"/>
        </a:defRPr>
      </a:lvl6pPr>
      <a:lvl7pPr marL="2971800" indent="-228600" algn="l" rtl="0" fontAlgn="base">
        <a:spcBef>
          <a:spcPct val="20000"/>
        </a:spcBef>
        <a:spcAft>
          <a:spcPct val="0"/>
        </a:spcAft>
        <a:buClr>
          <a:schemeClr val="bg2"/>
        </a:buClr>
        <a:buFont typeface="Wingdings" charset="2"/>
        <a:buChar char="§"/>
        <a:defRPr sz="2000">
          <a:solidFill>
            <a:schemeClr val="tx1"/>
          </a:solidFill>
          <a:latin typeface="+mn-lt"/>
          <a:ea typeface="ＭＳ Ｐゴシック" charset="-128"/>
        </a:defRPr>
      </a:lvl7pPr>
      <a:lvl8pPr marL="3429000" indent="-228600" algn="l" rtl="0" fontAlgn="base">
        <a:spcBef>
          <a:spcPct val="20000"/>
        </a:spcBef>
        <a:spcAft>
          <a:spcPct val="0"/>
        </a:spcAft>
        <a:buClr>
          <a:schemeClr val="bg2"/>
        </a:buClr>
        <a:buFont typeface="Wingdings" charset="2"/>
        <a:buChar char="§"/>
        <a:defRPr sz="2000">
          <a:solidFill>
            <a:schemeClr val="tx1"/>
          </a:solidFill>
          <a:latin typeface="+mn-lt"/>
          <a:ea typeface="ＭＳ Ｐゴシック" charset="-128"/>
        </a:defRPr>
      </a:lvl8pPr>
      <a:lvl9pPr marL="3886200" indent="-228600" algn="l" rtl="0" fontAlgn="base">
        <a:spcBef>
          <a:spcPct val="20000"/>
        </a:spcBef>
        <a:spcAft>
          <a:spcPct val="0"/>
        </a:spcAft>
        <a:buClr>
          <a:schemeClr val="bg2"/>
        </a:buClr>
        <a:buFont typeface="Wingdings" charset="2"/>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26658"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b="0">
                <a:solidFill>
                  <a:schemeClr val="tx1"/>
                </a:solidFill>
                <a:latin typeface="+mn-lt"/>
                <a:ea typeface="+mn-ea"/>
                <a:cs typeface="+mn-cs"/>
              </a:defRPr>
            </a:lvl1pPr>
          </a:lstStyle>
          <a:p>
            <a:pPr>
              <a:defRPr/>
            </a:pPr>
            <a:endParaRPr lang="en-US"/>
          </a:p>
        </p:txBody>
      </p:sp>
      <p:sp>
        <p:nvSpPr>
          <p:cNvPr id="326659"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b="0" smtClean="0">
                <a:solidFill>
                  <a:schemeClr val="tx1"/>
                </a:solidFill>
                <a:latin typeface="Arial Black" pitchFamily="34" charset="0"/>
              </a:defRPr>
            </a:lvl1pPr>
          </a:lstStyle>
          <a:p>
            <a:pPr>
              <a:defRPr/>
            </a:pPr>
            <a:fld id="{4345FC7D-7A5A-41C1-97C9-932E1B9E5871}" type="slidenum">
              <a:rPr lang="en-US" altLang="en-US"/>
              <a:pPr>
                <a:defRPr/>
              </a:pPr>
              <a:t>‹#›</a:t>
            </a:fld>
            <a:endParaRPr lang="en-US" altLang="en-US"/>
          </a:p>
        </p:txBody>
      </p:sp>
      <p:grpSp>
        <p:nvGrpSpPr>
          <p:cNvPr id="2052" name="Group 4"/>
          <p:cNvGrpSpPr>
            <a:grpSpLocks/>
          </p:cNvGrpSpPr>
          <p:nvPr/>
        </p:nvGrpSpPr>
        <p:grpSpPr bwMode="auto">
          <a:xfrm>
            <a:off x="0" y="0"/>
            <a:ext cx="9144000" cy="546100"/>
            <a:chOff x="0" y="0"/>
            <a:chExt cx="5760" cy="344"/>
          </a:xfrm>
        </p:grpSpPr>
        <p:sp>
          <p:nvSpPr>
            <p:cNvPr id="14345"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nchor="ct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algn="ctr" eaLnBrk="1" hangingPunct="1">
                <a:defRPr/>
              </a:pPr>
              <a:endParaRPr lang="en-US" altLang="en-US" sz="2400" b="0" smtClean="0">
                <a:solidFill>
                  <a:schemeClr val="tx1"/>
                </a:solidFill>
                <a:latin typeface="Times New Roman" pitchFamily="18" charset="0"/>
              </a:endParaRPr>
            </a:p>
          </p:txBody>
        </p:sp>
        <p:sp>
          <p:nvSpPr>
            <p:cNvPr id="14346"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sp>
          <p:nvSpPr>
            <p:cNvPr id="14347"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1800" b="0" smtClean="0">
                <a:solidFill>
                  <a:schemeClr val="hlink"/>
                </a:solidFill>
                <a:latin typeface="Arial" pitchFamily="34" charset="0"/>
              </a:endParaRPr>
            </a:p>
          </p:txBody>
        </p:sp>
        <p:sp>
          <p:nvSpPr>
            <p:cNvPr id="14348"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1800" b="0" smtClean="0">
                <a:solidFill>
                  <a:schemeClr val="hlink"/>
                </a:solidFill>
                <a:latin typeface="Arial" pitchFamily="34" charset="0"/>
              </a:endParaRPr>
            </a:p>
          </p:txBody>
        </p:sp>
        <p:sp>
          <p:nvSpPr>
            <p:cNvPr id="14349"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1800" b="0" smtClean="0">
                <a:solidFill>
                  <a:schemeClr val="accent2"/>
                </a:solidFill>
                <a:latin typeface="Arial" pitchFamily="34" charset="0"/>
              </a:endParaRPr>
            </a:p>
          </p:txBody>
        </p:sp>
        <p:sp>
          <p:nvSpPr>
            <p:cNvPr id="14350"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1800" b="0" smtClean="0">
                <a:solidFill>
                  <a:schemeClr val="hlink"/>
                </a:solidFill>
                <a:latin typeface="Arial" pitchFamily="34" charset="0"/>
              </a:endParaRPr>
            </a:p>
          </p:txBody>
        </p:sp>
        <p:sp>
          <p:nvSpPr>
            <p:cNvPr id="14351"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2400" b="0" smtClean="0">
                <a:solidFill>
                  <a:schemeClr val="tx1"/>
                </a:solidFill>
                <a:latin typeface="Times New Roman" pitchFamily="18" charset="0"/>
              </a:endParaRPr>
            </a:p>
          </p:txBody>
        </p:sp>
        <p:sp>
          <p:nvSpPr>
            <p:cNvPr id="14352"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1800" b="0" smtClean="0">
                <a:solidFill>
                  <a:schemeClr val="accent2"/>
                </a:solidFill>
                <a:latin typeface="Arial" pitchFamily="34" charset="0"/>
              </a:endParaRPr>
            </a:p>
          </p:txBody>
        </p:sp>
        <p:sp>
          <p:nvSpPr>
            <p:cNvPr id="14353"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defRPr/>
              </a:pPr>
              <a:endParaRPr lang="en-US" altLang="en-US" sz="1800" b="0" smtClean="0">
                <a:solidFill>
                  <a:schemeClr val="accent2"/>
                </a:solidFill>
                <a:latin typeface="Arial" pitchFamily="34" charset="0"/>
              </a:endParaRPr>
            </a:p>
          </p:txBody>
        </p:sp>
      </p:grpSp>
      <p:sp>
        <p:nvSpPr>
          <p:cNvPr id="2053" name="Rectangle 14"/>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4" name="Rectangle 15"/>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26672"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b="0" smtClean="0">
                <a:solidFill>
                  <a:schemeClr val="tx1"/>
                </a:solidFill>
                <a:latin typeface="Arial" pitchFamily="34" charset="0"/>
              </a:defRPr>
            </a:lvl1pPr>
          </a:lstStyle>
          <a:p>
            <a:pPr>
              <a:defRPr/>
            </a:pPr>
            <a:fld id="{81A2620C-DD6A-4E4A-BA27-1E7055AE71E8}" type="datetime1">
              <a:rPr lang="en-US" altLang="en-US"/>
              <a:pPr>
                <a:defRPr/>
              </a:pPr>
              <a:t>1/18/14</a:t>
            </a:fld>
            <a:endParaRPr lang="en-US" altLang="en-US"/>
          </a:p>
        </p:txBody>
      </p:sp>
      <p:pic>
        <p:nvPicPr>
          <p:cNvPr id="2056" name="Picture 6" descr="Untitled1.png"/>
          <p:cNvPicPr>
            <a:picLocks noChangeAspect="1"/>
          </p:cNvPicPr>
          <p:nvPr userDrawn="1"/>
        </p:nvPicPr>
        <p:blipFill>
          <a:blip r:embed="rId1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57200" y="6248400"/>
            <a:ext cx="1087438" cy="40798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563" r:id="rId1"/>
    <p:sldLayoutId id="2147485518" r:id="rId2"/>
    <p:sldLayoutId id="2147485519" r:id="rId3"/>
    <p:sldLayoutId id="2147485520" r:id="rId4"/>
    <p:sldLayoutId id="2147485521" r:id="rId5"/>
    <p:sldLayoutId id="2147485522" r:id="rId6"/>
    <p:sldLayoutId id="2147485523" r:id="rId7"/>
    <p:sldLayoutId id="2147485524" r:id="rId8"/>
    <p:sldLayoutId id="2147485525" r:id="rId9"/>
    <p:sldLayoutId id="2147485526" r:id="rId10"/>
    <p:sldLayoutId id="2147485527" r:id="rId11"/>
  </p:sldLayoutIdLst>
  <p:hf hdr="0" ftr="0" dt="0"/>
  <p:txStyles>
    <p:titleStyle>
      <a:lvl1pPr algn="l" rtl="0" eaLnBrk="0" fontAlgn="base" hangingPunct="0">
        <a:spcBef>
          <a:spcPct val="0"/>
        </a:spcBef>
        <a:spcAft>
          <a:spcPct val="0"/>
        </a:spcAft>
        <a:defRPr sz="4400">
          <a:solidFill>
            <a:schemeClr val="tx1"/>
          </a:solidFill>
          <a:latin typeface="+mj-lt"/>
          <a:ea typeface="ＭＳ Ｐゴシック" charset="-128"/>
          <a:cs typeface="ＭＳ Ｐゴシック" charset="-128"/>
        </a:defRPr>
      </a:lvl1pPr>
      <a:lvl2pPr algn="l"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l"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l"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l"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ＭＳ Ｐゴシック" charset="-128"/>
        </a:defRPr>
      </a:lvl5pPr>
      <a:lvl6pPr marL="2514600" indent="-228600" algn="l" rtl="0" fontAlgn="base">
        <a:spcBef>
          <a:spcPct val="20000"/>
        </a:spcBef>
        <a:spcAft>
          <a:spcPct val="0"/>
        </a:spcAft>
        <a:buClr>
          <a:schemeClr val="bg2"/>
        </a:buClr>
        <a:buFont typeface="Wingdings" charset="2"/>
        <a:buChar char="§"/>
        <a:defRPr sz="2000">
          <a:solidFill>
            <a:schemeClr val="tx1"/>
          </a:solidFill>
          <a:latin typeface="+mn-lt"/>
          <a:ea typeface="ＭＳ Ｐゴシック" charset="-128"/>
        </a:defRPr>
      </a:lvl6pPr>
      <a:lvl7pPr marL="2971800" indent="-228600" algn="l" rtl="0" fontAlgn="base">
        <a:spcBef>
          <a:spcPct val="20000"/>
        </a:spcBef>
        <a:spcAft>
          <a:spcPct val="0"/>
        </a:spcAft>
        <a:buClr>
          <a:schemeClr val="bg2"/>
        </a:buClr>
        <a:buFont typeface="Wingdings" charset="2"/>
        <a:buChar char="§"/>
        <a:defRPr sz="2000">
          <a:solidFill>
            <a:schemeClr val="tx1"/>
          </a:solidFill>
          <a:latin typeface="+mn-lt"/>
          <a:ea typeface="ＭＳ Ｐゴシック" charset="-128"/>
        </a:defRPr>
      </a:lvl7pPr>
      <a:lvl8pPr marL="3429000" indent="-228600" algn="l" rtl="0" fontAlgn="base">
        <a:spcBef>
          <a:spcPct val="20000"/>
        </a:spcBef>
        <a:spcAft>
          <a:spcPct val="0"/>
        </a:spcAft>
        <a:buClr>
          <a:schemeClr val="bg2"/>
        </a:buClr>
        <a:buFont typeface="Wingdings" charset="2"/>
        <a:buChar char="§"/>
        <a:defRPr sz="2000">
          <a:solidFill>
            <a:schemeClr val="tx1"/>
          </a:solidFill>
          <a:latin typeface="+mn-lt"/>
          <a:ea typeface="ＭＳ Ｐゴシック" charset="-128"/>
        </a:defRPr>
      </a:lvl8pPr>
      <a:lvl9pPr marL="3886200" indent="-228600" algn="l" rtl="0" fontAlgn="base">
        <a:spcBef>
          <a:spcPct val="20000"/>
        </a:spcBef>
        <a:spcAft>
          <a:spcPct val="0"/>
        </a:spcAft>
        <a:buClr>
          <a:schemeClr val="bg2"/>
        </a:buClr>
        <a:buFont typeface="Wingdings" charset="2"/>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www.ced.org/" TargetMode="Externa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p:txBody>
          <a:bodyPr/>
          <a:lstStyle/>
          <a:p>
            <a:pPr algn="ctr" eaLnBrk="1" hangingPunct="1"/>
            <a:r>
              <a:rPr lang="en-US" altLang="en-US" sz="7200" dirty="0" smtClean="0">
                <a:latin typeface="Albertus Medium" pitchFamily="34" charset="0"/>
                <a:ea typeface="ＭＳ Ｐゴシック" pitchFamily="34" charset="-128"/>
              </a:rPr>
              <a:t/>
            </a:r>
            <a:br>
              <a:rPr lang="en-US" altLang="en-US" sz="7200" dirty="0" smtClean="0">
                <a:latin typeface="Albertus Medium" pitchFamily="34" charset="0"/>
                <a:ea typeface="ＭＳ Ｐゴシック" pitchFamily="34" charset="-128"/>
              </a:rPr>
            </a:br>
            <a:r>
              <a:rPr lang="en-US" altLang="en-US" sz="7200" dirty="0" smtClean="0">
                <a:latin typeface="Albertus Medium" pitchFamily="34" charset="0"/>
                <a:ea typeface="ＭＳ Ｐゴシック" pitchFamily="34" charset="-128"/>
              </a:rPr>
              <a:t/>
            </a:r>
            <a:br>
              <a:rPr lang="en-US" altLang="en-US" sz="7200" dirty="0" smtClean="0">
                <a:latin typeface="Albertus Medium" pitchFamily="34" charset="0"/>
                <a:ea typeface="ＭＳ Ｐゴシック" pitchFamily="34" charset="-128"/>
              </a:rPr>
            </a:br>
            <a:r>
              <a:rPr lang="en-US" altLang="en-US" sz="7200" dirty="0" smtClean="0">
                <a:latin typeface="Albertus Medium" pitchFamily="34" charset="0"/>
                <a:ea typeface="ＭＳ Ｐゴシック" pitchFamily="34" charset="-128"/>
              </a:rPr>
              <a:t/>
            </a:r>
            <a:br>
              <a:rPr lang="en-US" altLang="en-US" sz="7200" dirty="0" smtClean="0">
                <a:latin typeface="Albertus Medium" pitchFamily="34" charset="0"/>
                <a:ea typeface="ＭＳ Ｐゴシック" pitchFamily="34" charset="-128"/>
              </a:rPr>
            </a:br>
            <a:endParaRPr lang="en-US" altLang="en-US" sz="2000" dirty="0" smtClean="0">
              <a:ea typeface="ＭＳ Ｐゴシック" pitchFamily="34" charset="-128"/>
            </a:endParaRPr>
          </a:p>
        </p:txBody>
      </p:sp>
      <p:sp>
        <p:nvSpPr>
          <p:cNvPr id="9219" name="Subtitle 1"/>
          <p:cNvSpPr>
            <a:spLocks noGrp="1"/>
          </p:cNvSpPr>
          <p:nvPr>
            <p:ph type="subTitle" idx="1"/>
          </p:nvPr>
        </p:nvSpPr>
        <p:spPr>
          <a:xfrm>
            <a:off x="1511300" y="4267200"/>
            <a:ext cx="6019800" cy="1752600"/>
          </a:xfrm>
        </p:spPr>
        <p:txBody>
          <a:bodyPr/>
          <a:lstStyle/>
          <a:p>
            <a:pPr algn="ctr">
              <a:buFont typeface="Wingdings" pitchFamily="2" charset="2"/>
              <a:buNone/>
            </a:pPr>
            <a:endParaRPr lang="en-US" altLang="en-US" b="1" dirty="0" smtClean="0">
              <a:solidFill>
                <a:schemeClr val="bg2"/>
              </a:solidFill>
              <a:ea typeface="ＭＳ Ｐゴシック" pitchFamily="34" charset="-128"/>
              <a:hlinkClick r:id="rId2"/>
            </a:endParaRPr>
          </a:p>
          <a:p>
            <a:pPr algn="ctr">
              <a:buFont typeface="Wingdings" pitchFamily="2" charset="2"/>
              <a:buNone/>
            </a:pPr>
            <a:endParaRPr lang="en-US" altLang="en-US" b="1" dirty="0">
              <a:solidFill>
                <a:schemeClr val="bg2"/>
              </a:solidFill>
              <a:ea typeface="ＭＳ Ｐゴシック" pitchFamily="34" charset="-128"/>
              <a:hlinkClick r:id="rId2"/>
            </a:endParaRPr>
          </a:p>
          <a:p>
            <a:pPr algn="ctr">
              <a:buFont typeface="Wingdings" pitchFamily="2" charset="2"/>
              <a:buNone/>
            </a:pPr>
            <a:r>
              <a:rPr lang="en-US" altLang="en-US" b="1" dirty="0" smtClean="0">
                <a:solidFill>
                  <a:schemeClr val="bg2"/>
                </a:solidFill>
                <a:ea typeface="ＭＳ Ｐゴシック" pitchFamily="34" charset="-128"/>
                <a:hlinkClick r:id="rId2"/>
              </a:rPr>
              <a:t>www.ced.org</a:t>
            </a:r>
            <a:r>
              <a:rPr lang="en-US" altLang="en-US" b="1" dirty="0" smtClean="0">
                <a:solidFill>
                  <a:schemeClr val="bg2"/>
                </a:solidFill>
                <a:ea typeface="ＭＳ Ｐゴシック" pitchFamily="34" charset="-128"/>
              </a:rPr>
              <a:t> </a:t>
            </a:r>
          </a:p>
        </p:txBody>
      </p:sp>
      <p:pic>
        <p:nvPicPr>
          <p:cNvPr id="9220" name="Picture 6"/>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409950" y="2106613"/>
            <a:ext cx="5176838" cy="1722437"/>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9221" name="Slide Number Placeholder 5"/>
          <p:cNvSpPr>
            <a:spLocks noGrp="1"/>
          </p:cNvSpPr>
          <p:nvPr>
            <p:ph type="sldNum" sz="quarter" idx="12"/>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eaLnBrk="1" hangingPunct="1">
              <a:spcBef>
                <a:spcPct val="0"/>
              </a:spcBef>
              <a:buClrTx/>
              <a:buSzTx/>
              <a:buFontTx/>
              <a:buNone/>
            </a:pPr>
            <a:fld id="{CB75A1EA-F4D0-455C-AD4C-B95D96BEAC3D}" type="slidenum">
              <a:rPr lang="en-US" altLang="en-US" sz="1200">
                <a:latin typeface="Arial Black" pitchFamily="34" charset="0"/>
              </a:rPr>
              <a:pPr eaLnBrk="1" hangingPunct="1">
                <a:spcBef>
                  <a:spcPct val="0"/>
                </a:spcBef>
                <a:buClrTx/>
                <a:buSzTx/>
                <a:buFontTx/>
                <a:buNone/>
              </a:pPr>
              <a:t>1</a:t>
            </a:fld>
            <a:endParaRPr lang="en-US" altLang="en-US" sz="1200">
              <a:latin typeface="Arial Black"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457200"/>
            <a:ext cx="8229600" cy="1012825"/>
          </a:xfrm>
        </p:spPr>
        <p:txBody>
          <a:bodyPr/>
          <a:lstStyle/>
          <a:p>
            <a:pPr algn="ctr" eaLnBrk="1" hangingPunct="1"/>
            <a:r>
              <a:rPr lang="en-US" altLang="en-US" b="1" smtClean="0">
                <a:solidFill>
                  <a:srgbClr val="000082"/>
                </a:solidFill>
                <a:latin typeface="Albertus Medium" pitchFamily="34" charset="0"/>
                <a:ea typeface="ＭＳ Ｐゴシック" pitchFamily="34" charset="-128"/>
              </a:rPr>
              <a:t>Sustainable Capitalism:</a:t>
            </a:r>
            <a:br>
              <a:rPr lang="en-US" altLang="en-US" b="1" smtClean="0">
                <a:solidFill>
                  <a:srgbClr val="000082"/>
                </a:solidFill>
                <a:latin typeface="Albertus Medium" pitchFamily="34" charset="0"/>
                <a:ea typeface="ＭＳ Ｐゴシック" pitchFamily="34" charset="-128"/>
              </a:rPr>
            </a:br>
            <a:r>
              <a:rPr lang="en-US" altLang="en-US" b="1" smtClean="0">
                <a:solidFill>
                  <a:srgbClr val="000082"/>
                </a:solidFill>
                <a:latin typeface="Albertus Medium" pitchFamily="34" charset="0"/>
                <a:ea typeface="ＭＳ Ｐゴシック" pitchFamily="34" charset="-128"/>
              </a:rPr>
              <a:t>CED</a:t>
            </a:r>
            <a:r>
              <a:rPr lang="ja-JP" altLang="en-US" b="1" smtClean="0">
                <a:solidFill>
                  <a:srgbClr val="000082"/>
                </a:solidFill>
                <a:latin typeface="Albertus Medium" pitchFamily="34" charset="0"/>
                <a:ea typeface="ＭＳ Ｐゴシック" pitchFamily="34" charset="-128"/>
              </a:rPr>
              <a:t>’</a:t>
            </a:r>
            <a:r>
              <a:rPr lang="en-US" altLang="ja-JP" b="1" smtClean="0">
                <a:solidFill>
                  <a:srgbClr val="000082"/>
                </a:solidFill>
                <a:latin typeface="Albertus Medium" pitchFamily="34" charset="0"/>
                <a:ea typeface="ＭＳ Ｐゴシック" pitchFamily="34" charset="-128"/>
              </a:rPr>
              <a:t>s 75</a:t>
            </a:r>
            <a:r>
              <a:rPr lang="en-US" altLang="ja-JP" b="1" baseline="30000" smtClean="0">
                <a:solidFill>
                  <a:srgbClr val="000082"/>
                </a:solidFill>
                <a:latin typeface="Albertus Medium" pitchFamily="34" charset="0"/>
                <a:ea typeface="ＭＳ Ｐゴシック" pitchFamily="34" charset="-128"/>
              </a:rPr>
              <a:t>th</a:t>
            </a:r>
            <a:r>
              <a:rPr lang="en-US" altLang="ja-JP" b="1" smtClean="0">
                <a:solidFill>
                  <a:srgbClr val="000082"/>
                </a:solidFill>
                <a:latin typeface="Albertus Medium" pitchFamily="34" charset="0"/>
                <a:ea typeface="ＭＳ Ｐゴシック" pitchFamily="34" charset="-128"/>
              </a:rPr>
              <a:t> Anniversary Project</a:t>
            </a:r>
            <a:endParaRPr lang="en-US" altLang="en-US" b="1" smtClean="0">
              <a:solidFill>
                <a:srgbClr val="000082"/>
              </a:solidFill>
              <a:latin typeface="Albertus Medium" pitchFamily="34" charset="0"/>
              <a:ea typeface="ＭＳ Ｐゴシック" pitchFamily="34" charset="-128"/>
            </a:endParaRPr>
          </a:p>
        </p:txBody>
      </p:sp>
      <p:sp>
        <p:nvSpPr>
          <p:cNvPr id="48131" name="Rectangle 3"/>
          <p:cNvSpPr>
            <a:spLocks noGrp="1" noChangeArrowheads="1"/>
          </p:cNvSpPr>
          <p:nvPr>
            <p:ph type="body" idx="1"/>
          </p:nvPr>
        </p:nvSpPr>
        <p:spPr>
          <a:xfrm>
            <a:off x="457200" y="1587500"/>
            <a:ext cx="8459788" cy="4660900"/>
          </a:xfrm>
        </p:spPr>
        <p:txBody>
          <a:bodyPr/>
          <a:lstStyle/>
          <a:p>
            <a:pPr marL="290513" lvl="4" indent="-290513" eaLnBrk="1" hangingPunct="1"/>
            <a:r>
              <a:rPr lang="en-US" altLang="en-US" sz="2400" dirty="0" smtClean="0">
                <a:latin typeface="Albertus Medium" pitchFamily="34" charset="0"/>
                <a:ea typeface="ＭＳ Ｐゴシック" pitchFamily="34" charset="-128"/>
              </a:rPr>
              <a:t>Five year plan builds to CED</a:t>
            </a:r>
            <a:r>
              <a:rPr lang="ja-JP" altLang="en-US" sz="2400" dirty="0" smtClean="0">
                <a:latin typeface="Albertus Medium" pitchFamily="34" charset="0"/>
                <a:ea typeface="ＭＳ Ｐゴシック" pitchFamily="34" charset="-128"/>
              </a:rPr>
              <a:t>’</a:t>
            </a:r>
            <a:r>
              <a:rPr lang="en-US" altLang="ja-JP" sz="2400" dirty="0" smtClean="0">
                <a:latin typeface="Albertus Medium" pitchFamily="34" charset="0"/>
                <a:ea typeface="ＭＳ Ｐゴシック" pitchFamily="34" charset="-128"/>
              </a:rPr>
              <a:t>s 75</a:t>
            </a:r>
            <a:r>
              <a:rPr lang="en-US" altLang="ja-JP" sz="2400" baseline="30000" dirty="0" smtClean="0">
                <a:latin typeface="Albertus Medium" pitchFamily="34" charset="0"/>
                <a:ea typeface="ＭＳ Ｐゴシック" pitchFamily="34" charset="-128"/>
              </a:rPr>
              <a:t>th</a:t>
            </a:r>
            <a:r>
              <a:rPr lang="en-US" altLang="ja-JP" sz="2400" dirty="0" smtClean="0">
                <a:latin typeface="Albertus Medium" pitchFamily="34" charset="0"/>
                <a:ea typeface="ＭＳ Ｐゴシック" pitchFamily="34" charset="-128"/>
              </a:rPr>
              <a:t> anniversary.</a:t>
            </a:r>
          </a:p>
          <a:p>
            <a:pPr marL="290513" lvl="4" indent="-290513" eaLnBrk="1" hangingPunct="1"/>
            <a:r>
              <a:rPr lang="en-US" altLang="en-US" sz="2400" dirty="0" smtClean="0">
                <a:latin typeface="Albertus Medium" pitchFamily="34" charset="0"/>
                <a:ea typeface="ＭＳ Ｐゴシック" pitchFamily="34" charset="-128"/>
              </a:rPr>
              <a:t>Research builds off theme of Sustainable Capitalism.</a:t>
            </a:r>
          </a:p>
          <a:p>
            <a:pPr marL="290513" lvl="4" indent="-290513" eaLnBrk="1" hangingPunct="1"/>
            <a:r>
              <a:rPr lang="en-US" altLang="en-US" sz="2400" dirty="0" smtClean="0">
                <a:latin typeface="Albertus Medium" pitchFamily="34" charset="0"/>
                <a:ea typeface="ＭＳ Ｐゴシック" pitchFamily="34" charset="-128"/>
              </a:rPr>
              <a:t>Begins with Governance Subcommittee treatise on the future of capitalism in the U.S.</a:t>
            </a:r>
          </a:p>
          <a:p>
            <a:pPr marL="290513" lvl="4" indent="-290513" eaLnBrk="1" hangingPunct="1"/>
            <a:r>
              <a:rPr lang="en-US" altLang="en-US" sz="2400" dirty="0" smtClean="0">
                <a:latin typeface="Albertus Medium" pitchFamily="34" charset="0"/>
                <a:ea typeface="ＭＳ Ｐゴシック" pitchFamily="34" charset="-128"/>
              </a:rPr>
              <a:t>Intended to be unique and groundbreaking, lead debate on new articulation of evolved capitalism.</a:t>
            </a:r>
          </a:p>
          <a:p>
            <a:pPr marL="290513" lvl="4" indent="-290513" eaLnBrk="1" hangingPunct="1"/>
            <a:r>
              <a:rPr lang="en-US" altLang="en-US" sz="2400" dirty="0" smtClean="0">
                <a:latin typeface="Albertus Medium" pitchFamily="34" charset="0"/>
                <a:ea typeface="ＭＳ Ｐゴシック" pitchFamily="34" charset="-128"/>
              </a:rPr>
              <a:t>Begins this spring: joint event with Hills Center for Strategic and International Studies, and the American Assembly.</a:t>
            </a:r>
          </a:p>
          <a:p>
            <a:pPr marL="290513" lvl="4" indent="-290513" eaLnBrk="1" hangingPunct="1"/>
            <a:r>
              <a:rPr lang="en-US" altLang="en-US" sz="2400" dirty="0" smtClean="0">
                <a:latin typeface="Albertus Medium" pitchFamily="34" charset="0"/>
                <a:ea typeface="ＭＳ Ｐゴシック" pitchFamily="34" charset="-128"/>
              </a:rPr>
              <a:t>CED create a series of projects on the components of sustainable capitalism; other research to connect with this project.</a:t>
            </a:r>
          </a:p>
          <a:p>
            <a:pPr marL="290513" lvl="4" indent="-290513" eaLnBrk="1" hangingPunct="1"/>
            <a:endParaRPr lang="en-US" altLang="en-US" sz="2400" dirty="0" smtClean="0">
              <a:latin typeface="Albertus Medium" pitchFamily="34" charset="0"/>
              <a:ea typeface="ＭＳ Ｐゴシック" pitchFamily="34" charset="-128"/>
            </a:endParaRPr>
          </a:p>
          <a:p>
            <a:pPr marL="290513" lvl="4" indent="-290513" eaLnBrk="1" hangingPunct="1"/>
            <a:endParaRPr lang="en-US" altLang="en-US" sz="2400" dirty="0" smtClean="0">
              <a:latin typeface="Albertus Medium" pitchFamily="34" charset="0"/>
              <a:ea typeface="ＭＳ Ｐゴシック" pitchFamily="34" charset="-128"/>
            </a:endParaRPr>
          </a:p>
        </p:txBody>
      </p:sp>
      <p:sp>
        <p:nvSpPr>
          <p:cNvPr id="48132" name="Slide Number Placeholder 4"/>
          <p:cNvSpPr>
            <a:spLocks noGrp="1"/>
          </p:cNvSpPr>
          <p:nvPr>
            <p:ph type="sldNum" sz="quarter" idx="1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eaLnBrk="1" hangingPunct="1">
              <a:spcBef>
                <a:spcPct val="0"/>
              </a:spcBef>
              <a:buClrTx/>
              <a:buSzTx/>
              <a:buFontTx/>
              <a:buNone/>
            </a:pPr>
            <a:fld id="{C9DB3E6A-F4B8-4214-9CC6-2F774B988F49}" type="slidenum">
              <a:rPr lang="en-US" altLang="en-US" sz="1200"/>
              <a:pPr eaLnBrk="1" hangingPunct="1">
                <a:spcBef>
                  <a:spcPct val="0"/>
                </a:spcBef>
                <a:buClrTx/>
                <a:buSzTx/>
                <a:buFontTx/>
                <a:buNone/>
              </a:pPr>
              <a:t>10</a:t>
            </a:fld>
            <a:endParaRPr lang="en-US" altLang="en-US" sz="12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215900"/>
            <a:ext cx="8229600" cy="1371600"/>
          </a:xfrm>
        </p:spPr>
        <p:txBody>
          <a:bodyPr/>
          <a:lstStyle/>
          <a:p>
            <a:pPr algn="ctr" eaLnBrk="1" hangingPunct="1"/>
            <a:r>
              <a:rPr lang="en-US" altLang="en-US" b="1" smtClean="0">
                <a:solidFill>
                  <a:srgbClr val="000082"/>
                </a:solidFill>
                <a:latin typeface="Albertus Medium" pitchFamily="34" charset="0"/>
                <a:ea typeface="ＭＳ Ｐゴシック" pitchFamily="34" charset="-128"/>
              </a:rPr>
              <a:t>Sustainable Capitalism Is Based On:</a:t>
            </a:r>
          </a:p>
        </p:txBody>
      </p:sp>
      <p:sp>
        <p:nvSpPr>
          <p:cNvPr id="49155" name="Rectangle 3"/>
          <p:cNvSpPr>
            <a:spLocks noGrp="1" noChangeArrowheads="1"/>
          </p:cNvSpPr>
          <p:nvPr>
            <p:ph type="body" idx="1"/>
          </p:nvPr>
        </p:nvSpPr>
        <p:spPr>
          <a:xfrm>
            <a:off x="457200" y="1536700"/>
            <a:ext cx="8229600" cy="3886200"/>
          </a:xfrm>
        </p:spPr>
        <p:txBody>
          <a:bodyPr/>
          <a:lstStyle/>
          <a:p>
            <a:pPr eaLnBrk="1" hangingPunct="1"/>
            <a:r>
              <a:rPr lang="en-US" altLang="en-US" sz="2400" smtClean="0">
                <a:latin typeface="Albertus Medium" pitchFamily="34" charset="0"/>
                <a:ea typeface="ＭＳ Ｐゴシック" pitchFamily="34" charset="-128"/>
              </a:rPr>
              <a:t>Private property, competitive markets, and the rule of law.</a:t>
            </a:r>
          </a:p>
          <a:p>
            <a:pPr eaLnBrk="1" hangingPunct="1"/>
            <a:r>
              <a:rPr lang="en-US" altLang="en-US" sz="2400" smtClean="0">
                <a:latin typeface="Albertus Medium" pitchFamily="34" charset="0"/>
                <a:ea typeface="ＭＳ Ｐゴシック" pitchFamily="34" charset="-128"/>
              </a:rPr>
              <a:t>Public- and private-sector engagement.</a:t>
            </a:r>
          </a:p>
          <a:p>
            <a:pPr eaLnBrk="1" hangingPunct="1"/>
            <a:r>
              <a:rPr lang="en-US" altLang="en-US" sz="2400" smtClean="0">
                <a:latin typeface="Albertus Medium" pitchFamily="34" charset="0"/>
                <a:ea typeface="ＭＳ Ｐゴシック" pitchFamily="34" charset="-128"/>
              </a:rPr>
              <a:t>Constituencies in constructive balance.</a:t>
            </a:r>
          </a:p>
          <a:p>
            <a:pPr eaLnBrk="1" hangingPunct="1"/>
            <a:r>
              <a:rPr lang="en-US" altLang="en-US" sz="2400" smtClean="0">
                <a:latin typeface="Albertus Medium" pitchFamily="34" charset="0"/>
                <a:ea typeface="ＭＳ Ｐゴシック" pitchFamily="34" charset="-128"/>
              </a:rPr>
              <a:t>Social awareness.</a:t>
            </a:r>
          </a:p>
          <a:p>
            <a:pPr eaLnBrk="1" hangingPunct="1"/>
            <a:r>
              <a:rPr lang="en-US" altLang="en-US" sz="2400" smtClean="0">
                <a:latin typeface="Albertus Medium" pitchFamily="34" charset="0"/>
                <a:ea typeface="ＭＳ Ｐゴシック" pitchFamily="34" charset="-128"/>
              </a:rPr>
              <a:t>Sound corporate governance.</a:t>
            </a:r>
          </a:p>
          <a:p>
            <a:pPr eaLnBrk="1" hangingPunct="1"/>
            <a:r>
              <a:rPr lang="en-US" altLang="en-US" sz="2400" smtClean="0">
                <a:latin typeface="Albertus Medium" pitchFamily="34" charset="0"/>
                <a:ea typeface="ＭＳ Ｐゴシック" pitchFamily="34" charset="-128"/>
              </a:rPr>
              <a:t>Efficient public policy.</a:t>
            </a:r>
          </a:p>
          <a:p>
            <a:pPr eaLnBrk="1" hangingPunct="1"/>
            <a:r>
              <a:rPr lang="en-US" altLang="en-US" sz="2400" smtClean="0">
                <a:latin typeface="Albertus Medium" pitchFamily="34" charset="0"/>
                <a:ea typeface="ＭＳ Ｐゴシック" pitchFamily="34" charset="-128"/>
              </a:rPr>
              <a:t>CED</a:t>
            </a:r>
            <a:r>
              <a:rPr lang="ja-JP" altLang="en-US" sz="2400" smtClean="0">
                <a:latin typeface="Albertus Medium" pitchFamily="34" charset="0"/>
                <a:ea typeface="ＭＳ Ｐゴシック" pitchFamily="34" charset="-128"/>
              </a:rPr>
              <a:t>’</a:t>
            </a:r>
            <a:r>
              <a:rPr lang="en-US" altLang="ja-JP" sz="2400" smtClean="0">
                <a:latin typeface="Albertus Medium" pitchFamily="34" charset="0"/>
                <a:ea typeface="ＭＳ Ｐゴシック" pitchFamily="34" charset="-128"/>
              </a:rPr>
              <a:t>s vision of business statesmanship.</a:t>
            </a:r>
          </a:p>
          <a:p>
            <a:pPr eaLnBrk="1" hangingPunct="1"/>
            <a:endParaRPr lang="en-US" altLang="en-US" sz="2400" smtClean="0">
              <a:latin typeface="Albertus Medium" pitchFamily="34" charset="0"/>
              <a:ea typeface="ＭＳ Ｐゴシック" pitchFamily="34" charset="-128"/>
            </a:endParaRPr>
          </a:p>
        </p:txBody>
      </p:sp>
      <p:sp>
        <p:nvSpPr>
          <p:cNvPr id="49156" name="Slide Number Placeholder 4"/>
          <p:cNvSpPr>
            <a:spLocks noGrp="1"/>
          </p:cNvSpPr>
          <p:nvPr>
            <p:ph type="sldNum" sz="quarter" idx="1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eaLnBrk="1" hangingPunct="1">
              <a:spcBef>
                <a:spcPct val="0"/>
              </a:spcBef>
              <a:buClrTx/>
              <a:buSzTx/>
              <a:buFontTx/>
              <a:buNone/>
            </a:pPr>
            <a:fld id="{FEC1996F-00F0-4213-96AA-085A3590425F}" type="slidenum">
              <a:rPr lang="en-US" altLang="en-US" sz="1200"/>
              <a:pPr eaLnBrk="1" hangingPunct="1">
                <a:spcBef>
                  <a:spcPct val="0"/>
                </a:spcBef>
                <a:buClrTx/>
                <a:buSzTx/>
                <a:buFontTx/>
                <a:buNone/>
              </a:pPr>
              <a:t>11</a:t>
            </a:fld>
            <a:endParaRPr lang="en-US" altLang="en-US" sz="12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88900"/>
            <a:ext cx="8229600" cy="1371600"/>
          </a:xfrm>
        </p:spPr>
        <p:txBody>
          <a:bodyPr/>
          <a:lstStyle/>
          <a:p>
            <a:pPr algn="ctr" eaLnBrk="1" hangingPunct="1"/>
            <a:r>
              <a:rPr lang="en-US" altLang="en-US" b="1" smtClean="0">
                <a:latin typeface="Albertus Medium" pitchFamily="34" charset="0"/>
                <a:ea typeface="ＭＳ Ｐゴシック" pitchFamily="34" charset="-128"/>
              </a:rPr>
              <a:t>Fiscal Health</a:t>
            </a:r>
          </a:p>
        </p:txBody>
      </p:sp>
      <p:sp>
        <p:nvSpPr>
          <p:cNvPr id="50179" name="Rectangle 3"/>
          <p:cNvSpPr>
            <a:spLocks noGrp="1" noChangeArrowheads="1"/>
          </p:cNvSpPr>
          <p:nvPr>
            <p:ph type="body" idx="1"/>
          </p:nvPr>
        </p:nvSpPr>
        <p:spPr>
          <a:xfrm>
            <a:off x="457200" y="1231900"/>
            <a:ext cx="8229600" cy="4810125"/>
          </a:xfrm>
        </p:spPr>
        <p:txBody>
          <a:bodyPr/>
          <a:lstStyle/>
          <a:p>
            <a:pPr eaLnBrk="1" hangingPunct="1"/>
            <a:r>
              <a:rPr lang="en-US" altLang="en-US" sz="2400" smtClean="0">
                <a:solidFill>
                  <a:schemeClr val="bg2"/>
                </a:solidFill>
                <a:latin typeface="Albertus Medium" pitchFamily="34" charset="0"/>
                <a:ea typeface="ＭＳ Ｐゴシック" pitchFamily="34" charset="-128"/>
              </a:rPr>
              <a:t>Spending:</a:t>
            </a:r>
            <a:r>
              <a:rPr lang="en-US" altLang="en-US" sz="2400" smtClean="0">
                <a:latin typeface="Albertus Medium" pitchFamily="34" charset="0"/>
                <a:ea typeface="ＭＳ Ｐゴシック" pitchFamily="34" charset="-128"/>
              </a:rPr>
              <a:t> Advocacy for balanced approach</a:t>
            </a:r>
          </a:p>
          <a:p>
            <a:pPr lvl="1" eaLnBrk="1" hangingPunct="1"/>
            <a:r>
              <a:rPr lang="en-US" altLang="en-US" sz="2000" smtClean="0">
                <a:latin typeface="Albertus Medium" pitchFamily="34" charset="0"/>
                <a:ea typeface="ＭＳ Ｐゴシック" pitchFamily="34" charset="-128"/>
              </a:rPr>
              <a:t>Spending cuts and revenue increases</a:t>
            </a:r>
          </a:p>
          <a:p>
            <a:pPr lvl="1" eaLnBrk="1" hangingPunct="1"/>
            <a:r>
              <a:rPr lang="en-US" altLang="en-US" sz="2000" smtClean="0">
                <a:latin typeface="Albertus Medium" pitchFamily="34" charset="0"/>
                <a:ea typeface="ＭＳ Ｐゴシック" pitchFamily="34" charset="-128"/>
              </a:rPr>
              <a:t>Partnership with Fix the Debt campaign</a:t>
            </a:r>
          </a:p>
          <a:p>
            <a:pPr eaLnBrk="1" hangingPunct="1"/>
            <a:r>
              <a:rPr lang="en-US" altLang="en-US" sz="2400" smtClean="0">
                <a:solidFill>
                  <a:srgbClr val="00007D"/>
                </a:solidFill>
                <a:latin typeface="Albertus Medium" pitchFamily="34" charset="0"/>
                <a:ea typeface="ＭＳ Ｐゴシック" pitchFamily="34" charset="-128"/>
              </a:rPr>
              <a:t>Tax reform:</a:t>
            </a:r>
            <a:r>
              <a:rPr lang="en-US" altLang="en-US" sz="2400" smtClean="0">
                <a:latin typeface="Albertus Medium" pitchFamily="34" charset="0"/>
                <a:ea typeface="ＭＳ Ｐゴシック" pitchFamily="34" charset="-128"/>
              </a:rPr>
              <a:t> Advocacy for broader tax reform</a:t>
            </a:r>
          </a:p>
          <a:p>
            <a:pPr eaLnBrk="1" hangingPunct="1"/>
            <a:r>
              <a:rPr lang="en-US" altLang="ja-JP" sz="2400" smtClean="0">
                <a:solidFill>
                  <a:srgbClr val="00007D"/>
                </a:solidFill>
                <a:latin typeface="Albertus Medium" pitchFamily="34" charset="0"/>
                <a:ea typeface="ＭＳ Ｐゴシック" pitchFamily="34" charset="-128"/>
              </a:rPr>
              <a:t>Healthcare:</a:t>
            </a:r>
            <a:r>
              <a:rPr lang="en-US" altLang="ja-JP" sz="2400" smtClean="0">
                <a:latin typeface="Albertus Medium" pitchFamily="34" charset="0"/>
                <a:ea typeface="ＭＳ Ｐゴシック" pitchFamily="34" charset="-128"/>
              </a:rPr>
              <a:t>  </a:t>
            </a:r>
          </a:p>
          <a:p>
            <a:pPr lvl="1" eaLnBrk="1" hangingPunct="1"/>
            <a:r>
              <a:rPr lang="en-US" altLang="ja-JP" sz="2000" smtClean="0">
                <a:latin typeface="Albertus Medium" pitchFamily="34" charset="0"/>
                <a:ea typeface="ＭＳ Ｐゴシック" pitchFamily="34" charset="-128"/>
              </a:rPr>
              <a:t>Rapidly rising healthcare costs threaten fiscal sustainability, business competitiveness, and the productivity and well-being of Americans</a:t>
            </a:r>
          </a:p>
          <a:p>
            <a:pPr lvl="1" eaLnBrk="1" hangingPunct="1"/>
            <a:r>
              <a:rPr lang="en-US" altLang="en-US" sz="2000" smtClean="0">
                <a:latin typeface="Albertus Medium" pitchFamily="34" charset="0"/>
                <a:ea typeface="ＭＳ Ｐゴシック" pitchFamily="34" charset="-128"/>
              </a:rPr>
              <a:t>Continued advocacy for market-based healthcare reform during the budget deliberations of 2013-14 </a:t>
            </a:r>
          </a:p>
        </p:txBody>
      </p:sp>
      <p:sp>
        <p:nvSpPr>
          <p:cNvPr id="50180" name="Slide Number Placeholder 4"/>
          <p:cNvSpPr>
            <a:spLocks noGrp="1"/>
          </p:cNvSpPr>
          <p:nvPr>
            <p:ph type="sldNum" sz="quarter" idx="1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eaLnBrk="1" hangingPunct="1">
              <a:spcBef>
                <a:spcPct val="0"/>
              </a:spcBef>
              <a:buClrTx/>
              <a:buSzTx/>
              <a:buFontTx/>
              <a:buNone/>
            </a:pPr>
            <a:fld id="{E985C4BE-DD53-4BBC-8D15-E10970366660}" type="slidenum">
              <a:rPr lang="en-US" altLang="en-US" sz="1200"/>
              <a:pPr eaLnBrk="1" hangingPunct="1">
                <a:spcBef>
                  <a:spcPct val="0"/>
                </a:spcBef>
                <a:buClrTx/>
                <a:buSzTx/>
                <a:buFontTx/>
                <a:buNone/>
              </a:pPr>
              <a:t>12</a:t>
            </a:fld>
            <a:endParaRPr lang="en-US" altLang="en-US" sz="12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152400"/>
            <a:ext cx="8229600" cy="1117600"/>
          </a:xfrm>
        </p:spPr>
        <p:txBody>
          <a:bodyPr/>
          <a:lstStyle/>
          <a:p>
            <a:pPr algn="ctr" eaLnBrk="1" hangingPunct="1"/>
            <a:r>
              <a:rPr lang="en-US" altLang="en-US" b="1" smtClean="0">
                <a:latin typeface="Albertus Medium" pitchFamily="34" charset="0"/>
                <a:ea typeface="ＭＳ Ｐゴシック" pitchFamily="34" charset="-128"/>
              </a:rPr>
              <a:t>Education</a:t>
            </a:r>
          </a:p>
        </p:txBody>
      </p:sp>
      <p:sp>
        <p:nvSpPr>
          <p:cNvPr id="51203" name="Rectangle 3"/>
          <p:cNvSpPr>
            <a:spLocks noGrp="1" noChangeArrowheads="1"/>
          </p:cNvSpPr>
          <p:nvPr>
            <p:ph type="body" idx="1"/>
          </p:nvPr>
        </p:nvSpPr>
        <p:spPr>
          <a:xfrm>
            <a:off x="457200" y="1270000"/>
            <a:ext cx="8229600" cy="4716463"/>
          </a:xfrm>
        </p:spPr>
        <p:txBody>
          <a:bodyPr/>
          <a:lstStyle/>
          <a:p>
            <a:pPr eaLnBrk="1" hangingPunct="1"/>
            <a:r>
              <a:rPr lang="en-US" altLang="en-US" sz="2400" dirty="0" smtClean="0">
                <a:latin typeface="Albertus Medium" pitchFamily="34" charset="0"/>
                <a:ea typeface="ＭＳ Ｐゴシック" pitchFamily="34" charset="-128"/>
              </a:rPr>
              <a:t>Education is foundational for the quality of the labor force and hence is core to economic policy</a:t>
            </a:r>
            <a:r>
              <a:rPr lang="en-US" altLang="en-US" sz="2400" dirty="0" smtClean="0">
                <a:solidFill>
                  <a:srgbClr val="FF0000"/>
                </a:solidFill>
                <a:latin typeface="Albertus Medium" pitchFamily="34" charset="0"/>
                <a:ea typeface="ＭＳ Ｐゴシック" pitchFamily="34" charset="-128"/>
              </a:rPr>
              <a:t>.</a:t>
            </a:r>
            <a:endParaRPr lang="en-US" altLang="en-US" sz="2400" dirty="0" smtClean="0">
              <a:latin typeface="Albertus Medium" pitchFamily="34" charset="0"/>
              <a:ea typeface="ＭＳ Ｐゴシック" pitchFamily="34" charset="-128"/>
            </a:endParaRPr>
          </a:p>
          <a:p>
            <a:pPr eaLnBrk="1" hangingPunct="1"/>
            <a:r>
              <a:rPr lang="en-US" altLang="en-US" sz="2400" b="1" dirty="0" smtClean="0">
                <a:solidFill>
                  <a:schemeClr val="bg2"/>
                </a:solidFill>
                <a:latin typeface="Albertus Medium" pitchFamily="34" charset="0"/>
                <a:ea typeface="ＭＳ Ｐゴシック" pitchFamily="34" charset="-128"/>
              </a:rPr>
              <a:t>Pre-K:</a:t>
            </a:r>
            <a:r>
              <a:rPr lang="en-US" altLang="en-US" sz="2400" dirty="0" smtClean="0">
                <a:latin typeface="Albertus Medium" pitchFamily="34" charset="0"/>
                <a:ea typeface="ＭＳ Ｐゴシック" pitchFamily="34" charset="-128"/>
              </a:rPr>
              <a:t> CED will remain the nation</a:t>
            </a:r>
            <a:r>
              <a:rPr lang="ja-JP" altLang="en-US" sz="2400" dirty="0" smtClean="0">
                <a:latin typeface="Albertus Medium" pitchFamily="34" charset="0"/>
                <a:ea typeface="ＭＳ Ｐゴシック" pitchFamily="34" charset="-128"/>
              </a:rPr>
              <a:t>’</a:t>
            </a:r>
            <a:r>
              <a:rPr lang="en-US" altLang="ja-JP" sz="2400" dirty="0" smtClean="0">
                <a:latin typeface="Albertus Medium" pitchFamily="34" charset="0"/>
                <a:ea typeface="ＭＳ Ｐゴシック" pitchFamily="34" charset="-128"/>
              </a:rPr>
              <a:t>s most prominent business group behind pre-K education, 2013-2017</a:t>
            </a:r>
            <a:r>
              <a:rPr lang="en-US" altLang="ja-JP" sz="2400" dirty="0" smtClean="0">
                <a:solidFill>
                  <a:srgbClr val="FF0000"/>
                </a:solidFill>
                <a:latin typeface="Albertus Medium" pitchFamily="34" charset="0"/>
                <a:ea typeface="ＭＳ Ｐゴシック" pitchFamily="34" charset="-128"/>
              </a:rPr>
              <a:t>.</a:t>
            </a:r>
            <a:endParaRPr lang="en-US" altLang="ja-JP" sz="2400" dirty="0" smtClean="0">
              <a:latin typeface="Albertus Medium" pitchFamily="34" charset="0"/>
              <a:ea typeface="ＭＳ Ｐゴシック" pitchFamily="34" charset="-128"/>
            </a:endParaRPr>
          </a:p>
          <a:p>
            <a:pPr eaLnBrk="1" hangingPunct="1"/>
            <a:r>
              <a:rPr lang="en-US" altLang="en-US" sz="2400" b="1" dirty="0" smtClean="0">
                <a:solidFill>
                  <a:schemeClr val="bg2"/>
                </a:solidFill>
                <a:latin typeface="Albertus Medium" pitchFamily="34" charset="0"/>
                <a:ea typeface="ＭＳ Ｐゴシック" pitchFamily="34" charset="-128"/>
              </a:rPr>
              <a:t>K-12:</a:t>
            </a:r>
            <a:r>
              <a:rPr lang="en-US" altLang="en-US" sz="2400" dirty="0" smtClean="0">
                <a:latin typeface="Albertus Medium" pitchFamily="34" charset="0"/>
                <a:ea typeface="ＭＳ Ｐゴシック" pitchFamily="34" charset="-128"/>
              </a:rPr>
              <a:t> CED will advance and promote its work on human resources, including teacher compensation &amp; pensions,2013</a:t>
            </a:r>
            <a:r>
              <a:rPr lang="en-US" altLang="en-US" sz="2400" dirty="0" smtClean="0">
                <a:solidFill>
                  <a:srgbClr val="FF0000"/>
                </a:solidFill>
                <a:latin typeface="Albertus Medium" pitchFamily="34" charset="0"/>
                <a:ea typeface="ＭＳ Ｐゴシック" pitchFamily="34" charset="-128"/>
              </a:rPr>
              <a:t>.</a:t>
            </a:r>
            <a:endParaRPr lang="en-US" altLang="en-US" sz="2400" dirty="0" smtClean="0">
              <a:latin typeface="Albertus Medium" pitchFamily="34" charset="0"/>
              <a:ea typeface="ＭＳ Ｐゴシック" pitchFamily="34" charset="-128"/>
            </a:endParaRPr>
          </a:p>
          <a:p>
            <a:pPr eaLnBrk="1" hangingPunct="1"/>
            <a:r>
              <a:rPr lang="en-US" altLang="en-US" sz="2400" b="1" dirty="0" smtClean="0">
                <a:solidFill>
                  <a:schemeClr val="bg2"/>
                </a:solidFill>
                <a:latin typeface="Albertus Medium" pitchFamily="34" charset="0"/>
                <a:ea typeface="ＭＳ Ｐゴシック" pitchFamily="34" charset="-128"/>
              </a:rPr>
              <a:t>Postsecondary:</a:t>
            </a:r>
            <a:r>
              <a:rPr lang="en-US" altLang="en-US" sz="2400" dirty="0" smtClean="0">
                <a:latin typeface="Albertus Medium" pitchFamily="34" charset="0"/>
                <a:ea typeface="ＭＳ Ｐゴシック" pitchFamily="34" charset="-128"/>
              </a:rPr>
              <a:t> CED will continue to advocate improved access for currently underserved populations, and for community and broad access college development, 2013-2017</a:t>
            </a:r>
            <a:r>
              <a:rPr lang="en-US" altLang="en-US" sz="2400" dirty="0" smtClean="0">
                <a:solidFill>
                  <a:srgbClr val="FF0000"/>
                </a:solidFill>
                <a:latin typeface="Albertus Medium" pitchFamily="34" charset="0"/>
                <a:ea typeface="ＭＳ Ｐゴシック" pitchFamily="34" charset="-128"/>
              </a:rPr>
              <a:t>.</a:t>
            </a:r>
            <a:endParaRPr lang="en-US" altLang="en-US" sz="2400" dirty="0" smtClean="0">
              <a:latin typeface="Albertus Medium" pitchFamily="34" charset="0"/>
              <a:ea typeface="ＭＳ Ｐゴシック" pitchFamily="34" charset="-128"/>
            </a:endParaRPr>
          </a:p>
          <a:p>
            <a:pPr eaLnBrk="1" hangingPunct="1"/>
            <a:endParaRPr lang="en-US" altLang="en-US" sz="2400" dirty="0" smtClean="0">
              <a:latin typeface="Albertus Medium" pitchFamily="34" charset="0"/>
              <a:ea typeface="ＭＳ Ｐゴシック" pitchFamily="34" charset="-128"/>
            </a:endParaRPr>
          </a:p>
        </p:txBody>
      </p:sp>
      <p:sp>
        <p:nvSpPr>
          <p:cNvPr id="51204" name="Slide Number Placeholder 4"/>
          <p:cNvSpPr>
            <a:spLocks noGrp="1"/>
          </p:cNvSpPr>
          <p:nvPr>
            <p:ph type="sldNum" sz="quarter" idx="1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eaLnBrk="1" hangingPunct="1">
              <a:spcBef>
                <a:spcPct val="0"/>
              </a:spcBef>
              <a:buClrTx/>
              <a:buSzTx/>
              <a:buFontTx/>
              <a:buNone/>
            </a:pPr>
            <a:fld id="{A39A462F-36B4-4545-81E3-323AA971F570}" type="slidenum">
              <a:rPr lang="en-US" altLang="en-US" sz="1200"/>
              <a:pPr eaLnBrk="1" hangingPunct="1">
                <a:spcBef>
                  <a:spcPct val="0"/>
                </a:spcBef>
                <a:buClrTx/>
                <a:buSzTx/>
                <a:buFontTx/>
                <a:buNone/>
              </a:pPr>
              <a:t>13</a:t>
            </a:fld>
            <a:endParaRPr lang="en-US" altLang="en-US" sz="12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57200" y="190500"/>
            <a:ext cx="8229600" cy="1371600"/>
          </a:xfrm>
        </p:spPr>
        <p:txBody>
          <a:bodyPr/>
          <a:lstStyle/>
          <a:p>
            <a:pPr algn="ctr" eaLnBrk="1" hangingPunct="1"/>
            <a:r>
              <a:rPr lang="en-US" altLang="en-US" b="1" smtClean="0">
                <a:latin typeface="Albertus Medium" pitchFamily="34" charset="0"/>
                <a:ea typeface="ＭＳ Ｐゴシック" pitchFamily="34" charset="-128"/>
              </a:rPr>
              <a:t>Global Competitiveness </a:t>
            </a:r>
          </a:p>
        </p:txBody>
      </p:sp>
      <p:sp>
        <p:nvSpPr>
          <p:cNvPr id="52227" name="Rectangle 3"/>
          <p:cNvSpPr>
            <a:spLocks noGrp="1" noChangeArrowheads="1"/>
          </p:cNvSpPr>
          <p:nvPr>
            <p:ph type="body" idx="1"/>
          </p:nvPr>
        </p:nvSpPr>
        <p:spPr>
          <a:xfrm>
            <a:off x="457200" y="1511300"/>
            <a:ext cx="8415338" cy="3886200"/>
          </a:xfrm>
        </p:spPr>
        <p:txBody>
          <a:bodyPr/>
          <a:lstStyle/>
          <a:p>
            <a:pPr eaLnBrk="1" hangingPunct="1"/>
            <a:r>
              <a:rPr lang="en-US" altLang="en-US" sz="2400" b="1" smtClean="0">
                <a:solidFill>
                  <a:schemeClr val="bg2"/>
                </a:solidFill>
                <a:latin typeface="Albertus Medium" pitchFamily="34" charset="0"/>
                <a:ea typeface="ＭＳ Ｐゴシック" pitchFamily="34" charset="-128"/>
              </a:rPr>
              <a:t>Smart Regulation</a:t>
            </a:r>
            <a:r>
              <a:rPr lang="en-US" altLang="en-US" sz="2400" smtClean="0">
                <a:latin typeface="Albertus Medium" pitchFamily="34" charset="0"/>
                <a:ea typeface="ＭＳ Ｐゴシック" pitchFamily="34" charset="-128"/>
              </a:rPr>
              <a:t> – CED may consider a project on harmonizing economic growth with other national goals, 2014</a:t>
            </a:r>
          </a:p>
          <a:p>
            <a:pPr eaLnBrk="1" hangingPunct="1"/>
            <a:r>
              <a:rPr lang="en-US" altLang="en-US" sz="2400" b="1" smtClean="0">
                <a:solidFill>
                  <a:schemeClr val="bg2"/>
                </a:solidFill>
                <a:latin typeface="Albertus Medium" pitchFamily="34" charset="0"/>
                <a:ea typeface="ＭＳ Ｐゴシック" pitchFamily="34" charset="-128"/>
              </a:rPr>
              <a:t>Trade and other issues</a:t>
            </a:r>
            <a:r>
              <a:rPr lang="en-US" altLang="en-US" sz="2400" smtClean="0">
                <a:latin typeface="Albertus Medium" pitchFamily="34" charset="0"/>
                <a:ea typeface="ＭＳ Ｐゴシック" pitchFamily="34" charset="-128"/>
              </a:rPr>
              <a:t> – CED will continue to support competition world-wide, 2015-2017</a:t>
            </a:r>
          </a:p>
          <a:p>
            <a:pPr eaLnBrk="1" hangingPunct="1"/>
            <a:r>
              <a:rPr lang="en-US" altLang="en-US" sz="2400" b="1" smtClean="0">
                <a:solidFill>
                  <a:schemeClr val="bg2"/>
                </a:solidFill>
                <a:latin typeface="Albertus Medium" pitchFamily="34" charset="0"/>
                <a:ea typeface="ＭＳ Ｐゴシック" pitchFamily="34" charset="-128"/>
              </a:rPr>
              <a:t>Energy</a:t>
            </a:r>
            <a:r>
              <a:rPr lang="en-US" altLang="en-US" sz="2400" smtClean="0">
                <a:latin typeface="Albertus Medium" pitchFamily="34" charset="0"/>
                <a:ea typeface="ＭＳ Ｐゴシック" pitchFamily="34" charset="-128"/>
              </a:rPr>
              <a:t> – CED will complete research on how the nation can reduce its vulnerability to energy-market shocks, 2013</a:t>
            </a:r>
          </a:p>
          <a:p>
            <a:pPr eaLnBrk="1" hangingPunct="1"/>
            <a:r>
              <a:rPr lang="en-US" altLang="en-US" sz="2400" smtClean="0">
                <a:latin typeface="Albertus Medium" pitchFamily="34" charset="0"/>
                <a:ea typeface="ＭＳ Ｐゴシック" pitchFamily="34" charset="-128"/>
              </a:rPr>
              <a:t>We have long record on this topic and new work may not be required in next few years</a:t>
            </a:r>
          </a:p>
        </p:txBody>
      </p:sp>
      <p:sp>
        <p:nvSpPr>
          <p:cNvPr id="52228" name="Slide Number Placeholder 4"/>
          <p:cNvSpPr>
            <a:spLocks noGrp="1"/>
          </p:cNvSpPr>
          <p:nvPr>
            <p:ph type="sldNum" sz="quarter" idx="1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eaLnBrk="1" hangingPunct="1">
              <a:spcBef>
                <a:spcPct val="0"/>
              </a:spcBef>
              <a:buClrTx/>
              <a:buSzTx/>
              <a:buFontTx/>
              <a:buNone/>
            </a:pPr>
            <a:fld id="{9B75AC70-D7F0-40FC-BFE2-8D13F909A481}" type="slidenum">
              <a:rPr lang="en-US" altLang="en-US" sz="1200"/>
              <a:pPr eaLnBrk="1" hangingPunct="1">
                <a:spcBef>
                  <a:spcPct val="0"/>
                </a:spcBef>
                <a:buClrTx/>
                <a:buSzTx/>
                <a:buFontTx/>
                <a:buNone/>
              </a:pPr>
              <a:t>14</a:t>
            </a:fld>
            <a:endParaRPr lang="en-US" altLang="en-US" sz="12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57200" y="101600"/>
            <a:ext cx="8229600" cy="1371600"/>
          </a:xfrm>
        </p:spPr>
        <p:txBody>
          <a:bodyPr/>
          <a:lstStyle/>
          <a:p>
            <a:pPr algn="ctr" eaLnBrk="1" hangingPunct="1"/>
            <a:r>
              <a:rPr lang="en-US" altLang="en-US" b="1" smtClean="0">
                <a:latin typeface="Albertus Medium" pitchFamily="34" charset="0"/>
                <a:ea typeface="ＭＳ Ｐゴシック" pitchFamily="34" charset="-128"/>
              </a:rPr>
              <a:t>Democratic Institutions</a:t>
            </a:r>
          </a:p>
        </p:txBody>
      </p:sp>
      <p:sp>
        <p:nvSpPr>
          <p:cNvPr id="53251" name="Rectangle 3"/>
          <p:cNvSpPr>
            <a:spLocks noGrp="1" noChangeArrowheads="1"/>
          </p:cNvSpPr>
          <p:nvPr>
            <p:ph type="body" idx="1"/>
          </p:nvPr>
        </p:nvSpPr>
        <p:spPr>
          <a:xfrm>
            <a:off x="457200" y="1384300"/>
            <a:ext cx="8229600" cy="3886200"/>
          </a:xfrm>
        </p:spPr>
        <p:txBody>
          <a:bodyPr/>
          <a:lstStyle/>
          <a:p>
            <a:pPr eaLnBrk="1" hangingPunct="1"/>
            <a:r>
              <a:rPr lang="en-US" altLang="en-US" sz="2400" b="1" smtClean="0">
                <a:solidFill>
                  <a:schemeClr val="bg2"/>
                </a:solidFill>
                <a:latin typeface="Albertus Medium" pitchFamily="34" charset="0"/>
                <a:ea typeface="ＭＳ Ｐゴシック" pitchFamily="34" charset="-128"/>
              </a:rPr>
              <a:t>Corporate Governance:</a:t>
            </a:r>
            <a:r>
              <a:rPr lang="en-US" altLang="en-US" sz="2400" smtClean="0">
                <a:latin typeface="Albertus Medium" pitchFamily="34" charset="0"/>
                <a:ea typeface="ＭＳ Ｐゴシック" pitchFamily="34" charset="-128"/>
              </a:rPr>
              <a:t> Key component of our ongoing sustainable capitalism project, 2013-17</a:t>
            </a:r>
          </a:p>
          <a:p>
            <a:pPr eaLnBrk="1" hangingPunct="1"/>
            <a:r>
              <a:rPr lang="en-US" altLang="en-US" sz="2400" b="1" smtClean="0">
                <a:solidFill>
                  <a:schemeClr val="bg2"/>
                </a:solidFill>
                <a:latin typeface="Albertus Medium" pitchFamily="34" charset="0"/>
                <a:ea typeface="ＭＳ Ｐゴシック" pitchFamily="34" charset="-128"/>
              </a:rPr>
              <a:t>Making Washington Work:</a:t>
            </a:r>
            <a:r>
              <a:rPr lang="en-US" altLang="en-US" sz="2400" smtClean="0">
                <a:latin typeface="Albertus Medium" pitchFamily="34" charset="0"/>
                <a:ea typeface="ＭＳ Ｐゴシック" pitchFamily="34" charset="-128"/>
              </a:rPr>
              <a:t> CED has a new opportunity to collaborate with the Bipartisan Policy Center and the Omidyar Foundation on issues from our Making Washington Work project, 2013-14</a:t>
            </a:r>
          </a:p>
          <a:p>
            <a:pPr eaLnBrk="1" hangingPunct="1"/>
            <a:r>
              <a:rPr lang="en-US" altLang="en-US" sz="2400" b="1" smtClean="0">
                <a:solidFill>
                  <a:schemeClr val="bg2"/>
                </a:solidFill>
                <a:latin typeface="Albertus Medium" pitchFamily="34" charset="0"/>
                <a:ea typeface="ＭＳ Ｐゴシック" pitchFamily="34" charset="-128"/>
              </a:rPr>
              <a:t>Money in Politics</a:t>
            </a:r>
            <a:r>
              <a:rPr lang="en-US" altLang="en-US" sz="2400" smtClean="0">
                <a:latin typeface="Albertus Medium" pitchFamily="34" charset="0"/>
                <a:ea typeface="ＭＳ Ｐゴシック" pitchFamily="34" charset="-128"/>
              </a:rPr>
              <a:t>: Includes judicial selection, 2013-17</a:t>
            </a:r>
          </a:p>
        </p:txBody>
      </p:sp>
      <p:sp>
        <p:nvSpPr>
          <p:cNvPr id="53252" name="Slide Number Placeholder 4"/>
          <p:cNvSpPr>
            <a:spLocks noGrp="1"/>
          </p:cNvSpPr>
          <p:nvPr>
            <p:ph type="sldNum" sz="quarter" idx="1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eaLnBrk="1" hangingPunct="1">
              <a:spcBef>
                <a:spcPct val="0"/>
              </a:spcBef>
              <a:buClrTx/>
              <a:buSzTx/>
              <a:buFontTx/>
              <a:buNone/>
            </a:pPr>
            <a:fld id="{D6E76DA0-1A66-4B14-98F8-DC36F2CC04C5}" type="slidenum">
              <a:rPr lang="en-US" altLang="en-US" sz="1200"/>
              <a:pPr eaLnBrk="1" hangingPunct="1">
                <a:spcBef>
                  <a:spcPct val="0"/>
                </a:spcBef>
                <a:buClrTx/>
                <a:buSzTx/>
                <a:buFontTx/>
                <a:buNone/>
              </a:pPr>
              <a:t>15</a:t>
            </a:fld>
            <a:endParaRPr lang="en-US" altLang="en-US" sz="120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Title 1"/>
          <p:cNvSpPr>
            <a:spLocks noGrp="1"/>
          </p:cNvSpPr>
          <p:nvPr>
            <p:ph type="title"/>
          </p:nvPr>
        </p:nvSpPr>
        <p:spPr>
          <a:xfrm>
            <a:off x="407988" y="395288"/>
            <a:ext cx="8229600" cy="601662"/>
          </a:xfrm>
        </p:spPr>
        <p:txBody>
          <a:bodyPr/>
          <a:lstStyle/>
          <a:p>
            <a:pPr algn="ctr"/>
            <a:r>
              <a:rPr lang="en-US" altLang="en-US" b="1" dirty="0" smtClean="0">
                <a:ea typeface="ＭＳ Ｐゴシック" pitchFamily="34" charset="-128"/>
              </a:rPr>
              <a:t>Current Trustees (182 total)</a:t>
            </a:r>
          </a:p>
        </p:txBody>
      </p:sp>
      <p:sp>
        <p:nvSpPr>
          <p:cNvPr id="12291" name="Content Placeholder 2"/>
          <p:cNvSpPr>
            <a:spLocks noGrp="1"/>
          </p:cNvSpPr>
          <p:nvPr>
            <p:ph sz="half" idx="1"/>
          </p:nvPr>
        </p:nvSpPr>
        <p:spPr>
          <a:xfrm>
            <a:off x="361950" y="933450"/>
            <a:ext cx="8275638" cy="5557674"/>
          </a:xfrm>
        </p:spPr>
        <p:txBody>
          <a:bodyPr/>
          <a:lstStyle/>
          <a:p>
            <a:pPr>
              <a:buFont typeface="Arial" charset="0"/>
              <a:buChar char="•"/>
            </a:pPr>
            <a:r>
              <a:rPr lang="en-US" altLang="en-US" sz="1800" dirty="0" smtClean="0">
                <a:ea typeface="ＭＳ Ｐゴシック" pitchFamily="34" charset="-128"/>
              </a:rPr>
              <a:t>Michael </a:t>
            </a:r>
            <a:r>
              <a:rPr lang="en-US" altLang="en-US" sz="1800" dirty="0" err="1" smtClean="0">
                <a:ea typeface="ＭＳ Ｐゴシック" pitchFamily="34" charset="-128"/>
              </a:rPr>
              <a:t>Archbold</a:t>
            </a:r>
            <a:endParaRPr lang="en-US" altLang="en-US" sz="1800" dirty="0" smtClean="0">
              <a:ea typeface="ＭＳ Ｐゴシック" pitchFamily="34" charset="-128"/>
            </a:endParaRPr>
          </a:p>
          <a:p>
            <a:pPr>
              <a:buFont typeface="Arial" charset="0"/>
              <a:buChar char="•"/>
            </a:pPr>
            <a:r>
              <a:rPr lang="en-US" altLang="en-US" sz="1800" dirty="0" smtClean="0">
                <a:ea typeface="ＭＳ Ｐゴシック" pitchFamily="34" charset="-128"/>
              </a:rPr>
              <a:t>Maria Arco</a:t>
            </a:r>
          </a:p>
          <a:p>
            <a:pPr>
              <a:buFont typeface="Arial" charset="0"/>
              <a:buChar char="•"/>
            </a:pPr>
            <a:r>
              <a:rPr lang="en-US" altLang="en-US" sz="1800" dirty="0" smtClean="0">
                <a:ea typeface="ＭＳ Ｐゴシック" pitchFamily="34" charset="-128"/>
              </a:rPr>
              <a:t>Tom	Armstrong</a:t>
            </a:r>
          </a:p>
          <a:p>
            <a:pPr>
              <a:buFont typeface="Arial" charset="0"/>
              <a:buChar char="•"/>
            </a:pPr>
            <a:r>
              <a:rPr lang="en-US" altLang="en-US" sz="1800" dirty="0" smtClean="0">
                <a:ea typeface="ＭＳ Ｐゴシック" pitchFamily="34" charset="-128"/>
              </a:rPr>
              <a:t>Ian Arnof</a:t>
            </a:r>
          </a:p>
          <a:p>
            <a:pPr>
              <a:buFont typeface="Arial" charset="0"/>
              <a:buChar char="•"/>
            </a:pPr>
            <a:r>
              <a:rPr lang="en-US" altLang="en-US" sz="1800" dirty="0" smtClean="0">
                <a:ea typeface="ＭＳ Ｐゴシック" pitchFamily="34" charset="-128"/>
              </a:rPr>
              <a:t>Paul Atkins</a:t>
            </a:r>
          </a:p>
          <a:p>
            <a:pPr>
              <a:buFont typeface="Arial" charset="0"/>
              <a:buChar char="•"/>
            </a:pPr>
            <a:r>
              <a:rPr lang="en-US" altLang="en-US" sz="1800" dirty="0" smtClean="0">
                <a:ea typeface="ＭＳ Ｐゴシック" pitchFamily="34" charset="-128"/>
              </a:rPr>
              <a:t>James Bacchus</a:t>
            </a:r>
          </a:p>
          <a:p>
            <a:pPr>
              <a:buFont typeface="Arial" charset="0"/>
              <a:buChar char="•"/>
            </a:pPr>
            <a:r>
              <a:rPr lang="en-US" altLang="en-US" sz="1800" dirty="0" smtClean="0">
                <a:ea typeface="ＭＳ Ｐゴシック" pitchFamily="34" charset="-128"/>
              </a:rPr>
              <a:t>Bernard Bailey</a:t>
            </a:r>
          </a:p>
          <a:p>
            <a:pPr>
              <a:buFont typeface="Arial" charset="0"/>
              <a:buChar char="•"/>
            </a:pPr>
            <a:r>
              <a:rPr lang="en-US" altLang="en-US" sz="1800" dirty="0" smtClean="0">
                <a:ea typeface="ＭＳ Ｐゴシック" pitchFamily="34" charset="-128"/>
              </a:rPr>
              <a:t>Anthony Barrueta</a:t>
            </a:r>
          </a:p>
          <a:p>
            <a:pPr>
              <a:buFont typeface="Arial" charset="0"/>
              <a:buChar char="•"/>
            </a:pPr>
            <a:r>
              <a:rPr lang="en-US" altLang="en-US" sz="1800" dirty="0" smtClean="0">
                <a:ea typeface="ＭＳ Ｐゴシック" pitchFamily="34" charset="-128"/>
              </a:rPr>
              <a:t>Chris	Bart</a:t>
            </a:r>
          </a:p>
          <a:p>
            <a:pPr>
              <a:buFont typeface="Arial" charset="0"/>
              <a:buChar char="•"/>
            </a:pPr>
            <a:r>
              <a:rPr lang="en-US" altLang="en-US" sz="1800" dirty="0" smtClean="0">
                <a:ea typeface="ＭＳ Ｐゴシック" pitchFamily="34" charset="-128"/>
              </a:rPr>
              <a:t>Dominic Barton</a:t>
            </a:r>
          </a:p>
          <a:p>
            <a:pPr>
              <a:buFont typeface="Arial" charset="0"/>
              <a:buChar char="•"/>
            </a:pPr>
            <a:r>
              <a:rPr lang="en-US" altLang="en-US" sz="1800" dirty="0" smtClean="0">
                <a:ea typeface="ＭＳ Ｐゴシック" pitchFamily="34" charset="-128"/>
              </a:rPr>
              <a:t>Peter	Benoliel</a:t>
            </a:r>
          </a:p>
          <a:p>
            <a:pPr>
              <a:buFont typeface="Arial" charset="0"/>
              <a:buChar char="•"/>
            </a:pPr>
            <a:r>
              <a:rPr lang="en-US" altLang="en-US" sz="1800" dirty="0" smtClean="0">
                <a:ea typeface="ＭＳ Ｐゴシック" pitchFamily="34" charset="-128"/>
              </a:rPr>
              <a:t>David </a:t>
            </a:r>
            <a:r>
              <a:rPr lang="en-US" altLang="en-US" sz="1800" dirty="0" err="1" smtClean="0">
                <a:ea typeface="ＭＳ Ｐゴシック" pitchFamily="34" charset="-128"/>
              </a:rPr>
              <a:t>Bere</a:t>
            </a:r>
            <a:endParaRPr lang="en-US" altLang="en-US" sz="1800" dirty="0" smtClean="0">
              <a:ea typeface="ＭＳ Ｐゴシック" pitchFamily="34" charset="-128"/>
            </a:endParaRPr>
          </a:p>
          <a:p>
            <a:pPr>
              <a:buFont typeface="Arial" charset="0"/>
              <a:buChar char="•"/>
            </a:pPr>
            <a:r>
              <a:rPr lang="en-US" altLang="en-US" sz="1800" dirty="0" err="1" smtClean="0">
                <a:ea typeface="ＭＳ Ｐゴシック" pitchFamily="34" charset="-128"/>
              </a:rPr>
              <a:t>Shideh</a:t>
            </a:r>
            <a:r>
              <a:rPr lang="en-US" altLang="en-US" sz="1800" dirty="0" smtClean="0">
                <a:ea typeface="ＭＳ Ｐゴシック" pitchFamily="34" charset="-128"/>
              </a:rPr>
              <a:t> </a:t>
            </a:r>
            <a:r>
              <a:rPr lang="en-US" altLang="en-US" sz="1800" dirty="0" err="1" smtClean="0">
                <a:ea typeface="ＭＳ Ｐゴシック" pitchFamily="34" charset="-128"/>
              </a:rPr>
              <a:t>Bina</a:t>
            </a:r>
            <a:endParaRPr lang="en-US" altLang="en-US" sz="1800" dirty="0" smtClean="0">
              <a:ea typeface="ＭＳ Ｐゴシック" pitchFamily="34" charset="-128"/>
            </a:endParaRPr>
          </a:p>
          <a:p>
            <a:pPr>
              <a:buFont typeface="Arial" charset="0"/>
              <a:buChar char="•"/>
            </a:pPr>
            <a:r>
              <a:rPr lang="en-US" altLang="en-US" sz="1800" dirty="0" smtClean="0">
                <a:ea typeface="ＭＳ Ｐゴシック" pitchFamily="34" charset="-128"/>
              </a:rPr>
              <a:t>Lee Bollinger</a:t>
            </a:r>
          </a:p>
          <a:p>
            <a:pPr>
              <a:buFont typeface="Arial" charset="0"/>
              <a:buChar char="•"/>
            </a:pPr>
            <a:r>
              <a:rPr lang="en-US" altLang="en-US" sz="1800" dirty="0" smtClean="0">
                <a:ea typeface="ＭＳ Ｐゴシック" pitchFamily="34" charset="-128"/>
              </a:rPr>
              <a:t>Stephen Bosworth</a:t>
            </a:r>
          </a:p>
          <a:p>
            <a:pPr>
              <a:buFont typeface="Arial" charset="0"/>
              <a:buChar char="•"/>
            </a:pPr>
            <a:r>
              <a:rPr lang="en-US" altLang="en-US" sz="1800" dirty="0" smtClean="0">
                <a:ea typeface="ＭＳ Ｐゴシック" pitchFamily="34" charset="-128"/>
              </a:rPr>
              <a:t>John Brademas</a:t>
            </a:r>
          </a:p>
          <a:p>
            <a:endParaRPr lang="en-US" altLang="en-US" sz="1800" dirty="0" smtClean="0">
              <a:ea typeface="ＭＳ Ｐゴシック" pitchFamily="34" charset="-128"/>
            </a:endParaRPr>
          </a:p>
        </p:txBody>
      </p:sp>
      <p:sp>
        <p:nvSpPr>
          <p:cNvPr id="12292" name="Content Placeholder 3"/>
          <p:cNvSpPr>
            <a:spLocks noGrp="1"/>
          </p:cNvSpPr>
          <p:nvPr>
            <p:ph sz="half" idx="2"/>
          </p:nvPr>
        </p:nvSpPr>
        <p:spPr>
          <a:xfrm>
            <a:off x="2830513" y="933450"/>
            <a:ext cx="3035300" cy="5076825"/>
          </a:xfrm>
        </p:spPr>
        <p:txBody>
          <a:bodyPr/>
          <a:lstStyle/>
          <a:p>
            <a:pPr>
              <a:buFont typeface="Arial" charset="0"/>
              <a:buChar char="•"/>
            </a:pPr>
            <a:r>
              <a:rPr lang="en-US" altLang="en-US" sz="1800" dirty="0" smtClean="0">
                <a:ea typeface="ＭＳ Ｐゴシック" pitchFamily="34" charset="-128"/>
              </a:rPr>
              <a:t>Angela </a:t>
            </a:r>
            <a:r>
              <a:rPr lang="en-US" altLang="en-US" sz="1800" dirty="0" err="1" smtClean="0">
                <a:ea typeface="ＭＳ Ｐゴシック" pitchFamily="34" charset="-128"/>
              </a:rPr>
              <a:t>Braly</a:t>
            </a:r>
            <a:endParaRPr lang="en-US" altLang="en-US" sz="1800" dirty="0" smtClean="0">
              <a:ea typeface="ＭＳ Ｐゴシック" pitchFamily="34" charset="-128"/>
            </a:endParaRPr>
          </a:p>
          <a:p>
            <a:pPr>
              <a:buFont typeface="Arial" charset="0"/>
              <a:buChar char="•"/>
            </a:pPr>
            <a:r>
              <a:rPr lang="en-US" altLang="en-US" sz="1800" dirty="0" smtClean="0">
                <a:ea typeface="ＭＳ Ｐゴシック" pitchFamily="34" charset="-128"/>
              </a:rPr>
              <a:t>Beth	Brooke</a:t>
            </a:r>
          </a:p>
          <a:p>
            <a:pPr>
              <a:buFont typeface="Arial" charset="0"/>
              <a:buChar char="•"/>
            </a:pPr>
            <a:r>
              <a:rPr lang="en-US" altLang="en-US" sz="1800" dirty="0" err="1" smtClean="0">
                <a:ea typeface="ＭＳ Ｐゴシック" pitchFamily="34" charset="-128"/>
              </a:rPr>
              <a:t>Neri</a:t>
            </a:r>
            <a:r>
              <a:rPr lang="en-US" altLang="en-US" sz="1800" dirty="0" smtClean="0">
                <a:ea typeface="ＭＳ Ｐゴシック" pitchFamily="34" charset="-128"/>
              </a:rPr>
              <a:t> </a:t>
            </a:r>
            <a:r>
              <a:rPr lang="en-US" altLang="en-US" sz="1800" dirty="0" err="1" smtClean="0">
                <a:ea typeface="ＭＳ Ｐゴシック" pitchFamily="34" charset="-128"/>
              </a:rPr>
              <a:t>Bukspan</a:t>
            </a:r>
            <a:endParaRPr lang="en-US" altLang="en-US" sz="1800" dirty="0" smtClean="0">
              <a:ea typeface="ＭＳ Ｐゴシック" pitchFamily="34" charset="-128"/>
            </a:endParaRPr>
          </a:p>
          <a:p>
            <a:pPr>
              <a:buFont typeface="Arial" charset="0"/>
              <a:buChar char="•"/>
            </a:pPr>
            <a:r>
              <a:rPr lang="en-US" altLang="en-US" sz="1800" dirty="0" smtClean="0">
                <a:ea typeface="ＭＳ Ｐゴシック" pitchFamily="34" charset="-128"/>
              </a:rPr>
              <a:t>Donald Caldwell</a:t>
            </a:r>
          </a:p>
          <a:p>
            <a:pPr>
              <a:buFont typeface="Arial" charset="0"/>
              <a:buChar char="•"/>
            </a:pPr>
            <a:r>
              <a:rPr lang="en-US" altLang="en-US" sz="1800" dirty="0" smtClean="0">
                <a:ea typeface="ＭＳ Ｐゴシック" pitchFamily="34" charset="-128"/>
              </a:rPr>
              <a:t>Carl Camden</a:t>
            </a:r>
          </a:p>
          <a:p>
            <a:pPr>
              <a:buFont typeface="Arial" charset="0"/>
              <a:buChar char="•"/>
            </a:pPr>
            <a:r>
              <a:rPr lang="en-US" altLang="en-US" sz="1800" dirty="0" smtClean="0">
                <a:ea typeface="ＭＳ Ｐゴシック" pitchFamily="34" charset="-128"/>
              </a:rPr>
              <a:t>Steve </a:t>
            </a:r>
            <a:r>
              <a:rPr lang="en-US" altLang="en-US" sz="1800" dirty="0" err="1" smtClean="0">
                <a:ea typeface="ＭＳ Ｐゴシック" pitchFamily="34" charset="-128"/>
              </a:rPr>
              <a:t>Carlotti</a:t>
            </a:r>
            <a:endParaRPr lang="en-US" altLang="en-US" sz="1800" dirty="0" smtClean="0">
              <a:ea typeface="ＭＳ Ｐゴシック" pitchFamily="34" charset="-128"/>
            </a:endParaRPr>
          </a:p>
          <a:p>
            <a:pPr>
              <a:buFont typeface="Arial" charset="0"/>
              <a:buChar char="•"/>
            </a:pPr>
            <a:r>
              <a:rPr lang="en-US" altLang="en-US" sz="1800" dirty="0" smtClean="0">
                <a:ea typeface="ＭＳ Ｐゴシック" pitchFamily="34" charset="-128"/>
              </a:rPr>
              <a:t>Gerhard Casper</a:t>
            </a:r>
          </a:p>
          <a:p>
            <a:pPr>
              <a:buFont typeface="Arial" charset="0"/>
              <a:buChar char="•"/>
            </a:pPr>
            <a:r>
              <a:rPr lang="en-US" altLang="en-US" sz="1800" dirty="0" smtClean="0">
                <a:ea typeface="ＭＳ Ｐゴシック" pitchFamily="34" charset="-128"/>
              </a:rPr>
              <a:t>Madeleine Champion</a:t>
            </a:r>
          </a:p>
          <a:p>
            <a:pPr>
              <a:buFont typeface="Arial" charset="0"/>
              <a:buChar char="•"/>
            </a:pPr>
            <a:r>
              <a:rPr lang="en-US" altLang="en-US" sz="1800" dirty="0" smtClean="0">
                <a:ea typeface="ＭＳ Ｐゴシック" pitchFamily="34" charset="-128"/>
              </a:rPr>
              <a:t>Robert Chess</a:t>
            </a:r>
          </a:p>
          <a:p>
            <a:pPr>
              <a:buFont typeface="Arial" charset="0"/>
              <a:buChar char="•"/>
            </a:pPr>
            <a:r>
              <a:rPr lang="en-US" altLang="en-US" sz="1800" dirty="0" smtClean="0">
                <a:ea typeface="ＭＳ Ｐゴシック" pitchFamily="34" charset="-128"/>
              </a:rPr>
              <a:t>Michael </a:t>
            </a:r>
            <a:r>
              <a:rPr lang="en-US" altLang="en-US" sz="1800" dirty="0" err="1" smtClean="0">
                <a:ea typeface="ＭＳ Ｐゴシック" pitchFamily="34" charset="-128"/>
              </a:rPr>
              <a:t>Chesser</a:t>
            </a:r>
            <a:endParaRPr lang="en-US" altLang="en-US" sz="1800" dirty="0" smtClean="0">
              <a:ea typeface="ＭＳ Ｐゴシック" pitchFamily="34" charset="-128"/>
            </a:endParaRPr>
          </a:p>
          <a:p>
            <a:pPr>
              <a:buFont typeface="Arial" charset="0"/>
              <a:buChar char="•"/>
            </a:pPr>
            <a:r>
              <a:rPr lang="en-US" altLang="en-US" sz="1800" dirty="0" smtClean="0">
                <a:ea typeface="ＭＳ Ｐゴシック" pitchFamily="34" charset="-128"/>
              </a:rPr>
              <a:t>Cynthia Cohen</a:t>
            </a:r>
          </a:p>
          <a:p>
            <a:pPr>
              <a:buFont typeface="Arial" charset="0"/>
              <a:buChar char="•"/>
            </a:pPr>
            <a:r>
              <a:rPr lang="en-US" altLang="en-US" sz="1800" dirty="0" smtClean="0">
                <a:ea typeface="ＭＳ Ｐゴシック" pitchFamily="34" charset="-128"/>
              </a:rPr>
              <a:t>Martin Cohen</a:t>
            </a:r>
          </a:p>
          <a:p>
            <a:pPr>
              <a:buFont typeface="Arial" charset="0"/>
              <a:buChar char="•"/>
            </a:pPr>
            <a:r>
              <a:rPr lang="en-US" altLang="en-US" sz="1800" dirty="0" smtClean="0">
                <a:ea typeface="ＭＳ Ｐゴシック" pitchFamily="34" charset="-128"/>
              </a:rPr>
              <a:t>Ferdinand </a:t>
            </a:r>
            <a:r>
              <a:rPr lang="en-US" altLang="en-US" sz="1800" dirty="0" err="1" smtClean="0">
                <a:ea typeface="ＭＳ Ｐゴシック" pitchFamily="34" charset="-128"/>
              </a:rPr>
              <a:t>Colloredo-Mansfeld</a:t>
            </a:r>
            <a:endParaRPr lang="en-US" altLang="en-US" sz="1800" dirty="0" smtClean="0">
              <a:ea typeface="ＭＳ Ｐゴシック" pitchFamily="34" charset="-128"/>
            </a:endParaRPr>
          </a:p>
          <a:p>
            <a:pPr>
              <a:buFont typeface="Arial" charset="0"/>
              <a:buChar char="•"/>
            </a:pPr>
            <a:r>
              <a:rPr lang="en-US" altLang="en-US" sz="1800" dirty="0" smtClean="0">
                <a:ea typeface="ＭＳ Ｐゴシック" pitchFamily="34" charset="-128"/>
              </a:rPr>
              <a:t>Robert Colson</a:t>
            </a:r>
          </a:p>
          <a:p>
            <a:pPr>
              <a:buFont typeface="Arial" charset="0"/>
              <a:buChar char="•"/>
            </a:pPr>
            <a:r>
              <a:rPr lang="en-US" altLang="en-US" sz="1800" dirty="0" smtClean="0">
                <a:ea typeface="ＭＳ Ｐゴシック" pitchFamily="34" charset="-128"/>
              </a:rPr>
              <a:t>George </a:t>
            </a:r>
            <a:r>
              <a:rPr lang="en-US" altLang="en-US" sz="1800" dirty="0" err="1" smtClean="0">
                <a:ea typeface="ＭＳ Ｐゴシック" pitchFamily="34" charset="-128"/>
              </a:rPr>
              <a:t>Conrades</a:t>
            </a:r>
            <a:endParaRPr lang="en-US" altLang="en-US" sz="1800" dirty="0" smtClean="0">
              <a:ea typeface="ＭＳ Ｐゴシック" pitchFamily="34" charset="-128"/>
            </a:endParaRPr>
          </a:p>
          <a:p>
            <a:endParaRPr lang="en-US" altLang="en-US" dirty="0" smtClean="0">
              <a:ea typeface="ＭＳ Ｐゴシック" pitchFamily="34" charset="-128"/>
            </a:endParaRPr>
          </a:p>
        </p:txBody>
      </p:sp>
      <p:sp>
        <p:nvSpPr>
          <p:cNvPr id="12293" name="Slide Number Placeholder 4"/>
          <p:cNvSpPr>
            <a:spLocks noGrp="1"/>
          </p:cNvSpPr>
          <p:nvPr>
            <p:ph type="sldNum" sz="quarter" idx="1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fld id="{387F43DF-DFA5-459D-9D69-0DF7F36B1E48}" type="slidenum">
              <a:rPr lang="en-US" altLang="en-US" smtClean="0">
                <a:solidFill>
                  <a:schemeClr val="tx1"/>
                </a:solidFill>
                <a:latin typeface="Arial" charset="0"/>
              </a:rPr>
              <a:pPr eaLnBrk="1" hangingPunct="1"/>
              <a:t>16</a:t>
            </a:fld>
            <a:endParaRPr lang="en-US" altLang="en-US" smtClean="0">
              <a:solidFill>
                <a:schemeClr val="tx1"/>
              </a:solidFill>
              <a:latin typeface="Arial" charset="0"/>
            </a:endParaRPr>
          </a:p>
        </p:txBody>
      </p:sp>
      <p:sp>
        <p:nvSpPr>
          <p:cNvPr id="4" name="TextBox 3"/>
          <p:cNvSpPr txBox="1"/>
          <p:nvPr/>
        </p:nvSpPr>
        <p:spPr>
          <a:xfrm>
            <a:off x="5732463" y="933450"/>
            <a:ext cx="3165475" cy="7183505"/>
          </a:xfrm>
          <a:prstGeom prst="rect">
            <a:avLst/>
          </a:prstGeom>
          <a:noFill/>
        </p:spPr>
        <p:txBody>
          <a:bodyPr>
            <a:spAutoFit/>
          </a:bodyPr>
          <a:lstStyle/>
          <a:p>
            <a:pPr marL="342900" lvl="0" indent="-342900" defTabSz="914400" eaLnBrk="0" hangingPunct="0">
              <a:spcBef>
                <a:spcPct val="20000"/>
              </a:spcBef>
              <a:buClr>
                <a:srgbClr val="00007D"/>
              </a:buClr>
              <a:buSzPct val="75000"/>
              <a:buFont typeface="Arial" charset="0"/>
              <a:buChar char="•"/>
            </a:pPr>
            <a:r>
              <a:rPr lang="en-US" altLang="en-US" sz="1800" b="0" kern="0" dirty="0" smtClean="0">
                <a:solidFill>
                  <a:srgbClr val="000000"/>
                </a:solidFill>
                <a:latin typeface="Arial"/>
              </a:rPr>
              <a:t>Edward </a:t>
            </a:r>
            <a:r>
              <a:rPr lang="en-US" altLang="en-US" sz="1800" b="0" kern="0" dirty="0">
                <a:solidFill>
                  <a:srgbClr val="000000"/>
                </a:solidFill>
                <a:latin typeface="Arial"/>
              </a:rPr>
              <a:t>Cox</a:t>
            </a: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W. Bowman </a:t>
            </a:r>
            <a:r>
              <a:rPr lang="en-US" sz="1800" b="0" dirty="0" smtClean="0">
                <a:solidFill>
                  <a:schemeClr val="tx1"/>
                </a:solidFill>
              </a:rPr>
              <a:t>Cutter</a:t>
            </a: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Gerald </a:t>
            </a:r>
            <a:r>
              <a:rPr lang="en-US" sz="1800" b="0" dirty="0" err="1">
                <a:solidFill>
                  <a:schemeClr val="tx1"/>
                </a:solidFill>
              </a:rPr>
              <a:t>Czarnecki</a:t>
            </a:r>
            <a:endParaRPr lang="en-US" sz="1800" b="0" dirty="0">
              <a:solidFill>
                <a:schemeClr val="tx1"/>
              </a:solidFill>
            </a:endParaRP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Kenneth Dam</a:t>
            </a: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Julie </a:t>
            </a:r>
            <a:r>
              <a:rPr lang="en-US" sz="1800" b="0" dirty="0" err="1">
                <a:solidFill>
                  <a:schemeClr val="tx1"/>
                </a:solidFill>
              </a:rPr>
              <a:t>Hembrock</a:t>
            </a:r>
            <a:r>
              <a:rPr lang="en-US" sz="1800" b="0" dirty="0">
                <a:solidFill>
                  <a:schemeClr val="tx1"/>
                </a:solidFill>
              </a:rPr>
              <a:t> </a:t>
            </a:r>
            <a:r>
              <a:rPr lang="en-US" sz="1800" b="0" dirty="0" err="1">
                <a:solidFill>
                  <a:schemeClr val="tx1"/>
                </a:solidFill>
              </a:rPr>
              <a:t>Daum</a:t>
            </a:r>
            <a:endParaRPr lang="en-US" sz="1800" b="0" dirty="0">
              <a:solidFill>
                <a:schemeClr val="tx1"/>
              </a:solidFill>
            </a:endParaRP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Mike Davis</a:t>
            </a: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Richard Davis</a:t>
            </a: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John </a:t>
            </a:r>
            <a:r>
              <a:rPr lang="en-US" sz="1800" b="0" dirty="0" err="1">
                <a:solidFill>
                  <a:schemeClr val="tx1"/>
                </a:solidFill>
              </a:rPr>
              <a:t>DeGioia</a:t>
            </a:r>
            <a:endParaRPr lang="en-US" sz="1800" b="0" dirty="0">
              <a:solidFill>
                <a:schemeClr val="tx1"/>
              </a:solidFill>
            </a:endParaRP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Michelle </a:t>
            </a:r>
            <a:r>
              <a:rPr lang="en-US" sz="1800" b="0" dirty="0" err="1">
                <a:solidFill>
                  <a:schemeClr val="tx1"/>
                </a:solidFill>
              </a:rPr>
              <a:t>Dennedy</a:t>
            </a:r>
            <a:endParaRPr lang="en-US" sz="1800" b="0" dirty="0">
              <a:solidFill>
                <a:schemeClr val="tx1"/>
              </a:solidFill>
            </a:endParaRP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Renato </a:t>
            </a:r>
            <a:r>
              <a:rPr lang="en-US" sz="1800" b="0" dirty="0" err="1">
                <a:solidFill>
                  <a:schemeClr val="tx1"/>
                </a:solidFill>
              </a:rPr>
              <a:t>DiPentima</a:t>
            </a:r>
            <a:endParaRPr lang="en-US" sz="1800" b="0" dirty="0">
              <a:solidFill>
                <a:schemeClr val="tx1"/>
              </a:solidFill>
            </a:endParaRP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William Donaldson</a:t>
            </a: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Frank Doyle</a:t>
            </a: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Robert </a:t>
            </a:r>
            <a:r>
              <a:rPr lang="en-US" sz="1800" b="0" dirty="0" err="1">
                <a:solidFill>
                  <a:schemeClr val="tx1"/>
                </a:solidFill>
              </a:rPr>
              <a:t>Dugger</a:t>
            </a:r>
            <a:endParaRPr lang="en-US" sz="1800" b="0" dirty="0">
              <a:solidFill>
                <a:schemeClr val="tx1"/>
              </a:solidFill>
            </a:endParaRP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T. J. </a:t>
            </a:r>
            <a:r>
              <a:rPr lang="en-US" sz="1800" b="0" dirty="0" err="1">
                <a:solidFill>
                  <a:schemeClr val="tx1"/>
                </a:solidFill>
              </a:rPr>
              <a:t>Dunphy</a:t>
            </a:r>
            <a:endParaRPr lang="en-US" sz="1800" b="0" dirty="0">
              <a:solidFill>
                <a:schemeClr val="tx1"/>
              </a:solidFill>
            </a:endParaRP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Terry </a:t>
            </a:r>
            <a:r>
              <a:rPr lang="en-US" sz="1800" b="0" dirty="0" err="1">
                <a:solidFill>
                  <a:schemeClr val="tx1"/>
                </a:solidFill>
              </a:rPr>
              <a:t>Eakin</a:t>
            </a:r>
            <a:endParaRPr lang="en-US" sz="1800" b="0" dirty="0">
              <a:solidFill>
                <a:schemeClr val="tx1"/>
              </a:solidFill>
            </a:endParaRPr>
          </a:p>
          <a:p>
            <a:pPr marL="342900" indent="-342900" defTabSz="914400" eaLnBrk="0" hangingPunct="0">
              <a:spcBef>
                <a:spcPct val="20000"/>
              </a:spcBef>
              <a:buClr>
                <a:srgbClr val="00007D"/>
              </a:buClr>
              <a:buSzPct val="75000"/>
              <a:buFont typeface="Arial" charset="0"/>
              <a:buChar char="•"/>
            </a:pPr>
            <a:r>
              <a:rPr lang="en-US" sz="1800" b="0" dirty="0" smtClean="0">
                <a:solidFill>
                  <a:schemeClr val="tx1"/>
                </a:solidFill>
              </a:rPr>
              <a:t>Roger </a:t>
            </a:r>
            <a:r>
              <a:rPr lang="en-US" sz="1800" b="0" dirty="0">
                <a:solidFill>
                  <a:schemeClr val="tx1"/>
                </a:solidFill>
              </a:rPr>
              <a:t>Ferguson, Jr.</a:t>
            </a:r>
          </a:p>
          <a:p>
            <a:pPr marL="342900" indent="-342900" defTabSz="914400" eaLnBrk="0" hangingPunct="0">
              <a:spcBef>
                <a:spcPct val="20000"/>
              </a:spcBef>
              <a:buClr>
                <a:srgbClr val="00007D"/>
              </a:buClr>
              <a:buSzPct val="75000"/>
              <a:buFont typeface="Arial" charset="0"/>
              <a:buChar char="•"/>
            </a:pPr>
            <a:endParaRPr lang="en-US" sz="1800" b="0" dirty="0">
              <a:solidFill>
                <a:schemeClr val="tx1"/>
              </a:solidFill>
            </a:endParaRPr>
          </a:p>
          <a:p>
            <a:pPr marL="342900" lvl="0" indent="-342900" defTabSz="914400" eaLnBrk="0" hangingPunct="0">
              <a:spcBef>
                <a:spcPct val="20000"/>
              </a:spcBef>
              <a:buClr>
                <a:srgbClr val="00007D"/>
              </a:buClr>
              <a:buSzPct val="75000"/>
              <a:buFont typeface="Arial" charset="0"/>
              <a:buChar char="•"/>
            </a:pPr>
            <a:endParaRPr lang="en-US" altLang="en-US" sz="1800" b="0" kern="0" dirty="0" smtClean="0">
              <a:solidFill>
                <a:srgbClr val="000000"/>
              </a:solidFill>
              <a:latin typeface="Arial"/>
            </a:endParaRPr>
          </a:p>
          <a:p>
            <a:pPr marL="342900" lvl="0" indent="-342900" defTabSz="914400" eaLnBrk="0" hangingPunct="0">
              <a:spcBef>
                <a:spcPct val="20000"/>
              </a:spcBef>
              <a:buClr>
                <a:srgbClr val="00007D"/>
              </a:buClr>
              <a:buSzPct val="75000"/>
              <a:buFont typeface="Arial" charset="0"/>
              <a:buChar char="•"/>
            </a:pPr>
            <a:endParaRPr lang="en-US" altLang="en-US" sz="1800" b="0" kern="0" dirty="0">
              <a:solidFill>
                <a:srgbClr val="000000"/>
              </a:solidFill>
              <a:latin typeface="Arial"/>
            </a:endParaRPr>
          </a:p>
          <a:p>
            <a:pPr marL="285750" indent="-285750">
              <a:buFont typeface="Arial" panose="020B0604020202020204" pitchFamily="34" charset="0"/>
              <a:buChar char="•"/>
              <a:defRPr/>
            </a:pPr>
            <a:endParaRPr lang="en-US" sz="1800" b="0" dirty="0" smtClean="0">
              <a:solidFill>
                <a:schemeClr val="tx1"/>
              </a:solidFill>
              <a:latin typeface="+mn-lt"/>
            </a:endParaRPr>
          </a:p>
          <a:p>
            <a:pPr marL="285750" indent="-285750">
              <a:buFont typeface="Arial" panose="020B0604020202020204" pitchFamily="34" charset="0"/>
              <a:buChar char="•"/>
              <a:defRPr/>
            </a:pPr>
            <a:endParaRPr lang="en-US" sz="1800" b="0" dirty="0">
              <a:solidFill>
                <a:schemeClr val="tx1"/>
              </a:solidFill>
              <a:latin typeface="+mn-lt"/>
            </a:endParaRPr>
          </a:p>
          <a:p>
            <a:pPr marL="285750" indent="-285750">
              <a:buFont typeface="Arial" panose="020B0604020202020204" pitchFamily="34" charset="0"/>
              <a:buChar char="•"/>
              <a:defRPr/>
            </a:pPr>
            <a:endParaRPr lang="en-US" sz="1800" b="0" dirty="0">
              <a:solidFill>
                <a:schemeClr val="tx1"/>
              </a:solidFill>
              <a:latin typeface="+mn-lt"/>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919088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355600"/>
            <a:ext cx="8229600" cy="681038"/>
          </a:xfrm>
        </p:spPr>
        <p:txBody>
          <a:bodyPr/>
          <a:lstStyle/>
          <a:p>
            <a:pPr algn="ctr"/>
            <a:r>
              <a:rPr lang="en-US" altLang="en-US" b="1" dirty="0" smtClean="0">
                <a:ea typeface="ＭＳ Ｐゴシック" pitchFamily="34" charset="-128"/>
              </a:rPr>
              <a:t>Current Trustees (182 total)</a:t>
            </a:r>
          </a:p>
        </p:txBody>
      </p:sp>
      <p:sp>
        <p:nvSpPr>
          <p:cNvPr id="13315" name="Content Placeholder 2"/>
          <p:cNvSpPr>
            <a:spLocks noGrp="1"/>
          </p:cNvSpPr>
          <p:nvPr>
            <p:ph sz="half" idx="1"/>
          </p:nvPr>
        </p:nvSpPr>
        <p:spPr>
          <a:xfrm>
            <a:off x="361950" y="889000"/>
            <a:ext cx="4038600" cy="3886200"/>
          </a:xfrm>
        </p:spPr>
        <p:txBody>
          <a:bodyPr/>
          <a:lstStyle/>
          <a:p>
            <a:pPr marL="285750" indent="-285750">
              <a:buFont typeface="Arial" panose="020B0604020202020204" pitchFamily="34" charset="0"/>
              <a:buChar char="•"/>
              <a:defRPr/>
            </a:pPr>
            <a:r>
              <a:rPr lang="en-US" sz="1800" dirty="0"/>
              <a:t>Howard </a:t>
            </a:r>
            <a:r>
              <a:rPr lang="en-US" sz="1800" dirty="0" err="1"/>
              <a:t>Fluhr</a:t>
            </a:r>
            <a:endParaRPr lang="en-US" sz="1800" dirty="0"/>
          </a:p>
          <a:p>
            <a:pPr marL="285750" indent="-285750">
              <a:buFont typeface="Arial" panose="020B0604020202020204" pitchFamily="34" charset="0"/>
              <a:buChar char="•"/>
              <a:defRPr/>
            </a:pPr>
            <a:r>
              <a:rPr lang="en-US" sz="1800" dirty="0"/>
              <a:t>Margaret </a:t>
            </a:r>
            <a:r>
              <a:rPr lang="en-US" sz="1800" dirty="0" err="1"/>
              <a:t>Foran</a:t>
            </a:r>
            <a:endParaRPr lang="en-US" sz="1800" dirty="0"/>
          </a:p>
          <a:p>
            <a:pPr marL="285750" indent="-285750">
              <a:buFont typeface="Arial" panose="020B0604020202020204" pitchFamily="34" charset="0"/>
              <a:buChar char="•"/>
              <a:defRPr/>
            </a:pPr>
            <a:r>
              <a:rPr lang="en-US" sz="1800" dirty="0"/>
              <a:t>Barbara Franklin</a:t>
            </a:r>
          </a:p>
          <a:p>
            <a:pPr marL="285750" indent="-285750">
              <a:buFont typeface="Arial" panose="020B0604020202020204" pitchFamily="34" charset="0"/>
              <a:buChar char="•"/>
              <a:defRPr/>
            </a:pPr>
            <a:r>
              <a:rPr lang="en-US" sz="1800" dirty="0"/>
              <a:t>Pamela Gann</a:t>
            </a:r>
          </a:p>
          <a:p>
            <a:pPr marL="285750" indent="-285750">
              <a:buFont typeface="Arial" panose="020B0604020202020204" pitchFamily="34" charset="0"/>
              <a:buChar char="•"/>
              <a:defRPr/>
            </a:pPr>
            <a:r>
              <a:rPr lang="en-US" sz="1800" dirty="0"/>
              <a:t>Joseph </a:t>
            </a:r>
            <a:r>
              <a:rPr lang="en-US" sz="1800" dirty="0" err="1" smtClean="0"/>
              <a:t>Gantz</a:t>
            </a:r>
            <a:endParaRPr lang="en-US" altLang="en-US" sz="1800" dirty="0" smtClean="0">
              <a:ea typeface="ＭＳ Ｐゴシック" pitchFamily="34" charset="-128"/>
            </a:endParaRPr>
          </a:p>
          <a:p>
            <a:pPr>
              <a:buFont typeface="Arial" charset="0"/>
              <a:buChar char="•"/>
            </a:pPr>
            <a:r>
              <a:rPr lang="en-US" altLang="en-US" sz="1800" dirty="0" smtClean="0">
                <a:ea typeface="ＭＳ Ｐゴシック" pitchFamily="34" charset="-128"/>
              </a:rPr>
              <a:t>Gordon Gee</a:t>
            </a:r>
          </a:p>
          <a:p>
            <a:pPr>
              <a:buFont typeface="Arial" charset="0"/>
              <a:buChar char="•"/>
            </a:pPr>
            <a:r>
              <a:rPr lang="en-US" altLang="en-US" sz="1800" dirty="0" smtClean="0">
                <a:ea typeface="ＭＳ Ｐゴシック" pitchFamily="34" charset="-128"/>
              </a:rPr>
              <a:t>Thomas </a:t>
            </a:r>
            <a:r>
              <a:rPr lang="en-US" altLang="en-US" sz="1800" dirty="0" err="1" smtClean="0">
                <a:ea typeface="ＭＳ Ｐゴシック" pitchFamily="34" charset="-128"/>
              </a:rPr>
              <a:t>Gerrity</a:t>
            </a:r>
            <a:endParaRPr lang="en-US" altLang="en-US" sz="1800" dirty="0" smtClean="0">
              <a:ea typeface="ＭＳ Ｐゴシック" pitchFamily="34" charset="-128"/>
            </a:endParaRPr>
          </a:p>
          <a:p>
            <a:pPr>
              <a:buFont typeface="Arial" charset="0"/>
              <a:buChar char="•"/>
            </a:pPr>
            <a:r>
              <a:rPr lang="en-US" altLang="en-US" sz="1800" dirty="0" smtClean="0">
                <a:ea typeface="ＭＳ Ｐゴシック" pitchFamily="34" charset="-128"/>
              </a:rPr>
              <a:t>Raymond </a:t>
            </a:r>
            <a:r>
              <a:rPr lang="en-US" altLang="en-US" sz="1800" dirty="0" err="1" smtClean="0">
                <a:ea typeface="ＭＳ Ｐゴシック" pitchFamily="34" charset="-128"/>
              </a:rPr>
              <a:t>Gilmartin</a:t>
            </a:r>
            <a:endParaRPr lang="en-US" altLang="en-US" sz="1800" dirty="0" smtClean="0">
              <a:ea typeface="ＭＳ Ｐゴシック" pitchFamily="34" charset="-128"/>
            </a:endParaRPr>
          </a:p>
          <a:p>
            <a:pPr>
              <a:buFont typeface="Arial" charset="0"/>
              <a:buChar char="•"/>
            </a:pPr>
            <a:r>
              <a:rPr lang="en-US" altLang="en-US" sz="1800" dirty="0" smtClean="0">
                <a:ea typeface="ＭＳ Ｐゴシック" pitchFamily="34" charset="-128"/>
              </a:rPr>
              <a:t>Alfred Goldstein</a:t>
            </a:r>
          </a:p>
          <a:p>
            <a:pPr>
              <a:buFont typeface="Arial" charset="0"/>
              <a:buChar char="•"/>
            </a:pPr>
            <a:r>
              <a:rPr lang="en-US" altLang="en-US" sz="1800" dirty="0" smtClean="0">
                <a:ea typeface="ＭＳ Ｐゴシック" pitchFamily="34" charset="-128"/>
              </a:rPr>
              <a:t>Timothy </a:t>
            </a:r>
            <a:r>
              <a:rPr lang="en-US" altLang="en-US" sz="1800" dirty="0" err="1" smtClean="0">
                <a:ea typeface="ＭＳ Ｐゴシック" pitchFamily="34" charset="-128"/>
              </a:rPr>
              <a:t>Goodell</a:t>
            </a:r>
            <a:endParaRPr lang="en-US" altLang="en-US" sz="1800" dirty="0" smtClean="0">
              <a:ea typeface="ＭＳ Ｐゴシック" pitchFamily="34" charset="-128"/>
            </a:endParaRPr>
          </a:p>
          <a:p>
            <a:pPr>
              <a:buFont typeface="Arial" charset="0"/>
              <a:buChar char="•"/>
            </a:pPr>
            <a:r>
              <a:rPr lang="en-US" altLang="en-US" sz="1800" dirty="0" smtClean="0">
                <a:ea typeface="ＭＳ Ｐゴシック" pitchFamily="34" charset="-128"/>
              </a:rPr>
              <a:t>Patricia </a:t>
            </a:r>
            <a:r>
              <a:rPr lang="en-US" altLang="en-US" sz="1800" dirty="0" err="1" smtClean="0">
                <a:ea typeface="ＭＳ Ｐゴシック" pitchFamily="34" charset="-128"/>
              </a:rPr>
              <a:t>Gottesman</a:t>
            </a:r>
            <a:endParaRPr lang="en-US" altLang="en-US" sz="1800" dirty="0" smtClean="0">
              <a:ea typeface="ＭＳ Ｐゴシック" pitchFamily="34" charset="-128"/>
            </a:endParaRPr>
          </a:p>
          <a:p>
            <a:pPr>
              <a:buFont typeface="Arial" charset="0"/>
              <a:buChar char="•"/>
            </a:pPr>
            <a:r>
              <a:rPr lang="en-US" altLang="en-US" sz="1800" dirty="0" smtClean="0">
                <a:ea typeface="ＭＳ Ｐゴシック" pitchFamily="34" charset="-128"/>
              </a:rPr>
              <a:t>Earl Graves</a:t>
            </a:r>
          </a:p>
          <a:p>
            <a:pPr>
              <a:buFont typeface="Arial" charset="0"/>
              <a:buChar char="•"/>
            </a:pPr>
            <a:r>
              <a:rPr lang="en-US" altLang="en-US" sz="1800" dirty="0" smtClean="0">
                <a:ea typeface="ＭＳ Ｐゴシック" pitchFamily="34" charset="-128"/>
              </a:rPr>
              <a:t>Gerald Greenwald</a:t>
            </a:r>
          </a:p>
          <a:p>
            <a:pPr>
              <a:buFont typeface="Arial" charset="0"/>
              <a:buChar char="•"/>
            </a:pPr>
            <a:r>
              <a:rPr lang="en-US" altLang="en-US" sz="1800" dirty="0" smtClean="0">
                <a:ea typeface="ＭＳ Ｐゴシック" pitchFamily="34" charset="-128"/>
              </a:rPr>
              <a:t>Barbara Grogan</a:t>
            </a:r>
          </a:p>
          <a:p>
            <a:pPr>
              <a:buFont typeface="Arial" charset="0"/>
              <a:buChar char="•"/>
            </a:pPr>
            <a:r>
              <a:rPr lang="en-US" altLang="en-US" sz="1800" dirty="0" smtClean="0">
                <a:ea typeface="ＭＳ Ｐゴシック" pitchFamily="34" charset="-128"/>
              </a:rPr>
              <a:t>Patrick Gross</a:t>
            </a:r>
          </a:p>
          <a:p>
            <a:pPr>
              <a:buFont typeface="Arial" charset="0"/>
              <a:buChar char="•"/>
            </a:pPr>
            <a:r>
              <a:rPr lang="en-US" altLang="en-US" sz="1800" dirty="0" smtClean="0">
                <a:ea typeface="ＭＳ Ｐゴシック" pitchFamily="34" charset="-128"/>
              </a:rPr>
              <a:t>Ronald </a:t>
            </a:r>
            <a:r>
              <a:rPr lang="en-US" altLang="en-US" sz="1800" dirty="0" err="1" smtClean="0">
                <a:ea typeface="ＭＳ Ｐゴシック" pitchFamily="34" charset="-128"/>
              </a:rPr>
              <a:t>Grzywinski</a:t>
            </a:r>
            <a:endParaRPr lang="en-US" altLang="en-US" sz="1800" dirty="0" smtClean="0">
              <a:ea typeface="ＭＳ Ｐゴシック" pitchFamily="34" charset="-128"/>
            </a:endParaRPr>
          </a:p>
        </p:txBody>
      </p:sp>
      <p:sp>
        <p:nvSpPr>
          <p:cNvPr id="8196" name="Content Placeholder 3"/>
          <p:cNvSpPr>
            <a:spLocks noGrp="1"/>
          </p:cNvSpPr>
          <p:nvPr>
            <p:ph sz="half" idx="2"/>
          </p:nvPr>
        </p:nvSpPr>
        <p:spPr>
          <a:xfrm>
            <a:off x="2778125" y="892175"/>
            <a:ext cx="2722563" cy="5356225"/>
          </a:xfrm>
        </p:spPr>
        <p:txBody>
          <a:bodyPr/>
          <a:lstStyle/>
          <a:p>
            <a:pPr>
              <a:buFont typeface="Arial" charset="0"/>
              <a:buChar char="•"/>
            </a:pPr>
            <a:r>
              <a:rPr lang="en-US" altLang="en-US" sz="1800" dirty="0">
                <a:ea typeface="ＭＳ Ｐゴシック" pitchFamily="34" charset="-128"/>
              </a:rPr>
              <a:t>Judith Hamilton</a:t>
            </a:r>
          </a:p>
          <a:p>
            <a:pPr>
              <a:buFont typeface="Arial" charset="0"/>
              <a:buChar char="•"/>
            </a:pPr>
            <a:r>
              <a:rPr lang="en-US" altLang="en-US" sz="1800" dirty="0">
                <a:ea typeface="ＭＳ Ｐゴシック" pitchFamily="34" charset="-128"/>
              </a:rPr>
              <a:t>Kathy </a:t>
            </a:r>
            <a:r>
              <a:rPr lang="en-US" altLang="en-US" sz="1800" dirty="0" err="1">
                <a:ea typeface="ＭＳ Ｐゴシック" pitchFamily="34" charset="-128"/>
              </a:rPr>
              <a:t>Hannan</a:t>
            </a:r>
            <a:endParaRPr lang="en-US" altLang="en-US" sz="1800" dirty="0">
              <a:ea typeface="ＭＳ Ｐゴシック" pitchFamily="34" charset="-128"/>
            </a:endParaRPr>
          </a:p>
          <a:p>
            <a:pPr>
              <a:buFont typeface="Arial" charset="0"/>
              <a:buChar char="•"/>
            </a:pPr>
            <a:r>
              <a:rPr lang="en-US" altLang="en-US" sz="1800" dirty="0">
                <a:ea typeface="ＭＳ Ｐゴシック" pitchFamily="34" charset="-128"/>
              </a:rPr>
              <a:t>Hollis	Hart</a:t>
            </a:r>
          </a:p>
          <a:p>
            <a:pPr>
              <a:buFont typeface="Arial" charset="0"/>
              <a:buChar char="•"/>
            </a:pPr>
            <a:r>
              <a:rPr lang="en-US" altLang="en-US" sz="1800" dirty="0">
                <a:ea typeface="ＭＳ Ｐゴシック" pitchFamily="34" charset="-128"/>
              </a:rPr>
              <a:t>Ben </a:t>
            </a:r>
            <a:r>
              <a:rPr lang="en-US" altLang="en-US" sz="1800" dirty="0" err="1">
                <a:ea typeface="ＭＳ Ｐゴシック" pitchFamily="34" charset="-128"/>
              </a:rPr>
              <a:t>Heineman</a:t>
            </a:r>
            <a:endParaRPr lang="en-US" altLang="en-US" sz="1800" dirty="0">
              <a:ea typeface="ＭＳ Ｐゴシック" pitchFamily="34" charset="-128"/>
            </a:endParaRPr>
          </a:p>
          <a:p>
            <a:pPr>
              <a:buFont typeface="Arial" panose="020B0604020202020204" pitchFamily="34" charset="0"/>
              <a:buChar char="•"/>
              <a:defRPr/>
            </a:pPr>
            <a:r>
              <a:rPr lang="en-US" altLang="en-US" sz="1800" dirty="0" smtClean="0">
                <a:ea typeface="ＭＳ Ｐゴシック" pitchFamily="34" charset="-128"/>
              </a:rPr>
              <a:t>John </a:t>
            </a:r>
            <a:r>
              <a:rPr lang="en-US" altLang="en-US" sz="1800" dirty="0" err="1" smtClean="0">
                <a:ea typeface="ＭＳ Ｐゴシック" pitchFamily="34" charset="-128"/>
              </a:rPr>
              <a:t>Hillen</a:t>
            </a:r>
            <a:endParaRPr lang="en-US" altLang="en-US" sz="1800" dirty="0">
              <a:ea typeface="ＭＳ Ｐゴシック" pitchFamily="34" charset="-128"/>
            </a:endParaRPr>
          </a:p>
          <a:p>
            <a:pPr>
              <a:buFont typeface="Arial" panose="020B0604020202020204" pitchFamily="34" charset="0"/>
              <a:buChar char="•"/>
              <a:defRPr/>
            </a:pPr>
            <a:r>
              <a:rPr lang="en-US" altLang="en-US" sz="1800" dirty="0" smtClean="0">
                <a:ea typeface="ＭＳ Ｐゴシック" pitchFamily="34" charset="-128"/>
              </a:rPr>
              <a:t>Roderick Hills</a:t>
            </a:r>
            <a:endParaRPr lang="en-US" altLang="en-US" sz="1800" dirty="0">
              <a:ea typeface="ＭＳ Ｐゴシック" pitchFamily="34" charset="-128"/>
            </a:endParaRPr>
          </a:p>
          <a:p>
            <a:pPr>
              <a:buFont typeface="Arial" panose="020B0604020202020204" pitchFamily="34" charset="0"/>
              <a:buChar char="•"/>
              <a:defRPr/>
            </a:pPr>
            <a:r>
              <a:rPr lang="en-US" altLang="en-US" sz="1800" dirty="0" smtClean="0">
                <a:ea typeface="ＭＳ Ｐゴシック" pitchFamily="34" charset="-128"/>
              </a:rPr>
              <a:t>Jack </a:t>
            </a:r>
            <a:r>
              <a:rPr lang="en-US" altLang="en-US" sz="1800" dirty="0" err="1" smtClean="0">
                <a:ea typeface="ＭＳ Ｐゴシック" pitchFamily="34" charset="-128"/>
              </a:rPr>
              <a:t>Hockema</a:t>
            </a:r>
            <a:endParaRPr lang="en-US" altLang="en-US" sz="1800" dirty="0">
              <a:ea typeface="ＭＳ Ｐゴシック" pitchFamily="34" charset="-128"/>
            </a:endParaRPr>
          </a:p>
          <a:p>
            <a:pPr>
              <a:buFont typeface="Arial" panose="020B0604020202020204" pitchFamily="34" charset="0"/>
              <a:buChar char="•"/>
              <a:defRPr/>
            </a:pPr>
            <a:r>
              <a:rPr lang="en-US" altLang="en-US" sz="1800" dirty="0" smtClean="0">
                <a:ea typeface="ＭＳ Ｐゴシック" pitchFamily="34" charset="-128"/>
              </a:rPr>
              <a:t>Henrietta H. Fore</a:t>
            </a:r>
          </a:p>
          <a:p>
            <a:pPr>
              <a:buFont typeface="Arial" panose="020B0604020202020204" pitchFamily="34" charset="0"/>
              <a:buChar char="•"/>
              <a:defRPr/>
            </a:pPr>
            <a:r>
              <a:rPr lang="en-US" altLang="en-US" sz="1800" dirty="0">
                <a:ea typeface="ＭＳ Ｐゴシック" pitchFamily="34" charset="-128"/>
              </a:rPr>
              <a:t>Philip	</a:t>
            </a:r>
            <a:r>
              <a:rPr lang="en-US" altLang="en-US" sz="1800" dirty="0" smtClean="0">
                <a:ea typeface="ＭＳ Ｐゴシック" pitchFamily="34" charset="-128"/>
              </a:rPr>
              <a:t> Howard</a:t>
            </a:r>
            <a:endParaRPr lang="en-US" altLang="en-US" sz="1800" dirty="0">
              <a:ea typeface="ＭＳ Ｐゴシック" pitchFamily="34" charset="-128"/>
            </a:endParaRPr>
          </a:p>
          <a:p>
            <a:pPr>
              <a:buFont typeface="Arial" panose="020B0604020202020204" pitchFamily="34" charset="0"/>
              <a:buChar char="•"/>
              <a:defRPr/>
            </a:pPr>
            <a:r>
              <a:rPr lang="en-US" altLang="en-US" sz="1800" dirty="0">
                <a:ea typeface="ＭＳ Ｐゴシック" pitchFamily="34" charset="-128"/>
              </a:rPr>
              <a:t>Lloyd	Howell</a:t>
            </a:r>
          </a:p>
          <a:p>
            <a:pPr>
              <a:buFont typeface="Arial" panose="020B0604020202020204" pitchFamily="34" charset="0"/>
              <a:buChar char="•"/>
              <a:defRPr/>
            </a:pPr>
            <a:r>
              <a:rPr lang="en-US" altLang="en-US" sz="1800" dirty="0">
                <a:ea typeface="ＭＳ Ｐゴシック" pitchFamily="34" charset="-128"/>
              </a:rPr>
              <a:t>R. </a:t>
            </a:r>
            <a:r>
              <a:rPr lang="en-US" altLang="en-US" sz="1800" dirty="0" smtClean="0">
                <a:ea typeface="ＭＳ Ｐゴシック" pitchFamily="34" charset="-128"/>
              </a:rPr>
              <a:t>Glenn Hubbard</a:t>
            </a:r>
          </a:p>
          <a:p>
            <a:pPr>
              <a:buFont typeface="Arial" panose="020B0604020202020204" pitchFamily="34" charset="0"/>
              <a:buChar char="•"/>
              <a:defRPr/>
            </a:pPr>
            <a:r>
              <a:rPr lang="en-US" altLang="en-US" sz="1800" dirty="0" smtClean="0">
                <a:ea typeface="ＭＳ Ｐゴシック" pitchFamily="34" charset="-128"/>
              </a:rPr>
              <a:t>Hank Jackson</a:t>
            </a:r>
          </a:p>
          <a:p>
            <a:pPr>
              <a:buFont typeface="Arial" panose="020B0604020202020204" pitchFamily="34" charset="0"/>
              <a:buChar char="•"/>
              <a:defRPr/>
            </a:pPr>
            <a:r>
              <a:rPr lang="en-US" altLang="en-US" sz="1800" dirty="0" smtClean="0">
                <a:ea typeface="ＭＳ Ｐゴシック" pitchFamily="34" charset="-128"/>
              </a:rPr>
              <a:t>Jeremy Jacobs</a:t>
            </a:r>
          </a:p>
          <a:p>
            <a:pPr>
              <a:buFont typeface="Arial" panose="020B0604020202020204" pitchFamily="34" charset="0"/>
              <a:buChar char="•"/>
              <a:defRPr/>
            </a:pPr>
            <a:r>
              <a:rPr lang="en-US" altLang="en-US" sz="1800" dirty="0" smtClean="0">
                <a:ea typeface="ＭＳ Ｐゴシック" pitchFamily="34" charset="-128"/>
              </a:rPr>
              <a:t>Lou Jacobs</a:t>
            </a:r>
            <a:endParaRPr lang="en-US" altLang="en-US" sz="1800" dirty="0">
              <a:ea typeface="ＭＳ Ｐゴシック" pitchFamily="34" charset="-128"/>
            </a:endParaRPr>
          </a:p>
          <a:p>
            <a:pPr>
              <a:buFont typeface="Arial" panose="020B0604020202020204" pitchFamily="34" charset="0"/>
              <a:buChar char="•"/>
              <a:defRPr/>
            </a:pPr>
            <a:r>
              <a:rPr lang="en-US" altLang="en-US" sz="1800" dirty="0">
                <a:ea typeface="ＭＳ Ｐゴシック" pitchFamily="34" charset="-128"/>
              </a:rPr>
              <a:t>Larry	Jensen</a:t>
            </a:r>
          </a:p>
          <a:p>
            <a:pPr>
              <a:buFont typeface="Arial" panose="020B0604020202020204" pitchFamily="34" charset="0"/>
              <a:buChar char="•"/>
              <a:defRPr/>
            </a:pPr>
            <a:r>
              <a:rPr lang="en-US" altLang="en-US" sz="1800" dirty="0" smtClean="0">
                <a:ea typeface="ＭＳ Ｐゴシック" pitchFamily="34" charset="-128"/>
              </a:rPr>
              <a:t>Jeffrey Joerres</a:t>
            </a:r>
            <a:endParaRPr lang="en-US" altLang="en-US" sz="1800" dirty="0">
              <a:ea typeface="ＭＳ Ｐゴシック" pitchFamily="34" charset="-128"/>
            </a:endParaRPr>
          </a:p>
          <a:p>
            <a:pPr>
              <a:buFont typeface="Arial" panose="020B0604020202020204" pitchFamily="34" charset="0"/>
              <a:buChar char="•"/>
              <a:defRPr/>
            </a:pPr>
            <a:r>
              <a:rPr lang="en-US" altLang="en-US" sz="1800" dirty="0" smtClean="0">
                <a:ea typeface="ＭＳ Ｐゴシック" pitchFamily="34" charset="-128"/>
              </a:rPr>
              <a:t>Bryan Jordan</a:t>
            </a:r>
            <a:endParaRPr lang="en-US" altLang="en-US" sz="1800" dirty="0">
              <a:ea typeface="ＭＳ Ｐゴシック" pitchFamily="34" charset="-128"/>
            </a:endParaRPr>
          </a:p>
          <a:p>
            <a:pPr marL="0" indent="0">
              <a:buFont typeface="Wingdings" pitchFamily="2" charset="2"/>
              <a:buNone/>
              <a:defRPr/>
            </a:pPr>
            <a:endParaRPr lang="en-US" altLang="en-US" sz="1800" dirty="0">
              <a:ea typeface="ＭＳ Ｐゴシック" pitchFamily="34" charset="-128"/>
            </a:endParaRPr>
          </a:p>
          <a:p>
            <a:pPr>
              <a:defRPr/>
            </a:pPr>
            <a:endParaRPr lang="en-US" altLang="en-US" dirty="0">
              <a:ea typeface="ＭＳ Ｐゴシック" pitchFamily="34" charset="-128"/>
            </a:endParaRPr>
          </a:p>
          <a:p>
            <a:pPr>
              <a:defRPr/>
            </a:pPr>
            <a:endParaRPr lang="en-US" altLang="en-US" dirty="0" smtClean="0">
              <a:ea typeface="ＭＳ Ｐゴシック" pitchFamily="34" charset="-128"/>
            </a:endParaRPr>
          </a:p>
        </p:txBody>
      </p:sp>
      <p:sp>
        <p:nvSpPr>
          <p:cNvPr id="13317" name="Slide Number Placeholder 4"/>
          <p:cNvSpPr>
            <a:spLocks noGrp="1"/>
          </p:cNvSpPr>
          <p:nvPr>
            <p:ph type="sldNum" sz="quarter" idx="1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fld id="{EB4E8631-59C4-446F-A658-9C44042FD985}" type="slidenum">
              <a:rPr lang="en-US" altLang="en-US" smtClean="0">
                <a:solidFill>
                  <a:schemeClr val="tx1"/>
                </a:solidFill>
                <a:latin typeface="Arial" charset="0"/>
              </a:rPr>
              <a:pPr eaLnBrk="1" hangingPunct="1"/>
              <a:t>17</a:t>
            </a:fld>
            <a:endParaRPr lang="en-US" altLang="en-US" smtClean="0">
              <a:solidFill>
                <a:schemeClr val="tx1"/>
              </a:solidFill>
              <a:latin typeface="Arial" charset="0"/>
            </a:endParaRPr>
          </a:p>
        </p:txBody>
      </p:sp>
      <p:sp>
        <p:nvSpPr>
          <p:cNvPr id="2" name="TextBox 1"/>
          <p:cNvSpPr txBox="1"/>
          <p:nvPr/>
        </p:nvSpPr>
        <p:spPr>
          <a:xfrm>
            <a:off x="5500688" y="892175"/>
            <a:ext cx="3186112" cy="7128105"/>
          </a:xfrm>
          <a:prstGeom prst="rect">
            <a:avLst/>
          </a:prstGeom>
          <a:noFill/>
        </p:spPr>
        <p:txBody>
          <a:bodyPr>
            <a:spAutoFit/>
          </a:bodyPr>
          <a:lstStyle/>
          <a:p>
            <a:pPr marL="342900" lvl="0" indent="-342900" defTabSz="914400" eaLnBrk="0" hangingPunct="0">
              <a:spcBef>
                <a:spcPct val="20000"/>
              </a:spcBef>
              <a:buClr>
                <a:srgbClr val="00007D"/>
              </a:buClr>
              <a:buSzPct val="75000"/>
              <a:buFont typeface="Arial" panose="020B0604020202020204" pitchFamily="34" charset="0"/>
              <a:buChar char="•"/>
              <a:defRPr/>
            </a:pPr>
            <a:r>
              <a:rPr lang="en-US" altLang="en-US" sz="1800" b="0" kern="0" dirty="0">
                <a:solidFill>
                  <a:srgbClr val="000000"/>
                </a:solidFill>
                <a:latin typeface="Arial"/>
              </a:rPr>
              <a:t>Robert Joss</a:t>
            </a:r>
          </a:p>
          <a:p>
            <a:pPr marL="342900" lvl="0" indent="-342900" defTabSz="914400" eaLnBrk="0" hangingPunct="0">
              <a:spcBef>
                <a:spcPct val="20000"/>
              </a:spcBef>
              <a:buClr>
                <a:srgbClr val="00007D"/>
              </a:buClr>
              <a:buSzPct val="75000"/>
              <a:buFont typeface="Arial" panose="020B0604020202020204" pitchFamily="34" charset="0"/>
              <a:buChar char="•"/>
              <a:defRPr/>
            </a:pPr>
            <a:r>
              <a:rPr lang="en-US" altLang="en-US" sz="1800" b="0" kern="0" dirty="0">
                <a:solidFill>
                  <a:srgbClr val="000000"/>
                </a:solidFill>
                <a:latin typeface="Arial"/>
              </a:rPr>
              <a:t>Andrea Jung</a:t>
            </a:r>
          </a:p>
          <a:p>
            <a:pPr marL="342900" lvl="0" indent="-342900" defTabSz="914400" eaLnBrk="0" hangingPunct="0">
              <a:spcBef>
                <a:spcPct val="20000"/>
              </a:spcBef>
              <a:buClr>
                <a:srgbClr val="00007D"/>
              </a:buClr>
              <a:buSzPct val="75000"/>
              <a:buFont typeface="Arial" panose="020B0604020202020204" pitchFamily="34" charset="0"/>
              <a:buChar char="•"/>
              <a:defRPr/>
            </a:pPr>
            <a:r>
              <a:rPr lang="en-US" altLang="en-US" sz="1800" b="0" kern="0" dirty="0" err="1">
                <a:solidFill>
                  <a:srgbClr val="000000"/>
                </a:solidFill>
                <a:latin typeface="Arial"/>
              </a:rPr>
              <a:t>Pres</a:t>
            </a:r>
            <a:r>
              <a:rPr lang="en-US" altLang="en-US" sz="1800" b="0" kern="0" dirty="0">
                <a:solidFill>
                  <a:srgbClr val="000000"/>
                </a:solidFill>
                <a:latin typeface="Arial"/>
              </a:rPr>
              <a:t>	</a:t>
            </a:r>
            <a:r>
              <a:rPr lang="en-US" altLang="en-US" sz="1800" b="0" kern="0" dirty="0" err="1">
                <a:solidFill>
                  <a:srgbClr val="000000"/>
                </a:solidFill>
                <a:latin typeface="Arial"/>
              </a:rPr>
              <a:t>Kabacoff</a:t>
            </a:r>
            <a:endParaRPr lang="en-US" altLang="en-US" sz="1800" b="0" kern="0" dirty="0">
              <a:solidFill>
                <a:srgbClr val="000000"/>
              </a:solidFill>
              <a:latin typeface="Arial"/>
            </a:endParaRPr>
          </a:p>
          <a:p>
            <a:pPr marL="342900" lvl="0" indent="-342900" defTabSz="914400" eaLnBrk="0" hangingPunct="0">
              <a:spcBef>
                <a:spcPct val="20000"/>
              </a:spcBef>
              <a:buClr>
                <a:srgbClr val="00007D"/>
              </a:buClr>
              <a:buSzPct val="75000"/>
              <a:buFont typeface="Arial" panose="020B0604020202020204" pitchFamily="34" charset="0"/>
              <a:buChar char="•"/>
              <a:defRPr/>
            </a:pPr>
            <a:r>
              <a:rPr lang="en-US" altLang="en-US" sz="1800" b="0" kern="0" dirty="0">
                <a:solidFill>
                  <a:srgbClr val="000000"/>
                </a:solidFill>
                <a:latin typeface="Arial"/>
              </a:rPr>
              <a:t>Edward </a:t>
            </a:r>
            <a:r>
              <a:rPr lang="en-US" altLang="en-US" sz="1800" b="0" kern="0" dirty="0" err="1">
                <a:solidFill>
                  <a:srgbClr val="000000"/>
                </a:solidFill>
                <a:latin typeface="Arial"/>
              </a:rPr>
              <a:t>Kangas</a:t>
            </a:r>
            <a:endParaRPr lang="en-US" altLang="en-US" sz="1800" b="0" kern="0" dirty="0">
              <a:solidFill>
                <a:srgbClr val="000000"/>
              </a:solidFill>
              <a:latin typeface="Arial"/>
            </a:endParaRPr>
          </a:p>
          <a:p>
            <a:pPr marL="342900" lvl="0" indent="-342900" defTabSz="914400" eaLnBrk="0" hangingPunct="0">
              <a:spcBef>
                <a:spcPct val="20000"/>
              </a:spcBef>
              <a:buClr>
                <a:srgbClr val="00007D"/>
              </a:buClr>
              <a:buSzPct val="75000"/>
              <a:buFont typeface="Arial" panose="020B0604020202020204" pitchFamily="34" charset="0"/>
              <a:buChar char="•"/>
              <a:defRPr/>
            </a:pPr>
            <a:r>
              <a:rPr lang="en-US" altLang="en-US" sz="1800" b="0" kern="0" dirty="0">
                <a:solidFill>
                  <a:srgbClr val="000000"/>
                </a:solidFill>
                <a:latin typeface="Arial"/>
              </a:rPr>
              <a:t>Joseph </a:t>
            </a:r>
            <a:r>
              <a:rPr lang="en-US" altLang="en-US" sz="1800" b="0" kern="0" dirty="0" err="1" smtClean="0">
                <a:solidFill>
                  <a:srgbClr val="000000"/>
                </a:solidFill>
                <a:latin typeface="Arial"/>
              </a:rPr>
              <a:t>Kasputys</a:t>
            </a:r>
            <a:endParaRPr lang="en-US" altLang="en-US" sz="1800" b="0" kern="0" dirty="0" smtClean="0">
              <a:solidFill>
                <a:srgbClr val="000000"/>
              </a:solidFill>
              <a:latin typeface="Arial"/>
            </a:endParaRPr>
          </a:p>
          <a:p>
            <a:pPr marL="342900" indent="-342900" defTabSz="914400" eaLnBrk="0" hangingPunct="0">
              <a:spcBef>
                <a:spcPct val="20000"/>
              </a:spcBef>
              <a:buClr>
                <a:srgbClr val="00007D"/>
              </a:buClr>
              <a:buSzPct val="75000"/>
              <a:buFont typeface="Arial" panose="020B0604020202020204" pitchFamily="34" charset="0"/>
              <a:buChar char="•"/>
              <a:defRPr/>
            </a:pPr>
            <a:r>
              <a:rPr lang="en-US" sz="1800" b="0" dirty="0">
                <a:solidFill>
                  <a:schemeClr val="tx1"/>
                </a:solidFill>
              </a:rPr>
              <a:t>William </a:t>
            </a:r>
            <a:r>
              <a:rPr lang="en-US" sz="1800" b="0" dirty="0" err="1">
                <a:solidFill>
                  <a:schemeClr val="tx1"/>
                </a:solidFill>
              </a:rPr>
              <a:t>Kirwan</a:t>
            </a:r>
            <a:endParaRPr lang="en-US" sz="1800" b="0" dirty="0">
              <a:solidFill>
                <a:schemeClr val="tx1"/>
              </a:solidFill>
            </a:endParaRPr>
          </a:p>
          <a:p>
            <a:pPr marL="342900" indent="-342900" defTabSz="914400" eaLnBrk="0" hangingPunct="0">
              <a:spcBef>
                <a:spcPct val="20000"/>
              </a:spcBef>
              <a:buClr>
                <a:srgbClr val="00007D"/>
              </a:buClr>
              <a:buSzPct val="75000"/>
              <a:buFont typeface="Arial" panose="020B0604020202020204" pitchFamily="34" charset="0"/>
              <a:buChar char="•"/>
              <a:defRPr/>
            </a:pPr>
            <a:r>
              <a:rPr lang="en-US" sz="1800" b="0" dirty="0">
                <a:solidFill>
                  <a:schemeClr val="tx1"/>
                </a:solidFill>
              </a:rPr>
              <a:t>Ronald Klein</a:t>
            </a:r>
          </a:p>
          <a:p>
            <a:pPr marL="342900" indent="-342900" defTabSz="914400" eaLnBrk="0" hangingPunct="0">
              <a:spcBef>
                <a:spcPct val="20000"/>
              </a:spcBef>
              <a:buClr>
                <a:srgbClr val="00007D"/>
              </a:buClr>
              <a:buSzPct val="75000"/>
              <a:buFont typeface="Arial" panose="020B0604020202020204" pitchFamily="34" charset="0"/>
              <a:buChar char="•"/>
              <a:defRPr/>
            </a:pPr>
            <a:r>
              <a:rPr lang="en-US" sz="1800" b="0" dirty="0">
                <a:solidFill>
                  <a:schemeClr val="tx1"/>
                </a:solidFill>
              </a:rPr>
              <a:t>Randall </a:t>
            </a:r>
            <a:r>
              <a:rPr lang="en-US" sz="1800" b="0" dirty="0" err="1">
                <a:solidFill>
                  <a:schemeClr val="tx1"/>
                </a:solidFill>
              </a:rPr>
              <a:t>Krozner</a:t>
            </a:r>
            <a:endParaRPr lang="en-US" sz="1800" b="0" dirty="0">
              <a:solidFill>
                <a:schemeClr val="tx1"/>
              </a:solidFill>
            </a:endParaRPr>
          </a:p>
          <a:p>
            <a:pPr marL="342900" indent="-342900" defTabSz="914400" eaLnBrk="0" hangingPunct="0">
              <a:spcBef>
                <a:spcPct val="20000"/>
              </a:spcBef>
              <a:buClr>
                <a:srgbClr val="00007D"/>
              </a:buClr>
              <a:buSzPct val="75000"/>
              <a:buFont typeface="Arial" panose="020B0604020202020204" pitchFamily="34" charset="0"/>
              <a:buChar char="•"/>
              <a:defRPr/>
            </a:pPr>
            <a:r>
              <a:rPr lang="en-US" sz="1800" b="0" dirty="0">
                <a:solidFill>
                  <a:schemeClr val="tx1"/>
                </a:solidFill>
              </a:rPr>
              <a:t>Robert </a:t>
            </a:r>
            <a:r>
              <a:rPr lang="en-US" sz="1800" b="0" dirty="0" err="1">
                <a:solidFill>
                  <a:schemeClr val="tx1"/>
                </a:solidFill>
              </a:rPr>
              <a:t>Kueppers</a:t>
            </a:r>
            <a:endParaRPr lang="en-US" sz="1800" b="0" dirty="0">
              <a:solidFill>
                <a:schemeClr val="tx1"/>
              </a:solidFill>
            </a:endParaRPr>
          </a:p>
          <a:p>
            <a:pPr marL="342900" indent="-342900" defTabSz="914400" eaLnBrk="0" hangingPunct="0">
              <a:spcBef>
                <a:spcPct val="20000"/>
              </a:spcBef>
              <a:buClr>
                <a:srgbClr val="00007D"/>
              </a:buClr>
              <a:buSzPct val="75000"/>
              <a:buFont typeface="Arial" panose="020B0604020202020204" pitchFamily="34" charset="0"/>
              <a:buChar char="•"/>
              <a:defRPr/>
            </a:pPr>
            <a:r>
              <a:rPr lang="en-US" sz="1800" b="0" dirty="0">
                <a:solidFill>
                  <a:schemeClr val="tx1"/>
                </a:solidFill>
              </a:rPr>
              <a:t>Thomas Lamb</a:t>
            </a:r>
          </a:p>
          <a:p>
            <a:pPr marL="342900" indent="-342900" defTabSz="914400" eaLnBrk="0" hangingPunct="0">
              <a:spcBef>
                <a:spcPct val="20000"/>
              </a:spcBef>
              <a:buClr>
                <a:srgbClr val="00007D"/>
              </a:buClr>
              <a:buSzPct val="75000"/>
              <a:buFont typeface="Arial" panose="020B0604020202020204" pitchFamily="34" charset="0"/>
              <a:buChar char="•"/>
              <a:defRPr/>
            </a:pPr>
            <a:r>
              <a:rPr lang="en-US" sz="1800" b="0" dirty="0">
                <a:solidFill>
                  <a:schemeClr val="tx1"/>
                </a:solidFill>
              </a:rPr>
              <a:t>Kurt </a:t>
            </a:r>
            <a:r>
              <a:rPr lang="en-US" sz="1800" b="0" dirty="0" err="1">
                <a:solidFill>
                  <a:schemeClr val="tx1"/>
                </a:solidFill>
              </a:rPr>
              <a:t>Landgraf</a:t>
            </a:r>
            <a:endParaRPr lang="en-US" sz="1800" b="0" dirty="0">
              <a:solidFill>
                <a:schemeClr val="tx1"/>
              </a:solidFill>
            </a:endParaRPr>
          </a:p>
          <a:p>
            <a:pPr marL="342900" indent="-342900" defTabSz="914400" eaLnBrk="0" hangingPunct="0">
              <a:spcBef>
                <a:spcPct val="20000"/>
              </a:spcBef>
              <a:buClr>
                <a:srgbClr val="00007D"/>
              </a:buClr>
              <a:buSzPct val="75000"/>
              <a:buFont typeface="Arial" panose="020B0604020202020204" pitchFamily="34" charset="0"/>
              <a:buChar char="•"/>
              <a:defRPr/>
            </a:pPr>
            <a:r>
              <a:rPr lang="en-US" sz="1800" b="0" dirty="0" smtClean="0">
                <a:solidFill>
                  <a:schemeClr val="tx1"/>
                </a:solidFill>
              </a:rPr>
              <a:t>David </a:t>
            </a:r>
            <a:r>
              <a:rPr lang="en-US" sz="1800" b="0" dirty="0" err="1" smtClean="0">
                <a:solidFill>
                  <a:schemeClr val="tx1"/>
                </a:solidFill>
              </a:rPr>
              <a:t>Langstaff</a:t>
            </a:r>
            <a:endParaRPr lang="en-US" sz="1800" b="0" dirty="0" smtClean="0">
              <a:solidFill>
                <a:schemeClr val="tx1"/>
              </a:solidFill>
            </a:endParaRPr>
          </a:p>
          <a:p>
            <a:pPr marL="342900" indent="-342900" defTabSz="914400" eaLnBrk="0" hangingPunct="0">
              <a:spcBef>
                <a:spcPct val="20000"/>
              </a:spcBef>
              <a:buClr>
                <a:srgbClr val="00007D"/>
              </a:buClr>
              <a:buSzPct val="75000"/>
              <a:buFont typeface="Arial" panose="020B0604020202020204" pitchFamily="34" charset="0"/>
              <a:buChar char="•"/>
              <a:defRPr/>
            </a:pPr>
            <a:r>
              <a:rPr lang="en-US" sz="1800" b="0" dirty="0">
                <a:solidFill>
                  <a:schemeClr val="tx1"/>
                </a:solidFill>
              </a:rPr>
              <a:t>Mark Lanier</a:t>
            </a:r>
          </a:p>
          <a:p>
            <a:pPr marL="342900" indent="-342900" defTabSz="914400" eaLnBrk="0" hangingPunct="0">
              <a:spcBef>
                <a:spcPct val="20000"/>
              </a:spcBef>
              <a:buClr>
                <a:srgbClr val="00007D"/>
              </a:buClr>
              <a:buSzPct val="75000"/>
              <a:buFont typeface="Arial" panose="020B0604020202020204" pitchFamily="34" charset="0"/>
              <a:buChar char="•"/>
              <a:defRPr/>
            </a:pPr>
            <a:r>
              <a:rPr lang="en-US" sz="1800" b="0" dirty="0">
                <a:solidFill>
                  <a:schemeClr val="tx1"/>
                </a:solidFill>
              </a:rPr>
              <a:t>James Lawrence</a:t>
            </a:r>
          </a:p>
          <a:p>
            <a:pPr marL="342900" indent="-342900" defTabSz="914400" eaLnBrk="0" hangingPunct="0">
              <a:spcBef>
                <a:spcPct val="20000"/>
              </a:spcBef>
              <a:buClr>
                <a:srgbClr val="00007D"/>
              </a:buClr>
              <a:buSzPct val="75000"/>
              <a:buFont typeface="Arial" panose="020B0604020202020204" pitchFamily="34" charset="0"/>
              <a:buChar char="•"/>
              <a:defRPr/>
            </a:pPr>
            <a:r>
              <a:rPr lang="en-US" sz="1800" b="0" dirty="0">
                <a:solidFill>
                  <a:schemeClr val="tx1"/>
                </a:solidFill>
              </a:rPr>
              <a:t>William Lewis</a:t>
            </a:r>
          </a:p>
          <a:p>
            <a:pPr marL="342900" indent="-342900" defTabSz="914400" eaLnBrk="0" hangingPunct="0">
              <a:spcBef>
                <a:spcPct val="20000"/>
              </a:spcBef>
              <a:buClr>
                <a:srgbClr val="00007D"/>
              </a:buClr>
              <a:buSzPct val="75000"/>
              <a:buFont typeface="Arial" panose="020B0604020202020204" pitchFamily="34" charset="0"/>
              <a:buChar char="•"/>
              <a:defRPr/>
            </a:pPr>
            <a:r>
              <a:rPr lang="en-US" sz="1800" b="0" dirty="0" smtClean="0">
                <a:solidFill>
                  <a:schemeClr val="tx1"/>
                </a:solidFill>
              </a:rPr>
              <a:t>David </a:t>
            </a:r>
            <a:r>
              <a:rPr lang="en-US" sz="1800" b="0" dirty="0" err="1" smtClean="0">
                <a:solidFill>
                  <a:schemeClr val="tx1"/>
                </a:solidFill>
              </a:rPr>
              <a:t>Lockton</a:t>
            </a:r>
            <a:endParaRPr lang="en-US" sz="1800" b="0" dirty="0">
              <a:solidFill>
                <a:schemeClr val="tx1"/>
              </a:solidFill>
            </a:endParaRPr>
          </a:p>
          <a:p>
            <a:pPr marL="342900" indent="-342900" defTabSz="914400" eaLnBrk="0" hangingPunct="0">
              <a:spcBef>
                <a:spcPct val="20000"/>
              </a:spcBef>
              <a:buClr>
                <a:srgbClr val="00007D"/>
              </a:buClr>
              <a:buSzPct val="75000"/>
              <a:buFont typeface="Arial" panose="020B0604020202020204" pitchFamily="34" charset="0"/>
              <a:buChar char="•"/>
              <a:defRPr/>
            </a:pPr>
            <a:endParaRPr lang="en-US" sz="1800" b="0" dirty="0">
              <a:solidFill>
                <a:schemeClr val="tx1"/>
              </a:solidFill>
            </a:endParaRPr>
          </a:p>
          <a:p>
            <a:pPr marL="342900" lvl="0" indent="-342900" defTabSz="914400" eaLnBrk="0" hangingPunct="0">
              <a:spcBef>
                <a:spcPct val="20000"/>
              </a:spcBef>
              <a:buClr>
                <a:srgbClr val="00007D"/>
              </a:buClr>
              <a:buSzPct val="75000"/>
              <a:buFont typeface="Arial" panose="020B0604020202020204" pitchFamily="34" charset="0"/>
              <a:buChar char="•"/>
              <a:defRPr/>
            </a:pPr>
            <a:endParaRPr lang="en-US" altLang="en-US" sz="1800" b="0" kern="0" dirty="0">
              <a:solidFill>
                <a:srgbClr val="000000"/>
              </a:solidFill>
              <a:latin typeface="Arial"/>
            </a:endParaRPr>
          </a:p>
          <a:p>
            <a:pPr marL="285750" indent="-285750">
              <a:buFont typeface="Arial" panose="020B0604020202020204" pitchFamily="34" charset="0"/>
              <a:buChar char="•"/>
              <a:defRPr/>
            </a:pPr>
            <a:endParaRPr lang="en-US" sz="1800" b="0" dirty="0" smtClean="0">
              <a:solidFill>
                <a:schemeClr val="tx1"/>
              </a:solidFill>
              <a:latin typeface="+mn-lt"/>
            </a:endParaRPr>
          </a:p>
          <a:p>
            <a:pPr marL="285750" indent="-285750">
              <a:buFont typeface="Arial" panose="020B0604020202020204" pitchFamily="34" charset="0"/>
              <a:buChar char="•"/>
              <a:defRPr/>
            </a:pPr>
            <a:endParaRPr lang="en-US" sz="1800" b="0" dirty="0">
              <a:solidFill>
                <a:schemeClr val="tx1"/>
              </a:solidFill>
              <a:latin typeface="+mn-lt"/>
            </a:endParaRPr>
          </a:p>
          <a:p>
            <a:pPr marL="285750" indent="-285750">
              <a:buFont typeface="Arial" panose="020B0604020202020204" pitchFamily="34" charset="0"/>
              <a:buChar char="•"/>
              <a:defRPr/>
            </a:pPr>
            <a:endParaRPr lang="en-US" sz="1800" b="0" dirty="0">
              <a:solidFill>
                <a:schemeClr val="tx1"/>
              </a:solidFill>
              <a:latin typeface="+mn-lt"/>
            </a:endParaRPr>
          </a:p>
          <a:p>
            <a:pPr marL="285750" indent="-285750">
              <a:buFont typeface="Arial" panose="020B0604020202020204" pitchFamily="34" charset="0"/>
              <a:buChar char="•"/>
              <a:defRPr/>
            </a:pPr>
            <a:endParaRPr lang="en-US" sz="1800" b="0" dirty="0">
              <a:solidFill>
                <a:schemeClr val="tx1"/>
              </a:solidFill>
              <a:latin typeface="+mn-lt"/>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332043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314325"/>
            <a:ext cx="8229600" cy="701675"/>
          </a:xfrm>
        </p:spPr>
        <p:txBody>
          <a:bodyPr/>
          <a:lstStyle/>
          <a:p>
            <a:pPr algn="ctr"/>
            <a:r>
              <a:rPr lang="en-US" altLang="en-US" b="1" dirty="0" smtClean="0">
                <a:ea typeface="ＭＳ Ｐゴシック" pitchFamily="34" charset="-128"/>
              </a:rPr>
              <a:t>Current Trustees (182 total)</a:t>
            </a:r>
          </a:p>
        </p:txBody>
      </p:sp>
      <p:sp>
        <p:nvSpPr>
          <p:cNvPr id="14339" name="Content Placeholder 2"/>
          <p:cNvSpPr>
            <a:spLocks noGrp="1"/>
          </p:cNvSpPr>
          <p:nvPr>
            <p:ph sz="half" idx="1"/>
          </p:nvPr>
        </p:nvSpPr>
        <p:spPr>
          <a:xfrm>
            <a:off x="457200" y="896939"/>
            <a:ext cx="2532063" cy="5068887"/>
          </a:xfrm>
        </p:spPr>
        <p:txBody>
          <a:bodyPr/>
          <a:lstStyle/>
          <a:p>
            <a:pPr marL="285750" indent="-285750">
              <a:buFont typeface="Arial" panose="020B0604020202020204" pitchFamily="34" charset="0"/>
              <a:buChar char="•"/>
              <a:defRPr/>
            </a:pPr>
            <a:r>
              <a:rPr lang="en-US" sz="1800" dirty="0"/>
              <a:t>Eugene Ludwig</a:t>
            </a:r>
          </a:p>
          <a:p>
            <a:pPr marL="285750" indent="-285750">
              <a:buFont typeface="Arial" panose="020B0604020202020204" pitchFamily="34" charset="0"/>
              <a:buChar char="•"/>
              <a:defRPr/>
            </a:pPr>
            <a:r>
              <a:rPr lang="en-US" sz="1800" dirty="0"/>
              <a:t>Bruce	 </a:t>
            </a:r>
            <a:r>
              <a:rPr lang="en-US" sz="1800" dirty="0" err="1"/>
              <a:t>MacLaury</a:t>
            </a:r>
            <a:endParaRPr lang="en-US" sz="1800" dirty="0"/>
          </a:p>
          <a:p>
            <a:pPr marL="285750" indent="-285750">
              <a:buFont typeface="Arial" panose="020B0604020202020204" pitchFamily="34" charset="0"/>
              <a:buChar char="•"/>
              <a:defRPr/>
            </a:pPr>
            <a:r>
              <a:rPr lang="sv-SE" sz="1800" dirty="0"/>
              <a:t>Tom Maddison</a:t>
            </a:r>
          </a:p>
          <a:p>
            <a:pPr marL="285750" indent="-285750">
              <a:buFont typeface="Arial" panose="020B0604020202020204" pitchFamily="34" charset="0"/>
              <a:buChar char="•"/>
              <a:defRPr/>
            </a:pPr>
            <a:r>
              <a:rPr lang="sv-SE" sz="1800" dirty="0"/>
              <a:t>Kathy Marinello</a:t>
            </a:r>
          </a:p>
          <a:p>
            <a:pPr marL="285750" indent="-285750">
              <a:buFont typeface="Arial" panose="020B0604020202020204" pitchFamily="34" charset="0"/>
              <a:buChar char="•"/>
              <a:defRPr/>
            </a:pPr>
            <a:r>
              <a:rPr lang="sv-SE" sz="1800" dirty="0"/>
              <a:t>Ellen Marram</a:t>
            </a:r>
          </a:p>
          <a:p>
            <a:pPr marL="285750" indent="-285750">
              <a:buFont typeface="Arial" panose="020B0604020202020204" pitchFamily="34" charset="0"/>
              <a:buChar char="•"/>
              <a:defRPr/>
            </a:pPr>
            <a:r>
              <a:rPr lang="sv-SE" sz="1800" dirty="0"/>
              <a:t>Allan McArtor</a:t>
            </a:r>
          </a:p>
          <a:p>
            <a:pPr marL="285750" indent="-285750">
              <a:buFont typeface="Arial" panose="020B0604020202020204" pitchFamily="34" charset="0"/>
              <a:buChar char="•"/>
              <a:defRPr/>
            </a:pPr>
            <a:r>
              <a:rPr lang="sv-SE" sz="1800" dirty="0"/>
              <a:t>Daniel McCarthy</a:t>
            </a:r>
          </a:p>
          <a:p>
            <a:pPr marL="285750" indent="-285750">
              <a:buFont typeface="Arial" panose="020B0604020202020204" pitchFamily="34" charset="0"/>
              <a:buChar char="•"/>
              <a:defRPr/>
            </a:pPr>
            <a:r>
              <a:rPr lang="sv-SE" sz="1800" dirty="0"/>
              <a:t>Alonzo </a:t>
            </a:r>
            <a:r>
              <a:rPr lang="sv-SE" sz="1800" dirty="0" smtClean="0"/>
              <a:t>McDonald</a:t>
            </a:r>
            <a:endParaRPr lang="en-US" altLang="en-US" sz="1800" dirty="0">
              <a:ea typeface="ＭＳ Ｐゴシック" pitchFamily="34" charset="-128"/>
            </a:endParaRPr>
          </a:p>
          <a:p>
            <a:pPr>
              <a:buFont typeface="Arial" charset="0"/>
              <a:buChar char="•"/>
            </a:pPr>
            <a:r>
              <a:rPr lang="en-US" altLang="en-US" sz="1800" dirty="0" smtClean="0">
                <a:ea typeface="ＭＳ Ｐゴシック" pitchFamily="34" charset="-128"/>
              </a:rPr>
              <a:t>Patricia McKay</a:t>
            </a:r>
          </a:p>
          <a:p>
            <a:pPr>
              <a:buFont typeface="Arial" charset="0"/>
              <a:buChar char="•"/>
            </a:pPr>
            <a:r>
              <a:rPr lang="en-US" altLang="en-US" sz="1800" dirty="0" smtClean="0">
                <a:ea typeface="ＭＳ Ｐゴシック" pitchFamily="34" charset="-128"/>
              </a:rPr>
              <a:t>Robert Mendenhall</a:t>
            </a:r>
          </a:p>
          <a:p>
            <a:pPr>
              <a:buFont typeface="Arial" charset="0"/>
              <a:buChar char="•"/>
            </a:pPr>
            <a:r>
              <a:rPr lang="en-US" altLang="en-US" sz="1800" dirty="0" smtClean="0">
                <a:ea typeface="ＭＳ Ｐゴシック" pitchFamily="34" charset="-128"/>
              </a:rPr>
              <a:t>Lenny Mendonca</a:t>
            </a:r>
          </a:p>
          <a:p>
            <a:pPr>
              <a:buFont typeface="Arial" charset="0"/>
              <a:buChar char="•"/>
            </a:pPr>
            <a:r>
              <a:rPr lang="en-US" altLang="en-US" sz="1800" dirty="0" smtClean="0">
                <a:ea typeface="ＭＳ Ｐゴシック" pitchFamily="34" charset="-128"/>
              </a:rPr>
              <a:t>Deborah </a:t>
            </a:r>
            <a:r>
              <a:rPr lang="en-US" altLang="en-US" sz="1800" dirty="0" err="1" smtClean="0">
                <a:ea typeface="ＭＳ Ｐゴシック" pitchFamily="34" charset="-128"/>
              </a:rPr>
              <a:t>Midanek</a:t>
            </a:r>
            <a:endParaRPr lang="en-US" altLang="en-US" sz="1800" dirty="0" smtClean="0">
              <a:ea typeface="ＭＳ Ｐゴシック" pitchFamily="34" charset="-128"/>
            </a:endParaRPr>
          </a:p>
          <a:p>
            <a:pPr>
              <a:buFont typeface="Arial" charset="0"/>
              <a:buChar char="•"/>
            </a:pPr>
            <a:r>
              <a:rPr lang="en-US" altLang="en-US" sz="1800" dirty="0" smtClean="0">
                <a:ea typeface="ＭＳ Ｐゴシック" pitchFamily="34" charset="-128"/>
              </a:rPr>
              <a:t>Harvey Miller</a:t>
            </a:r>
          </a:p>
          <a:p>
            <a:pPr>
              <a:buFont typeface="Arial" charset="0"/>
              <a:buChar char="•"/>
            </a:pPr>
            <a:r>
              <a:rPr lang="en-US" altLang="en-US" sz="1800" dirty="0" smtClean="0">
                <a:ea typeface="ＭＳ Ｐゴシック" pitchFamily="34" charset="-128"/>
              </a:rPr>
              <a:t>Alfred </a:t>
            </a:r>
            <a:r>
              <a:rPr lang="en-US" altLang="en-US" sz="1800" dirty="0" err="1" smtClean="0">
                <a:ea typeface="ＭＳ Ｐゴシック" pitchFamily="34" charset="-128"/>
              </a:rPr>
              <a:t>Mockett</a:t>
            </a:r>
            <a:endParaRPr lang="en-US" altLang="en-US" sz="1800" dirty="0" smtClean="0">
              <a:ea typeface="ＭＳ Ｐゴシック" pitchFamily="34" charset="-128"/>
            </a:endParaRPr>
          </a:p>
          <a:p>
            <a:pPr>
              <a:buFont typeface="Arial" charset="0"/>
              <a:buChar char="•"/>
            </a:pPr>
            <a:r>
              <a:rPr lang="en-US" altLang="en-US" sz="1800" dirty="0" smtClean="0">
                <a:ea typeface="ＭＳ Ｐゴシック" pitchFamily="34" charset="-128"/>
              </a:rPr>
              <a:t>Paul </a:t>
            </a:r>
            <a:r>
              <a:rPr lang="en-US" altLang="en-US" sz="1800" dirty="0" err="1" smtClean="0">
                <a:ea typeface="ＭＳ Ｐゴシック" pitchFamily="34" charset="-128"/>
              </a:rPr>
              <a:t>Montrone</a:t>
            </a:r>
            <a:endParaRPr lang="en-US" altLang="en-US" sz="1800" dirty="0" smtClean="0">
              <a:ea typeface="ＭＳ Ｐゴシック" pitchFamily="34" charset="-128"/>
            </a:endParaRPr>
          </a:p>
          <a:p>
            <a:pPr>
              <a:buFont typeface="Arial" charset="0"/>
              <a:buChar char="•"/>
            </a:pPr>
            <a:r>
              <a:rPr lang="en-US" altLang="en-US" sz="1800" dirty="0" smtClean="0">
                <a:ea typeface="ＭＳ Ｐゴシック" pitchFamily="34" charset="-128"/>
              </a:rPr>
              <a:t>Nicholas Moore</a:t>
            </a:r>
          </a:p>
          <a:p>
            <a:endParaRPr lang="en-US" altLang="en-US" dirty="0" smtClean="0">
              <a:ea typeface="ＭＳ Ｐゴシック" pitchFamily="34" charset="-128"/>
            </a:endParaRPr>
          </a:p>
        </p:txBody>
      </p:sp>
      <p:sp>
        <p:nvSpPr>
          <p:cNvPr id="14340" name="Content Placeholder 3"/>
          <p:cNvSpPr>
            <a:spLocks noGrp="1"/>
          </p:cNvSpPr>
          <p:nvPr>
            <p:ph sz="half" idx="2"/>
          </p:nvPr>
        </p:nvSpPr>
        <p:spPr>
          <a:xfrm>
            <a:off x="2989263" y="885828"/>
            <a:ext cx="2551112" cy="5680075"/>
          </a:xfrm>
        </p:spPr>
        <p:txBody>
          <a:bodyPr/>
          <a:lstStyle/>
          <a:p>
            <a:pPr>
              <a:buFont typeface="Arial" charset="0"/>
              <a:buChar char="•"/>
            </a:pPr>
            <a:r>
              <a:rPr lang="en-US" altLang="en-US" sz="1800" dirty="0">
                <a:ea typeface="ＭＳ Ｐゴシック" pitchFamily="34" charset="-128"/>
              </a:rPr>
              <a:t>Diana </a:t>
            </a:r>
            <a:r>
              <a:rPr lang="en-US" altLang="en-US" sz="1800" dirty="0" err="1">
                <a:ea typeface="ＭＳ Ｐゴシック" pitchFamily="34" charset="-128"/>
              </a:rPr>
              <a:t>Natalicio</a:t>
            </a:r>
            <a:endParaRPr lang="en-US" altLang="en-US" sz="1800" dirty="0">
              <a:ea typeface="ＭＳ Ｐゴシック" pitchFamily="34" charset="-128"/>
            </a:endParaRPr>
          </a:p>
          <a:p>
            <a:pPr>
              <a:buFont typeface="Arial" charset="0"/>
              <a:buChar char="•"/>
            </a:pPr>
            <a:r>
              <a:rPr lang="en-US" altLang="en-US" sz="1800" dirty="0">
                <a:ea typeface="ＭＳ Ｐゴシック" pitchFamily="34" charset="-128"/>
              </a:rPr>
              <a:t>Thomas Nelson</a:t>
            </a:r>
          </a:p>
          <a:p>
            <a:pPr>
              <a:buFont typeface="Arial" charset="0"/>
              <a:buChar char="•"/>
            </a:pPr>
            <a:r>
              <a:rPr lang="en-US" altLang="en-US" sz="1800" dirty="0">
                <a:ea typeface="ＭＳ Ｐゴシック" pitchFamily="34" charset="-128"/>
              </a:rPr>
              <a:t>Susan Ness</a:t>
            </a:r>
          </a:p>
          <a:p>
            <a:pPr>
              <a:buFont typeface="Arial" charset="0"/>
              <a:buChar char="•"/>
            </a:pPr>
            <a:r>
              <a:rPr lang="en-US" altLang="en-US" sz="1800" dirty="0">
                <a:ea typeface="ＭＳ Ｐゴシック" pitchFamily="34" charset="-128"/>
              </a:rPr>
              <a:t>Laurie </a:t>
            </a:r>
            <a:r>
              <a:rPr lang="en-US" altLang="en-US" sz="1800" dirty="0" err="1">
                <a:ea typeface="ＭＳ Ｐゴシック" pitchFamily="34" charset="-128"/>
              </a:rPr>
              <a:t>Nordquist</a:t>
            </a:r>
            <a:endParaRPr lang="en-US" altLang="en-US" sz="1800" dirty="0">
              <a:ea typeface="ＭＳ Ｐゴシック" pitchFamily="34" charset="-128"/>
            </a:endParaRPr>
          </a:p>
          <a:p>
            <a:pPr>
              <a:buFont typeface="Arial" charset="0"/>
              <a:buChar char="•"/>
            </a:pPr>
            <a:r>
              <a:rPr lang="en-US" altLang="en-US" sz="1800" dirty="0">
                <a:ea typeface="ＭＳ Ｐゴシック" pitchFamily="34" charset="-128"/>
              </a:rPr>
              <a:t>Justus O'Brien</a:t>
            </a:r>
          </a:p>
          <a:p>
            <a:pPr>
              <a:buFont typeface="Arial" charset="0"/>
              <a:buChar char="•"/>
            </a:pPr>
            <a:r>
              <a:rPr lang="en-US" altLang="en-US" sz="1800" dirty="0" smtClean="0">
                <a:ea typeface="ＭＳ Ｐゴシック" pitchFamily="34" charset="-128"/>
              </a:rPr>
              <a:t>Steve Odland</a:t>
            </a:r>
          </a:p>
          <a:p>
            <a:pPr>
              <a:buFont typeface="Arial" charset="0"/>
              <a:buChar char="•"/>
            </a:pPr>
            <a:r>
              <a:rPr lang="en-US" altLang="en-US" sz="1800" dirty="0">
                <a:ea typeface="ＭＳ Ｐゴシック" pitchFamily="34" charset="-128"/>
              </a:rPr>
              <a:t>Ronald </a:t>
            </a:r>
            <a:r>
              <a:rPr lang="en-US" altLang="en-US" sz="1800" dirty="0" err="1">
                <a:ea typeface="ＭＳ Ｐゴシック" pitchFamily="34" charset="-128"/>
              </a:rPr>
              <a:t>O’Hanley</a:t>
            </a:r>
            <a:endParaRPr lang="en-US" altLang="en-US" sz="1800" dirty="0">
              <a:ea typeface="ＭＳ Ｐゴシック" pitchFamily="34" charset="-128"/>
            </a:endParaRPr>
          </a:p>
          <a:p>
            <a:pPr>
              <a:buFont typeface="Arial" charset="0"/>
              <a:buChar char="•"/>
            </a:pPr>
            <a:r>
              <a:rPr lang="en-US" altLang="en-US" sz="1800" dirty="0" smtClean="0">
                <a:ea typeface="ＭＳ Ｐゴシック" pitchFamily="34" charset="-128"/>
              </a:rPr>
              <a:t>John Olson</a:t>
            </a:r>
            <a:endParaRPr lang="en-US" altLang="en-US" sz="1800" dirty="0">
              <a:ea typeface="ＭＳ Ｐゴシック" pitchFamily="34" charset="-128"/>
            </a:endParaRPr>
          </a:p>
          <a:p>
            <a:pPr>
              <a:buFont typeface="Arial" charset="0"/>
              <a:buChar char="•"/>
            </a:pPr>
            <a:r>
              <a:rPr lang="en-US" altLang="en-US" sz="1800" dirty="0" err="1" smtClean="0">
                <a:ea typeface="ＭＳ Ｐゴシック" pitchFamily="34" charset="-128"/>
              </a:rPr>
              <a:t>Nels</a:t>
            </a:r>
            <a:r>
              <a:rPr lang="en-US" altLang="en-US" sz="1800" dirty="0" smtClean="0">
                <a:ea typeface="ＭＳ Ｐゴシック" pitchFamily="34" charset="-128"/>
              </a:rPr>
              <a:t> Olson</a:t>
            </a:r>
          </a:p>
          <a:p>
            <a:pPr>
              <a:buFont typeface="Arial" charset="0"/>
              <a:buChar char="•"/>
            </a:pPr>
            <a:r>
              <a:rPr lang="en-US" altLang="en-US" sz="1800" dirty="0" smtClean="0">
                <a:ea typeface="ＭＳ Ｐゴシック" pitchFamily="34" charset="-128"/>
              </a:rPr>
              <a:t>Steffen Palko</a:t>
            </a:r>
          </a:p>
          <a:p>
            <a:pPr>
              <a:buFont typeface="Arial" charset="0"/>
              <a:buChar char="•"/>
            </a:pPr>
            <a:r>
              <a:rPr lang="en-US" altLang="en-US" sz="1800" dirty="0" smtClean="0">
                <a:ea typeface="ＭＳ Ｐゴシック" pitchFamily="34" charset="-128"/>
              </a:rPr>
              <a:t>Carol	Parry</a:t>
            </a:r>
          </a:p>
          <a:p>
            <a:pPr>
              <a:buFont typeface="Arial" charset="0"/>
              <a:buChar char="•"/>
            </a:pPr>
            <a:r>
              <a:rPr lang="en-US" altLang="en-US" sz="1800" dirty="0" smtClean="0">
                <a:ea typeface="ＭＳ Ｐゴシック" pitchFamily="34" charset="-128"/>
              </a:rPr>
              <a:t>Debra Perry</a:t>
            </a:r>
          </a:p>
          <a:p>
            <a:pPr>
              <a:buFont typeface="Arial" charset="0"/>
              <a:buChar char="•"/>
            </a:pPr>
            <a:r>
              <a:rPr lang="en-US" altLang="en-US" sz="1800" dirty="0" smtClean="0">
                <a:ea typeface="ＭＳ Ｐゴシック" pitchFamily="34" charset="-128"/>
              </a:rPr>
              <a:t>Gregg </a:t>
            </a:r>
            <a:r>
              <a:rPr lang="en-US" altLang="en-US" sz="1800" dirty="0" err="1" smtClean="0">
                <a:ea typeface="ＭＳ Ｐゴシック" pitchFamily="34" charset="-128"/>
              </a:rPr>
              <a:t>Petersmeyer</a:t>
            </a:r>
            <a:endParaRPr lang="en-US" altLang="en-US" sz="1800" dirty="0" smtClean="0">
              <a:ea typeface="ＭＳ Ｐゴシック" pitchFamily="34" charset="-128"/>
            </a:endParaRPr>
          </a:p>
          <a:p>
            <a:pPr>
              <a:buFont typeface="Arial" charset="0"/>
              <a:buChar char="•"/>
            </a:pPr>
            <a:r>
              <a:rPr lang="en-US" altLang="en-US" sz="1800" dirty="0" smtClean="0">
                <a:ea typeface="ＭＳ Ｐゴシック" pitchFamily="34" charset="-128"/>
              </a:rPr>
              <a:t>Donald Peterson</a:t>
            </a:r>
          </a:p>
          <a:p>
            <a:pPr>
              <a:buFont typeface="Arial" charset="0"/>
              <a:buChar char="•"/>
            </a:pPr>
            <a:r>
              <a:rPr lang="en-US" altLang="en-US" sz="1800" dirty="0" smtClean="0">
                <a:ea typeface="ＭＳ Ｐゴシック" pitchFamily="34" charset="-128"/>
              </a:rPr>
              <a:t>Peter	Peterson</a:t>
            </a:r>
          </a:p>
          <a:p>
            <a:pPr>
              <a:buFont typeface="Arial" charset="0"/>
              <a:buChar char="•"/>
            </a:pPr>
            <a:r>
              <a:rPr lang="en-US" altLang="en-US" sz="1800" dirty="0" smtClean="0">
                <a:ea typeface="ＭＳ Ｐゴシック" pitchFamily="34" charset="-128"/>
              </a:rPr>
              <a:t>Todd	</a:t>
            </a:r>
            <a:r>
              <a:rPr lang="en-US" altLang="en-US" sz="1800" dirty="0" err="1" smtClean="0">
                <a:ea typeface="ＭＳ Ｐゴシック" pitchFamily="34" charset="-128"/>
              </a:rPr>
              <a:t>Petzel</a:t>
            </a:r>
            <a:endParaRPr lang="en-US" altLang="en-US" sz="1800" dirty="0" smtClean="0">
              <a:ea typeface="ＭＳ Ｐゴシック" pitchFamily="34" charset="-128"/>
            </a:endParaRPr>
          </a:p>
          <a:p>
            <a:pPr>
              <a:buFont typeface="Arial" charset="0"/>
              <a:buChar char="•"/>
            </a:pPr>
            <a:r>
              <a:rPr lang="en-US" altLang="en-US" sz="1800" dirty="0" smtClean="0">
                <a:ea typeface="ＭＳ Ｐゴシック" pitchFamily="34" charset="-128"/>
              </a:rPr>
              <a:t>Doug	Price</a:t>
            </a:r>
          </a:p>
          <a:p>
            <a:pPr>
              <a:buFont typeface="Arial" charset="0"/>
              <a:buChar char="•"/>
            </a:pPr>
            <a:r>
              <a:rPr lang="en-US" altLang="en-US" sz="1800" dirty="0" smtClean="0">
                <a:ea typeface="ＭＳ Ｐゴシック" pitchFamily="34" charset="-128"/>
              </a:rPr>
              <a:t>Ned Regan</a:t>
            </a:r>
          </a:p>
          <a:p>
            <a:endParaRPr lang="en-US" altLang="en-US" dirty="0" smtClean="0">
              <a:ea typeface="ＭＳ Ｐゴシック" pitchFamily="34" charset="-128"/>
            </a:endParaRPr>
          </a:p>
        </p:txBody>
      </p:sp>
      <p:sp>
        <p:nvSpPr>
          <p:cNvPr id="14341" name="Slide Number Placeholder 4"/>
          <p:cNvSpPr>
            <a:spLocks noGrp="1"/>
          </p:cNvSpPr>
          <p:nvPr>
            <p:ph type="sldNum" sz="quarter" idx="1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fld id="{37EE3232-3A30-4D1B-BDF1-45391FCFE163}" type="slidenum">
              <a:rPr lang="en-US" altLang="en-US" smtClean="0">
                <a:solidFill>
                  <a:schemeClr val="tx1"/>
                </a:solidFill>
                <a:latin typeface="Arial" charset="0"/>
              </a:rPr>
              <a:pPr eaLnBrk="1" hangingPunct="1"/>
              <a:t>18</a:t>
            </a:fld>
            <a:endParaRPr lang="en-US" altLang="en-US" smtClean="0">
              <a:solidFill>
                <a:schemeClr val="tx1"/>
              </a:solidFill>
              <a:latin typeface="Arial" charset="0"/>
            </a:endParaRPr>
          </a:p>
        </p:txBody>
      </p:sp>
      <p:sp>
        <p:nvSpPr>
          <p:cNvPr id="2" name="TextBox 1"/>
          <p:cNvSpPr txBox="1"/>
          <p:nvPr/>
        </p:nvSpPr>
        <p:spPr>
          <a:xfrm>
            <a:off x="5773738" y="885828"/>
            <a:ext cx="3111500" cy="6352508"/>
          </a:xfrm>
          <a:prstGeom prst="rect">
            <a:avLst/>
          </a:prstGeom>
          <a:noFill/>
        </p:spPr>
        <p:txBody>
          <a:bodyPr>
            <a:spAutoFit/>
          </a:bodyPr>
          <a:lstStyle/>
          <a:p>
            <a:pPr marL="342900" lvl="0" indent="-342900" defTabSz="914400" eaLnBrk="0" hangingPunct="0">
              <a:spcBef>
                <a:spcPct val="20000"/>
              </a:spcBef>
              <a:buClr>
                <a:srgbClr val="00007D"/>
              </a:buClr>
              <a:buSzPct val="75000"/>
              <a:buFont typeface="Arial" charset="0"/>
              <a:buChar char="•"/>
            </a:pPr>
            <a:r>
              <a:rPr lang="en-US" altLang="en-US" sz="1800" b="0" kern="0" dirty="0">
                <a:solidFill>
                  <a:srgbClr val="000000"/>
                </a:solidFill>
                <a:latin typeface="Arial"/>
              </a:rPr>
              <a:t>Catherine </a:t>
            </a:r>
            <a:r>
              <a:rPr lang="en-US" altLang="en-US" sz="1800" b="0" kern="0" dirty="0" smtClean="0">
                <a:solidFill>
                  <a:srgbClr val="000000"/>
                </a:solidFill>
                <a:latin typeface="Arial"/>
              </a:rPr>
              <a:t>Reynolds</a:t>
            </a:r>
          </a:p>
          <a:p>
            <a:pPr marL="342900" lvl="0" indent="-342900" defTabSz="914400" eaLnBrk="0" hangingPunct="0">
              <a:spcBef>
                <a:spcPct val="20000"/>
              </a:spcBef>
              <a:buClr>
                <a:srgbClr val="00007D"/>
              </a:buClr>
              <a:buSzPct val="75000"/>
              <a:buFont typeface="Arial" charset="0"/>
              <a:buChar char="•"/>
            </a:pPr>
            <a:r>
              <a:rPr lang="en-US" altLang="en-US" sz="1800" b="0" kern="0" dirty="0" smtClean="0">
                <a:solidFill>
                  <a:srgbClr val="000000"/>
                </a:solidFill>
                <a:latin typeface="Arial"/>
              </a:rPr>
              <a:t>Timothy Rice</a:t>
            </a:r>
            <a:endParaRPr lang="en-US" altLang="en-US" sz="1800" b="0" kern="0" dirty="0">
              <a:solidFill>
                <a:srgbClr val="000000"/>
              </a:solidFill>
              <a:latin typeface="Arial"/>
            </a:endParaRPr>
          </a:p>
          <a:p>
            <a:pPr marL="342900" lvl="0" indent="-342900" defTabSz="914400" eaLnBrk="0" hangingPunct="0">
              <a:spcBef>
                <a:spcPct val="20000"/>
              </a:spcBef>
              <a:buClr>
                <a:srgbClr val="00007D"/>
              </a:buClr>
              <a:buSzPct val="75000"/>
              <a:buFont typeface="Arial" charset="0"/>
              <a:buChar char="•"/>
            </a:pPr>
            <a:r>
              <a:rPr lang="en-US" altLang="en-US" sz="1800" b="0" kern="0" dirty="0">
                <a:solidFill>
                  <a:srgbClr val="000000"/>
                </a:solidFill>
                <a:latin typeface="Arial"/>
              </a:rPr>
              <a:t>Sean	Rice</a:t>
            </a:r>
          </a:p>
          <a:p>
            <a:pPr marL="342900" lvl="0" indent="-342900" defTabSz="914400" eaLnBrk="0" hangingPunct="0">
              <a:spcBef>
                <a:spcPct val="20000"/>
              </a:spcBef>
              <a:buClr>
                <a:srgbClr val="00007D"/>
              </a:buClr>
              <a:buSzPct val="75000"/>
              <a:buFont typeface="Arial" charset="0"/>
              <a:buChar char="•"/>
            </a:pPr>
            <a:r>
              <a:rPr lang="en-US" altLang="en-US" sz="1800" b="0" kern="0" dirty="0">
                <a:solidFill>
                  <a:srgbClr val="000000"/>
                </a:solidFill>
                <a:latin typeface="Arial"/>
              </a:rPr>
              <a:t>Ronald </a:t>
            </a:r>
            <a:r>
              <a:rPr lang="en-US" altLang="en-US" sz="1800" b="0" kern="0" dirty="0" err="1">
                <a:solidFill>
                  <a:srgbClr val="000000"/>
                </a:solidFill>
                <a:latin typeface="Arial"/>
              </a:rPr>
              <a:t>Rittenmeyer</a:t>
            </a:r>
            <a:endParaRPr lang="en-US" altLang="en-US" sz="1800" b="0" kern="0" dirty="0">
              <a:solidFill>
                <a:srgbClr val="000000"/>
              </a:solidFill>
              <a:latin typeface="Arial"/>
            </a:endParaRPr>
          </a:p>
          <a:p>
            <a:pPr marL="342900" lvl="0" indent="-342900" defTabSz="914400" eaLnBrk="0" hangingPunct="0">
              <a:spcBef>
                <a:spcPct val="20000"/>
              </a:spcBef>
              <a:buClr>
                <a:srgbClr val="00007D"/>
              </a:buClr>
              <a:buSzPct val="75000"/>
              <a:buFont typeface="Arial" charset="0"/>
              <a:buChar char="•"/>
            </a:pPr>
            <a:r>
              <a:rPr lang="en-US" altLang="en-US" sz="1800" b="0" kern="0" dirty="0">
                <a:solidFill>
                  <a:srgbClr val="000000"/>
                </a:solidFill>
                <a:latin typeface="Arial"/>
              </a:rPr>
              <a:t>Alice	</a:t>
            </a:r>
            <a:r>
              <a:rPr lang="en-US" altLang="en-US" sz="1800" b="0" kern="0" dirty="0" err="1">
                <a:solidFill>
                  <a:srgbClr val="000000"/>
                </a:solidFill>
                <a:latin typeface="Arial"/>
              </a:rPr>
              <a:t>Rivlin</a:t>
            </a:r>
            <a:endParaRPr lang="en-US" altLang="en-US" sz="1800" b="0" kern="0" dirty="0">
              <a:solidFill>
                <a:srgbClr val="000000"/>
              </a:solidFill>
              <a:latin typeface="Arial"/>
            </a:endParaRPr>
          </a:p>
          <a:p>
            <a:pPr marL="342900" lvl="0" indent="-342900" defTabSz="914400" eaLnBrk="0" hangingPunct="0">
              <a:spcBef>
                <a:spcPct val="20000"/>
              </a:spcBef>
              <a:buClr>
                <a:srgbClr val="00007D"/>
              </a:buClr>
              <a:buSzPct val="75000"/>
              <a:buFont typeface="Arial" charset="0"/>
              <a:buChar char="•"/>
            </a:pPr>
            <a:r>
              <a:rPr lang="en-US" altLang="en-US" sz="1800" b="0" kern="0" dirty="0">
                <a:solidFill>
                  <a:srgbClr val="000000"/>
                </a:solidFill>
                <a:latin typeface="Arial"/>
              </a:rPr>
              <a:t>James Rohr</a:t>
            </a:r>
          </a:p>
          <a:p>
            <a:pPr marL="342900" lvl="0" indent="-342900" defTabSz="914400" eaLnBrk="0" hangingPunct="0">
              <a:spcBef>
                <a:spcPct val="20000"/>
              </a:spcBef>
              <a:buClr>
                <a:srgbClr val="00007D"/>
              </a:buClr>
              <a:buSzPct val="75000"/>
              <a:buFont typeface="Arial" charset="0"/>
              <a:buChar char="•"/>
            </a:pPr>
            <a:r>
              <a:rPr lang="en-US" altLang="en-US" sz="1800" b="0" kern="0" dirty="0">
                <a:solidFill>
                  <a:srgbClr val="000000"/>
                </a:solidFill>
                <a:latin typeface="Arial"/>
              </a:rPr>
              <a:t>Daniel Rose</a:t>
            </a:r>
          </a:p>
          <a:p>
            <a:pPr marL="342900" lvl="0" indent="-342900" defTabSz="914400" eaLnBrk="0" hangingPunct="0">
              <a:spcBef>
                <a:spcPct val="20000"/>
              </a:spcBef>
              <a:buClr>
                <a:srgbClr val="00007D"/>
              </a:buClr>
              <a:buSzPct val="75000"/>
              <a:buFont typeface="Arial" charset="0"/>
              <a:buChar char="•"/>
            </a:pPr>
            <a:r>
              <a:rPr lang="en-US" altLang="en-US" sz="1800" b="0" kern="0" dirty="0">
                <a:solidFill>
                  <a:srgbClr val="000000"/>
                </a:solidFill>
                <a:latin typeface="Arial"/>
              </a:rPr>
              <a:t>Landon </a:t>
            </a:r>
            <a:r>
              <a:rPr lang="en-US" altLang="en-US" sz="1800" b="0" kern="0" dirty="0" smtClean="0">
                <a:solidFill>
                  <a:srgbClr val="000000"/>
                </a:solidFill>
                <a:latin typeface="Arial"/>
              </a:rPr>
              <a:t>Rowland</a:t>
            </a: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Patricia Russo</a:t>
            </a: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Edward Rust</a:t>
            </a: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Nina </a:t>
            </a:r>
            <a:r>
              <a:rPr lang="en-US" sz="1800" b="0" dirty="0" err="1">
                <a:solidFill>
                  <a:schemeClr val="tx1"/>
                </a:solidFill>
              </a:rPr>
              <a:t>Saberi</a:t>
            </a:r>
            <a:endParaRPr lang="en-US" sz="1800" b="0" dirty="0">
              <a:solidFill>
                <a:schemeClr val="tx1"/>
              </a:solidFill>
            </a:endParaRP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Stephen Sanger</a:t>
            </a: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George Schindler</a:t>
            </a: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Elliot Schreiber</a:t>
            </a: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John Sexton</a:t>
            </a: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Jane Sherburne</a:t>
            </a: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Gary </a:t>
            </a:r>
            <a:r>
              <a:rPr lang="en-US" sz="1800" b="0" dirty="0" err="1">
                <a:solidFill>
                  <a:schemeClr val="tx1"/>
                </a:solidFill>
              </a:rPr>
              <a:t>Shorb</a:t>
            </a:r>
            <a:endParaRPr lang="en-US" sz="1800" b="0" dirty="0">
              <a:solidFill>
                <a:schemeClr val="tx1"/>
              </a:solidFill>
            </a:endParaRPr>
          </a:p>
          <a:p>
            <a:pPr marL="342900" indent="-342900" defTabSz="914400" eaLnBrk="0" hangingPunct="0">
              <a:spcBef>
                <a:spcPct val="20000"/>
              </a:spcBef>
              <a:buClr>
                <a:srgbClr val="00007D"/>
              </a:buClr>
              <a:buSzPct val="75000"/>
              <a:buFont typeface="Arial" charset="0"/>
              <a:buChar char="•"/>
            </a:pPr>
            <a:r>
              <a:rPr lang="en-US" sz="1800" b="0" dirty="0">
                <a:solidFill>
                  <a:schemeClr val="tx1"/>
                </a:solidFill>
              </a:rPr>
              <a:t>Frederick Smith</a:t>
            </a:r>
          </a:p>
          <a:p>
            <a:pPr marL="342900" lvl="0" indent="-342900" defTabSz="914400" eaLnBrk="0" hangingPunct="0">
              <a:spcBef>
                <a:spcPct val="20000"/>
              </a:spcBef>
              <a:buClr>
                <a:srgbClr val="00007D"/>
              </a:buClr>
              <a:buSzPct val="75000"/>
              <a:buFont typeface="Arial" charset="0"/>
              <a:buChar char="•"/>
            </a:pPr>
            <a:endParaRPr lang="en-US" altLang="en-US" sz="1800" b="0" kern="0" dirty="0">
              <a:solidFill>
                <a:srgbClr val="000000"/>
              </a:solidFill>
              <a:latin typeface="Aria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902823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382588"/>
            <a:ext cx="8229600" cy="668337"/>
          </a:xfrm>
        </p:spPr>
        <p:txBody>
          <a:bodyPr/>
          <a:lstStyle/>
          <a:p>
            <a:pPr algn="ctr"/>
            <a:r>
              <a:rPr lang="en-US" altLang="en-US" b="1" dirty="0" smtClean="0">
                <a:ea typeface="ＭＳ Ｐゴシック" pitchFamily="34" charset="-128"/>
              </a:rPr>
              <a:t>Current Trustees (182 total)</a:t>
            </a:r>
          </a:p>
        </p:txBody>
      </p:sp>
      <p:sp>
        <p:nvSpPr>
          <p:cNvPr id="15363" name="Content Placeholder 2"/>
          <p:cNvSpPr>
            <a:spLocks noGrp="1"/>
          </p:cNvSpPr>
          <p:nvPr>
            <p:ph sz="half" idx="1"/>
          </p:nvPr>
        </p:nvSpPr>
        <p:spPr>
          <a:xfrm>
            <a:off x="457200" y="936625"/>
            <a:ext cx="4038600" cy="5511800"/>
          </a:xfrm>
        </p:spPr>
        <p:txBody>
          <a:bodyPr/>
          <a:lstStyle/>
          <a:p>
            <a:pPr marL="285750" indent="-285750">
              <a:buFont typeface="Arial" panose="020B0604020202020204" pitchFamily="34" charset="0"/>
              <a:buChar char="•"/>
              <a:defRPr/>
            </a:pPr>
            <a:r>
              <a:rPr lang="en-US" sz="1800" dirty="0"/>
              <a:t>Peter	Smith</a:t>
            </a:r>
          </a:p>
          <a:p>
            <a:pPr marL="285750" indent="-285750">
              <a:buFont typeface="Arial" panose="020B0604020202020204" pitchFamily="34" charset="0"/>
              <a:buChar char="•"/>
              <a:defRPr/>
            </a:pPr>
            <a:r>
              <a:rPr lang="en-US" sz="1800" dirty="0" smtClean="0"/>
              <a:t>Richard </a:t>
            </a:r>
            <a:r>
              <a:rPr lang="en-US" sz="1800" dirty="0" err="1"/>
              <a:t>Smucker</a:t>
            </a:r>
            <a:endParaRPr lang="en-US" sz="1800" dirty="0"/>
          </a:p>
          <a:p>
            <a:pPr marL="285750" indent="-285750">
              <a:buFont typeface="Arial" panose="020B0604020202020204" pitchFamily="34" charset="0"/>
              <a:buChar char="•"/>
              <a:defRPr/>
            </a:pPr>
            <a:r>
              <a:rPr lang="en-US" sz="1800" dirty="0"/>
              <a:t>Jeffrey </a:t>
            </a:r>
            <a:r>
              <a:rPr lang="en-US" sz="1800" dirty="0" err="1"/>
              <a:t>Sonnenfeld</a:t>
            </a:r>
            <a:endParaRPr lang="en-US" sz="1800" dirty="0"/>
          </a:p>
          <a:p>
            <a:pPr marL="285750" indent="-285750">
              <a:buFont typeface="Arial" panose="020B0604020202020204" pitchFamily="34" charset="0"/>
              <a:buChar char="•"/>
              <a:defRPr/>
            </a:pPr>
            <a:r>
              <a:rPr lang="en-US" sz="1800" dirty="0"/>
              <a:t>Scott	</a:t>
            </a:r>
            <a:r>
              <a:rPr lang="en-US" sz="1800" dirty="0" err="1"/>
              <a:t>Steffey</a:t>
            </a:r>
            <a:endParaRPr lang="en-US" sz="1800" dirty="0"/>
          </a:p>
          <a:p>
            <a:pPr marL="285750" indent="-285750">
              <a:buFont typeface="Arial" panose="020B0604020202020204" pitchFamily="34" charset="0"/>
              <a:buChar char="•"/>
              <a:defRPr/>
            </a:pPr>
            <a:r>
              <a:rPr lang="en-US" sz="1800" dirty="0"/>
              <a:t>Jon </a:t>
            </a:r>
            <a:r>
              <a:rPr lang="en-US" sz="1800" dirty="0" err="1"/>
              <a:t>Stellmacher</a:t>
            </a:r>
            <a:endParaRPr lang="en-US" sz="1800" dirty="0"/>
          </a:p>
          <a:p>
            <a:pPr marL="285750" indent="-285750">
              <a:buFont typeface="Arial" panose="020B0604020202020204" pitchFamily="34" charset="0"/>
              <a:buChar char="•"/>
              <a:defRPr/>
            </a:pPr>
            <a:r>
              <a:rPr lang="en-US" sz="1800" dirty="0"/>
              <a:t>Paula	Stern</a:t>
            </a:r>
          </a:p>
          <a:p>
            <a:pPr marL="285750" indent="-285750">
              <a:buFont typeface="Arial" panose="020B0604020202020204" pitchFamily="34" charset="0"/>
              <a:buChar char="•"/>
              <a:defRPr/>
            </a:pPr>
            <a:r>
              <a:rPr lang="en-US" sz="1800" dirty="0"/>
              <a:t>Roger	 Stone</a:t>
            </a:r>
          </a:p>
          <a:p>
            <a:pPr marL="285750" indent="-285750">
              <a:buFont typeface="Arial" panose="020B0604020202020204" pitchFamily="34" charset="0"/>
              <a:buChar char="•"/>
              <a:defRPr/>
            </a:pPr>
            <a:r>
              <a:rPr lang="en-US" sz="1800" dirty="0"/>
              <a:t>Stephen </a:t>
            </a:r>
            <a:r>
              <a:rPr lang="en-US" sz="1800" dirty="0" err="1"/>
              <a:t>Swad</a:t>
            </a:r>
            <a:endParaRPr lang="en-US" sz="1800" dirty="0"/>
          </a:p>
          <a:p>
            <a:pPr marL="285750" indent="-285750">
              <a:buFont typeface="Arial" panose="020B0604020202020204" pitchFamily="34" charset="0"/>
              <a:buChar char="•"/>
              <a:defRPr/>
            </a:pPr>
            <a:r>
              <a:rPr lang="en-US" sz="1800" dirty="0"/>
              <a:t>Frederick Telling</a:t>
            </a:r>
          </a:p>
          <a:p>
            <a:pPr marL="285750" indent="-285750">
              <a:buFont typeface="Arial" panose="020B0604020202020204" pitchFamily="34" charset="0"/>
              <a:buChar char="•"/>
              <a:defRPr/>
            </a:pPr>
            <a:r>
              <a:rPr lang="en-US" sz="1800" dirty="0" err="1"/>
              <a:t>Davia</a:t>
            </a:r>
            <a:r>
              <a:rPr lang="en-US" sz="1800" dirty="0"/>
              <a:t>	Temin</a:t>
            </a:r>
          </a:p>
          <a:p>
            <a:pPr marL="285750" indent="-285750">
              <a:buFont typeface="Arial" panose="020B0604020202020204" pitchFamily="34" charset="0"/>
              <a:buChar char="•"/>
              <a:defRPr/>
            </a:pPr>
            <a:r>
              <a:rPr lang="en-US" sz="1800" dirty="0" err="1"/>
              <a:t>Edouard</a:t>
            </a:r>
            <a:r>
              <a:rPr lang="en-US" sz="1800" dirty="0"/>
              <a:t> </a:t>
            </a:r>
            <a:r>
              <a:rPr lang="en-US" sz="1800" dirty="0" err="1"/>
              <a:t>Tetreau</a:t>
            </a:r>
            <a:endParaRPr lang="en-US" sz="1800" dirty="0"/>
          </a:p>
          <a:p>
            <a:pPr marL="285750" indent="-285750">
              <a:buFont typeface="Arial" panose="020B0604020202020204" pitchFamily="34" charset="0"/>
              <a:buChar char="•"/>
              <a:defRPr/>
            </a:pPr>
            <a:r>
              <a:rPr lang="en-US" sz="1800" dirty="0"/>
              <a:t>Rick </a:t>
            </a:r>
            <a:r>
              <a:rPr lang="en-US" sz="1800" dirty="0" err="1" smtClean="0"/>
              <a:t>Thoman</a:t>
            </a:r>
            <a:endParaRPr lang="en-US" altLang="en-US" sz="1800" dirty="0">
              <a:ea typeface="ＭＳ Ｐゴシック" pitchFamily="34" charset="-128"/>
            </a:endParaRPr>
          </a:p>
          <a:p>
            <a:pPr>
              <a:buFont typeface="Arial" charset="0"/>
              <a:buChar char="•"/>
            </a:pPr>
            <a:r>
              <a:rPr lang="en-US" altLang="en-US" sz="1800" dirty="0" smtClean="0">
                <a:ea typeface="ＭＳ Ｐゴシック" pitchFamily="34" charset="-128"/>
              </a:rPr>
              <a:t>Larry	Thompson</a:t>
            </a:r>
          </a:p>
          <a:p>
            <a:pPr>
              <a:buFont typeface="Arial" charset="0"/>
              <a:buChar char="•"/>
            </a:pPr>
            <a:r>
              <a:rPr lang="en-US" altLang="en-US" sz="1800" dirty="0" smtClean="0">
                <a:ea typeface="ＭＳ Ｐゴシック" pitchFamily="34" charset="-128"/>
              </a:rPr>
              <a:t>James Thomson</a:t>
            </a:r>
          </a:p>
          <a:p>
            <a:pPr>
              <a:buFont typeface="Arial" charset="0"/>
              <a:buChar char="•"/>
            </a:pPr>
            <a:r>
              <a:rPr lang="en-US" altLang="en-US" sz="1800" dirty="0" smtClean="0">
                <a:ea typeface="ＭＳ Ｐゴシック" pitchFamily="34" charset="-128"/>
              </a:rPr>
              <a:t>Patrick Toole</a:t>
            </a:r>
          </a:p>
          <a:p>
            <a:pPr>
              <a:buFont typeface="Arial" charset="0"/>
              <a:buChar char="•"/>
            </a:pPr>
            <a:r>
              <a:rPr lang="en-US" altLang="en-US" sz="1800" dirty="0" smtClean="0">
                <a:ea typeface="ＭＳ Ｐゴシック" pitchFamily="34" charset="-128"/>
              </a:rPr>
              <a:t>Stephen Trachtenberg</a:t>
            </a:r>
          </a:p>
          <a:p>
            <a:pPr>
              <a:buFont typeface="Arial" charset="0"/>
              <a:buChar char="•"/>
            </a:pPr>
            <a:endParaRPr lang="en-US" altLang="en-US" sz="1800" dirty="0" smtClean="0">
              <a:ea typeface="ＭＳ Ｐゴシック" pitchFamily="34" charset="-128"/>
            </a:endParaRPr>
          </a:p>
          <a:p>
            <a:endParaRPr lang="en-US" altLang="en-US" dirty="0" smtClean="0">
              <a:ea typeface="ＭＳ Ｐゴシック" pitchFamily="34" charset="-128"/>
            </a:endParaRPr>
          </a:p>
        </p:txBody>
      </p:sp>
      <p:sp>
        <p:nvSpPr>
          <p:cNvPr id="15364" name="Slide Number Placeholder 4"/>
          <p:cNvSpPr>
            <a:spLocks noGrp="1"/>
          </p:cNvSpPr>
          <p:nvPr>
            <p:ph type="sldNum" sz="quarter" idx="1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200" b="1">
                <a:solidFill>
                  <a:schemeClr val="bg2"/>
                </a:solidFill>
                <a:latin typeface="Albertus Medium" pitchFamily="34" charset="0"/>
                <a:ea typeface="ＭＳ Ｐゴシック" pitchFamily="34" charset="-128"/>
              </a:defRPr>
            </a:lvl1pPr>
            <a:lvl2pPr marL="742950" indent="-285750" eaLnBrk="0" hangingPunct="0">
              <a:defRPr sz="1200" b="1">
                <a:solidFill>
                  <a:schemeClr val="bg2"/>
                </a:solidFill>
                <a:latin typeface="Albertus Medium" pitchFamily="34" charset="0"/>
                <a:ea typeface="ＭＳ Ｐゴシック" pitchFamily="34" charset="-128"/>
              </a:defRPr>
            </a:lvl2pPr>
            <a:lvl3pPr marL="1143000" indent="-228600" eaLnBrk="0" hangingPunct="0">
              <a:defRPr sz="1200" b="1">
                <a:solidFill>
                  <a:schemeClr val="bg2"/>
                </a:solidFill>
                <a:latin typeface="Albertus Medium" pitchFamily="34" charset="0"/>
                <a:ea typeface="ＭＳ Ｐゴシック" pitchFamily="34" charset="-128"/>
              </a:defRPr>
            </a:lvl3pPr>
            <a:lvl4pPr marL="1600200" indent="-228600" eaLnBrk="0" hangingPunct="0">
              <a:defRPr sz="1200" b="1">
                <a:solidFill>
                  <a:schemeClr val="bg2"/>
                </a:solidFill>
                <a:latin typeface="Albertus Medium" pitchFamily="34" charset="0"/>
                <a:ea typeface="ＭＳ Ｐゴシック" pitchFamily="34" charset="-128"/>
              </a:defRPr>
            </a:lvl4pPr>
            <a:lvl5pPr marL="2057400" indent="-228600" eaLnBrk="0" hangingPunct="0">
              <a:defRPr sz="1200" b="1">
                <a:solidFill>
                  <a:schemeClr val="bg2"/>
                </a:solidFill>
                <a:latin typeface="Albertus Medium" pitchFamily="34" charset="0"/>
                <a:ea typeface="ＭＳ Ｐゴシック" pitchFamily="34" charset="-128"/>
              </a:defRPr>
            </a:lvl5pPr>
            <a:lvl6pPr marL="25146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6pPr>
            <a:lvl7pPr marL="29718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7pPr>
            <a:lvl8pPr marL="34290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8pPr>
            <a:lvl9pPr marL="3886200" indent="-228600" defTabSz="457200" eaLnBrk="0" fontAlgn="base" hangingPunct="0">
              <a:spcBef>
                <a:spcPct val="0"/>
              </a:spcBef>
              <a:spcAft>
                <a:spcPct val="0"/>
              </a:spcAft>
              <a:defRPr sz="1200" b="1">
                <a:solidFill>
                  <a:schemeClr val="bg2"/>
                </a:solidFill>
                <a:latin typeface="Albertus Medium" pitchFamily="34" charset="0"/>
                <a:ea typeface="ＭＳ Ｐゴシック" pitchFamily="34" charset="-128"/>
              </a:defRPr>
            </a:lvl9pPr>
          </a:lstStyle>
          <a:p>
            <a:pPr eaLnBrk="1" hangingPunct="1"/>
            <a:fld id="{EE864C27-05CF-48D5-A142-A8A8040989C1}" type="slidenum">
              <a:rPr lang="en-US" altLang="en-US" smtClean="0">
                <a:solidFill>
                  <a:schemeClr val="tx1"/>
                </a:solidFill>
                <a:latin typeface="Arial" charset="0"/>
              </a:rPr>
              <a:pPr eaLnBrk="1" hangingPunct="1"/>
              <a:t>19</a:t>
            </a:fld>
            <a:endParaRPr lang="en-US" altLang="en-US" dirty="0" smtClean="0">
              <a:solidFill>
                <a:schemeClr val="tx1"/>
              </a:solidFill>
              <a:latin typeface="Arial" charset="0"/>
            </a:endParaRPr>
          </a:p>
        </p:txBody>
      </p:sp>
      <p:sp>
        <p:nvSpPr>
          <p:cNvPr id="2" name="TextBox 1"/>
          <p:cNvSpPr txBox="1"/>
          <p:nvPr/>
        </p:nvSpPr>
        <p:spPr>
          <a:xfrm>
            <a:off x="3370263" y="936625"/>
            <a:ext cx="2540000" cy="9122497"/>
          </a:xfrm>
          <a:prstGeom prst="rect">
            <a:avLst/>
          </a:prstGeom>
          <a:noFill/>
        </p:spPr>
        <p:txBody>
          <a:bodyPr>
            <a:spAutoFit/>
          </a:bodyPr>
          <a:lstStyle/>
          <a:p>
            <a:pPr marL="342900" lvl="0" indent="-342900" defTabSz="914400" eaLnBrk="0" hangingPunct="0">
              <a:spcBef>
                <a:spcPct val="20000"/>
              </a:spcBef>
              <a:buClr>
                <a:srgbClr val="00007D"/>
              </a:buClr>
              <a:buSzPct val="75000"/>
              <a:buFont typeface="Arial" charset="0"/>
              <a:buChar char="•"/>
            </a:pPr>
            <a:r>
              <a:rPr lang="en-US" altLang="en-US" sz="1800" b="0" kern="0" dirty="0">
                <a:solidFill>
                  <a:srgbClr val="000000"/>
                </a:solidFill>
                <a:latin typeface="Arial"/>
              </a:rPr>
              <a:t>Tallman Trask</a:t>
            </a:r>
          </a:p>
          <a:p>
            <a:pPr marL="342900" lvl="0" indent="-342900" defTabSz="914400" eaLnBrk="0" hangingPunct="0">
              <a:spcBef>
                <a:spcPct val="20000"/>
              </a:spcBef>
              <a:buClr>
                <a:srgbClr val="00007D"/>
              </a:buClr>
              <a:buSzPct val="75000"/>
              <a:buFont typeface="Arial" charset="0"/>
              <a:buChar char="•"/>
            </a:pPr>
            <a:r>
              <a:rPr lang="en-US" altLang="en-US" sz="1800" b="0" kern="0" dirty="0">
                <a:solidFill>
                  <a:srgbClr val="000000"/>
                </a:solidFill>
                <a:latin typeface="Arial"/>
              </a:rPr>
              <a:t>Jim Turley</a:t>
            </a:r>
          </a:p>
          <a:p>
            <a:pPr marL="342900" lvl="0" indent="-342900" defTabSz="914400" eaLnBrk="0" hangingPunct="0">
              <a:spcBef>
                <a:spcPct val="20000"/>
              </a:spcBef>
              <a:buClr>
                <a:srgbClr val="00007D"/>
              </a:buClr>
              <a:buSzPct val="75000"/>
              <a:buFont typeface="Arial" charset="0"/>
              <a:buChar char="•"/>
            </a:pPr>
            <a:r>
              <a:rPr lang="en-US" altLang="en-US" sz="1800" b="0" kern="0" dirty="0">
                <a:solidFill>
                  <a:srgbClr val="000000"/>
                </a:solidFill>
                <a:latin typeface="Arial"/>
              </a:rPr>
              <a:t>Myron Ullman, III</a:t>
            </a:r>
          </a:p>
          <a:p>
            <a:pPr marL="342900" lvl="0" indent="-342900" defTabSz="914400" eaLnBrk="0" hangingPunct="0">
              <a:spcBef>
                <a:spcPct val="20000"/>
              </a:spcBef>
              <a:buClr>
                <a:srgbClr val="00007D"/>
              </a:buClr>
              <a:buSzPct val="75000"/>
              <a:buFont typeface="Arial" charset="0"/>
              <a:buChar char="•"/>
            </a:pPr>
            <a:r>
              <a:rPr lang="en-US" altLang="en-US" sz="1800" b="0" kern="0" dirty="0">
                <a:solidFill>
                  <a:srgbClr val="000000"/>
                </a:solidFill>
                <a:latin typeface="Arial"/>
              </a:rPr>
              <a:t>Daisy </a:t>
            </a:r>
            <a:r>
              <a:rPr lang="en-US" altLang="en-US" sz="1800" b="0" kern="0" dirty="0" err="1">
                <a:solidFill>
                  <a:srgbClr val="000000"/>
                </a:solidFill>
                <a:latin typeface="Arial"/>
              </a:rPr>
              <a:t>Vanderlinde</a:t>
            </a:r>
            <a:endParaRPr lang="en-US" altLang="en-US" sz="1800" b="0" kern="0" dirty="0">
              <a:solidFill>
                <a:srgbClr val="000000"/>
              </a:solidFill>
              <a:latin typeface="Arial"/>
            </a:endParaRPr>
          </a:p>
          <a:p>
            <a:pPr marL="342900" lvl="0" indent="-342900" defTabSz="914400" eaLnBrk="0" hangingPunct="0">
              <a:spcBef>
                <a:spcPct val="20000"/>
              </a:spcBef>
              <a:buClr>
                <a:srgbClr val="00007D"/>
              </a:buClr>
              <a:buSzPct val="75000"/>
              <a:buFont typeface="Arial" charset="0"/>
              <a:buChar char="•"/>
            </a:pPr>
            <a:r>
              <a:rPr lang="en-US" altLang="en-US" sz="1800" b="0" kern="0" dirty="0">
                <a:solidFill>
                  <a:srgbClr val="000000"/>
                </a:solidFill>
                <a:latin typeface="Arial"/>
              </a:rPr>
              <a:t>Robert Walker</a:t>
            </a:r>
          </a:p>
          <a:p>
            <a:pPr marL="342900" lvl="0" indent="-342900" defTabSz="914400" eaLnBrk="0" hangingPunct="0">
              <a:spcBef>
                <a:spcPct val="20000"/>
              </a:spcBef>
              <a:buClr>
                <a:srgbClr val="00007D"/>
              </a:buClr>
              <a:buSzPct val="75000"/>
              <a:buFont typeface="Arial" charset="0"/>
              <a:buChar char="•"/>
            </a:pPr>
            <a:r>
              <a:rPr lang="en-US" altLang="en-US" sz="1800" b="0" kern="0" dirty="0">
                <a:solidFill>
                  <a:srgbClr val="000000"/>
                </a:solidFill>
                <a:latin typeface="Arial"/>
              </a:rPr>
              <a:t>Jon Whitmore</a:t>
            </a:r>
          </a:p>
          <a:p>
            <a:pPr marL="342900" lvl="0" indent="-342900" defTabSz="914400" eaLnBrk="0" hangingPunct="0">
              <a:spcBef>
                <a:spcPct val="20000"/>
              </a:spcBef>
              <a:buClr>
                <a:srgbClr val="00007D"/>
              </a:buClr>
              <a:buSzPct val="75000"/>
              <a:buFont typeface="Arial" charset="0"/>
              <a:buChar char="•"/>
            </a:pPr>
            <a:r>
              <a:rPr lang="en-US" altLang="en-US" sz="1800" b="0" kern="0" dirty="0">
                <a:solidFill>
                  <a:srgbClr val="000000"/>
                </a:solidFill>
                <a:latin typeface="Arial"/>
              </a:rPr>
              <a:t>John	Wilcox</a:t>
            </a:r>
          </a:p>
          <a:p>
            <a:pPr marL="342900" lvl="0" indent="-342900" defTabSz="914400" eaLnBrk="0" hangingPunct="0">
              <a:spcBef>
                <a:spcPct val="20000"/>
              </a:spcBef>
              <a:buClr>
                <a:srgbClr val="00007D"/>
              </a:buClr>
              <a:buSzPct val="75000"/>
              <a:buFont typeface="Arial" charset="0"/>
              <a:buChar char="•"/>
            </a:pPr>
            <a:r>
              <a:rPr lang="en-US" altLang="en-US" sz="1800" b="0" kern="0" dirty="0">
                <a:solidFill>
                  <a:srgbClr val="000000"/>
                </a:solidFill>
                <a:latin typeface="Arial"/>
              </a:rPr>
              <a:t>Maggie </a:t>
            </a:r>
            <a:r>
              <a:rPr lang="en-US" altLang="en-US" sz="1800" b="0" kern="0" dirty="0" err="1">
                <a:solidFill>
                  <a:srgbClr val="000000"/>
                </a:solidFill>
                <a:latin typeface="Arial"/>
              </a:rPr>
              <a:t>Wilderotter</a:t>
            </a:r>
            <a:endParaRPr lang="en-US" altLang="en-US" sz="1800" b="0" kern="0" dirty="0">
              <a:solidFill>
                <a:srgbClr val="000000"/>
              </a:solidFill>
              <a:latin typeface="Arial"/>
            </a:endParaRPr>
          </a:p>
          <a:p>
            <a:pPr marL="342900" lvl="0" indent="-342900" defTabSz="914400" eaLnBrk="0" hangingPunct="0">
              <a:spcBef>
                <a:spcPct val="20000"/>
              </a:spcBef>
              <a:buClr>
                <a:srgbClr val="00007D"/>
              </a:buClr>
              <a:buSzPct val="75000"/>
              <a:buFont typeface="Arial" charset="0"/>
              <a:buChar char="•"/>
            </a:pPr>
            <a:r>
              <a:rPr lang="en-US" altLang="en-US" sz="1800" b="0" kern="0" dirty="0">
                <a:solidFill>
                  <a:srgbClr val="000000"/>
                </a:solidFill>
                <a:latin typeface="Arial"/>
              </a:rPr>
              <a:t>Harold Williams</a:t>
            </a:r>
          </a:p>
          <a:p>
            <a:pPr marL="342900" lvl="0" indent="-342900" defTabSz="914400" eaLnBrk="0" hangingPunct="0">
              <a:spcBef>
                <a:spcPct val="20000"/>
              </a:spcBef>
              <a:buClr>
                <a:srgbClr val="00007D"/>
              </a:buClr>
              <a:buSzPct val="75000"/>
              <a:buFont typeface="Arial" charset="0"/>
              <a:buChar char="•"/>
            </a:pPr>
            <a:r>
              <a:rPr lang="en-US" altLang="en-US" sz="1800" b="0" kern="0" dirty="0">
                <a:solidFill>
                  <a:srgbClr val="000000"/>
                </a:solidFill>
                <a:latin typeface="Arial"/>
              </a:rPr>
              <a:t>Ronald Williams</a:t>
            </a:r>
          </a:p>
          <a:p>
            <a:pPr marL="342900" lvl="0" indent="-342900" defTabSz="914400" eaLnBrk="0" hangingPunct="0">
              <a:spcBef>
                <a:spcPct val="20000"/>
              </a:spcBef>
              <a:buClr>
                <a:srgbClr val="00007D"/>
              </a:buClr>
              <a:buSzPct val="75000"/>
              <a:buFont typeface="Arial" charset="0"/>
              <a:buChar char="•"/>
            </a:pPr>
            <a:r>
              <a:rPr lang="en-US" altLang="en-US" sz="1800" b="0" kern="0" dirty="0">
                <a:solidFill>
                  <a:srgbClr val="000000"/>
                </a:solidFill>
                <a:latin typeface="Arial"/>
              </a:rPr>
              <a:t>Lake Wise</a:t>
            </a:r>
          </a:p>
          <a:p>
            <a:pPr marL="342900" lvl="0" indent="-342900" defTabSz="914400" eaLnBrk="0" hangingPunct="0">
              <a:spcBef>
                <a:spcPct val="20000"/>
              </a:spcBef>
              <a:buClr>
                <a:srgbClr val="00007D"/>
              </a:buClr>
              <a:buSzPct val="75000"/>
              <a:buFont typeface="Arial" charset="0"/>
              <a:buChar char="•"/>
            </a:pPr>
            <a:r>
              <a:rPr lang="en-US" altLang="en-US" sz="1800" b="0" kern="0" dirty="0">
                <a:solidFill>
                  <a:srgbClr val="000000"/>
                </a:solidFill>
                <a:latin typeface="Arial"/>
              </a:rPr>
              <a:t>John </a:t>
            </a:r>
            <a:r>
              <a:rPr lang="en-US" altLang="en-US" sz="1800" b="0" kern="0" dirty="0" smtClean="0">
                <a:solidFill>
                  <a:srgbClr val="000000"/>
                </a:solidFill>
                <a:latin typeface="Arial"/>
              </a:rPr>
              <a:t>Wood</a:t>
            </a:r>
          </a:p>
          <a:p>
            <a:pPr marL="342900" indent="-342900" defTabSz="914400" eaLnBrk="0" hangingPunct="0">
              <a:spcBef>
                <a:spcPct val="20000"/>
              </a:spcBef>
              <a:buClr>
                <a:srgbClr val="00007D"/>
              </a:buClr>
              <a:buSzPct val="75000"/>
              <a:buFont typeface="Arial" charset="0"/>
              <a:buChar char="•"/>
            </a:pPr>
            <a:r>
              <a:rPr lang="sv-SE" sz="1800" b="0" dirty="0">
                <a:solidFill>
                  <a:schemeClr val="tx1"/>
                </a:solidFill>
              </a:rPr>
              <a:t>Jacob </a:t>
            </a:r>
            <a:r>
              <a:rPr lang="sv-SE" sz="1800" b="0" dirty="0" smtClean="0">
                <a:solidFill>
                  <a:schemeClr val="tx1"/>
                </a:solidFill>
              </a:rPr>
              <a:t>Worenklein</a:t>
            </a:r>
          </a:p>
          <a:p>
            <a:pPr marL="342900" indent="-342900" defTabSz="914400" eaLnBrk="0" hangingPunct="0">
              <a:spcBef>
                <a:spcPct val="20000"/>
              </a:spcBef>
              <a:buClr>
                <a:srgbClr val="00007D"/>
              </a:buClr>
              <a:buSzPct val="75000"/>
              <a:buFont typeface="Arial" charset="0"/>
              <a:buChar char="•"/>
            </a:pPr>
            <a:r>
              <a:rPr lang="sv-SE" sz="1800" b="0" dirty="0">
                <a:solidFill>
                  <a:schemeClr val="tx1"/>
                </a:solidFill>
              </a:rPr>
              <a:t>Albert Wynn</a:t>
            </a:r>
          </a:p>
          <a:p>
            <a:pPr marL="342900" indent="-342900" defTabSz="914400" eaLnBrk="0" hangingPunct="0">
              <a:spcBef>
                <a:spcPct val="20000"/>
              </a:spcBef>
              <a:buClr>
                <a:srgbClr val="00007D"/>
              </a:buClr>
              <a:buSzPct val="75000"/>
              <a:buFont typeface="Arial" charset="0"/>
              <a:buChar char="•"/>
            </a:pPr>
            <a:r>
              <a:rPr lang="sv-SE" sz="1800" b="0" dirty="0">
                <a:solidFill>
                  <a:schemeClr val="tx1"/>
                </a:solidFill>
              </a:rPr>
              <a:t>Nancy </a:t>
            </a:r>
            <a:r>
              <a:rPr lang="sv-SE" sz="1800" b="0" dirty="0" smtClean="0">
                <a:solidFill>
                  <a:schemeClr val="tx1"/>
                </a:solidFill>
              </a:rPr>
              <a:t>Wynne</a:t>
            </a:r>
          </a:p>
          <a:p>
            <a:pPr marL="342900" indent="-342900" defTabSz="914400" eaLnBrk="0" hangingPunct="0">
              <a:spcBef>
                <a:spcPct val="20000"/>
              </a:spcBef>
              <a:buClr>
                <a:srgbClr val="00007D"/>
              </a:buClr>
              <a:buSzPct val="75000"/>
              <a:buFont typeface="Arial" charset="0"/>
              <a:buChar char="•"/>
            </a:pPr>
            <a:r>
              <a:rPr lang="sv-SE" sz="1800" b="0" dirty="0">
                <a:solidFill>
                  <a:schemeClr val="tx1"/>
                </a:solidFill>
              </a:rPr>
              <a:t>Kurt </a:t>
            </a:r>
            <a:r>
              <a:rPr lang="sv-SE" sz="1800" b="0" dirty="0" smtClean="0">
                <a:solidFill>
                  <a:schemeClr val="tx1"/>
                </a:solidFill>
              </a:rPr>
              <a:t>Yeager</a:t>
            </a:r>
          </a:p>
          <a:p>
            <a:pPr marL="342900" indent="-342900" defTabSz="914400" eaLnBrk="0" hangingPunct="0">
              <a:spcBef>
                <a:spcPct val="20000"/>
              </a:spcBef>
              <a:buClr>
                <a:srgbClr val="00007D"/>
              </a:buClr>
              <a:buSzPct val="75000"/>
              <a:buFont typeface="Arial" charset="0"/>
              <a:buChar char="•"/>
            </a:pPr>
            <a:r>
              <a:rPr lang="sv-SE" sz="1800" b="0" dirty="0">
                <a:solidFill>
                  <a:schemeClr val="tx1"/>
                </a:solidFill>
              </a:rPr>
              <a:t>David </a:t>
            </a:r>
            <a:r>
              <a:rPr lang="sv-SE" sz="1800" b="0" dirty="0" smtClean="0">
                <a:solidFill>
                  <a:schemeClr val="tx1"/>
                </a:solidFill>
              </a:rPr>
              <a:t>Young</a:t>
            </a:r>
          </a:p>
          <a:p>
            <a:pPr marL="342900" indent="-342900" defTabSz="914400" eaLnBrk="0" hangingPunct="0">
              <a:spcBef>
                <a:spcPct val="20000"/>
              </a:spcBef>
              <a:buClr>
                <a:srgbClr val="00007D"/>
              </a:buClr>
              <a:buSzPct val="75000"/>
              <a:buFont typeface="Arial" charset="0"/>
              <a:buChar char="•"/>
            </a:pPr>
            <a:r>
              <a:rPr lang="sv-SE" sz="1800" b="0" dirty="0">
                <a:solidFill>
                  <a:schemeClr val="tx1"/>
                </a:solidFill>
              </a:rPr>
              <a:t>Ronald Zarrella</a:t>
            </a:r>
          </a:p>
          <a:p>
            <a:pPr marL="342900" indent="-342900" defTabSz="914400" eaLnBrk="0" hangingPunct="0">
              <a:spcBef>
                <a:spcPct val="20000"/>
              </a:spcBef>
              <a:buClr>
                <a:srgbClr val="00007D"/>
              </a:buClr>
              <a:buSzPct val="75000"/>
              <a:buFont typeface="Arial" charset="0"/>
              <a:buChar char="•"/>
            </a:pPr>
            <a:endParaRPr lang="sv-SE" sz="1800" b="0" dirty="0" smtClean="0">
              <a:solidFill>
                <a:schemeClr val="tx1"/>
              </a:solidFill>
            </a:endParaRPr>
          </a:p>
          <a:p>
            <a:pPr marL="342900" indent="-342900" defTabSz="914400" eaLnBrk="0" hangingPunct="0">
              <a:spcBef>
                <a:spcPct val="20000"/>
              </a:spcBef>
              <a:buClr>
                <a:srgbClr val="00007D"/>
              </a:buClr>
              <a:buSzPct val="75000"/>
              <a:buFont typeface="Arial" charset="0"/>
              <a:buChar char="•"/>
            </a:pPr>
            <a:endParaRPr lang="sv-SE" sz="1800" b="0" dirty="0">
              <a:solidFill>
                <a:schemeClr val="tx1"/>
              </a:solidFill>
            </a:endParaRPr>
          </a:p>
          <a:p>
            <a:pPr marL="342900" indent="-342900" defTabSz="914400" eaLnBrk="0" hangingPunct="0">
              <a:spcBef>
                <a:spcPct val="20000"/>
              </a:spcBef>
              <a:buClr>
                <a:srgbClr val="00007D"/>
              </a:buClr>
              <a:buSzPct val="75000"/>
              <a:buFont typeface="Arial" charset="0"/>
              <a:buChar char="•"/>
            </a:pPr>
            <a:endParaRPr lang="sv-SE" sz="1800" b="0" dirty="0">
              <a:solidFill>
                <a:schemeClr val="tx1"/>
              </a:solidFill>
            </a:endParaRPr>
          </a:p>
          <a:p>
            <a:pPr marL="342900" indent="-342900" defTabSz="914400" eaLnBrk="0" hangingPunct="0">
              <a:spcBef>
                <a:spcPct val="20000"/>
              </a:spcBef>
              <a:buClr>
                <a:srgbClr val="00007D"/>
              </a:buClr>
              <a:buSzPct val="75000"/>
              <a:buFont typeface="Arial" charset="0"/>
              <a:buChar char="•"/>
            </a:pPr>
            <a:endParaRPr lang="sv-SE" sz="1800" b="0" dirty="0">
              <a:solidFill>
                <a:schemeClr val="tx1"/>
              </a:solidFill>
            </a:endParaRPr>
          </a:p>
          <a:p>
            <a:pPr marL="342900" indent="-342900" defTabSz="914400" eaLnBrk="0" hangingPunct="0">
              <a:spcBef>
                <a:spcPct val="20000"/>
              </a:spcBef>
              <a:buClr>
                <a:srgbClr val="00007D"/>
              </a:buClr>
              <a:buSzPct val="75000"/>
              <a:buFont typeface="Arial" charset="0"/>
              <a:buChar char="•"/>
            </a:pPr>
            <a:endParaRPr lang="sv-SE" sz="1800" b="0" dirty="0">
              <a:solidFill>
                <a:schemeClr val="tx1"/>
              </a:solidFill>
            </a:endParaRPr>
          </a:p>
          <a:p>
            <a:pPr marL="342900" lvl="0" indent="-342900" defTabSz="914400" eaLnBrk="0" hangingPunct="0">
              <a:spcBef>
                <a:spcPct val="20000"/>
              </a:spcBef>
              <a:buClr>
                <a:srgbClr val="00007D"/>
              </a:buClr>
              <a:buSzPct val="75000"/>
              <a:buFont typeface="Arial" charset="0"/>
              <a:buChar char="•"/>
            </a:pPr>
            <a:endParaRPr lang="en-US" altLang="en-US" sz="1800" b="0" kern="0" dirty="0" smtClean="0">
              <a:solidFill>
                <a:srgbClr val="000000"/>
              </a:solidFill>
              <a:latin typeface="Arial"/>
            </a:endParaRPr>
          </a:p>
          <a:p>
            <a:pPr marL="342900" lvl="0" indent="-342900" defTabSz="914400" eaLnBrk="0" hangingPunct="0">
              <a:spcBef>
                <a:spcPct val="20000"/>
              </a:spcBef>
              <a:buClr>
                <a:srgbClr val="00007D"/>
              </a:buClr>
              <a:buSzPct val="75000"/>
              <a:buFont typeface="Arial" charset="0"/>
              <a:buChar char="•"/>
            </a:pPr>
            <a:endParaRPr lang="sv-SE" sz="1800" b="0" dirty="0" smtClean="0">
              <a:solidFill>
                <a:schemeClr val="tx1"/>
              </a:solidFill>
              <a:latin typeface="+mn-lt"/>
            </a:endParaRPr>
          </a:p>
          <a:p>
            <a:pPr marL="285750" indent="-285750">
              <a:buFont typeface="Arial" panose="020B0604020202020204" pitchFamily="34" charset="0"/>
              <a:buChar char="•"/>
              <a:defRPr/>
            </a:pPr>
            <a:endParaRPr lang="sv-SE" sz="1800" b="0" dirty="0">
              <a:solidFill>
                <a:schemeClr val="tx1"/>
              </a:solidFill>
              <a:latin typeface="+mn-lt"/>
            </a:endParaRPr>
          </a:p>
          <a:p>
            <a:pPr marL="285750" indent="-285750">
              <a:buFont typeface="Arial" panose="020B0604020202020204" pitchFamily="34" charset="0"/>
              <a:buChar char="•"/>
              <a:defRPr/>
            </a:pPr>
            <a:endParaRPr lang="sv-SE" sz="1800" b="0" dirty="0" smtClean="0">
              <a:solidFill>
                <a:schemeClr val="tx1"/>
              </a:solidFill>
              <a:latin typeface="+mn-lt"/>
            </a:endParaRPr>
          </a:p>
          <a:p>
            <a:pPr marL="285750" indent="-285750">
              <a:buFont typeface="Arial" panose="020B0604020202020204" pitchFamily="34" charset="0"/>
              <a:buChar char="•"/>
              <a:defRPr/>
            </a:pPr>
            <a:endParaRPr lang="sv-SE" sz="1800" b="0" dirty="0">
              <a:solidFill>
                <a:schemeClr val="tx1"/>
              </a:solidFill>
              <a:latin typeface="+mn-lt"/>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688050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431800"/>
            <a:ext cx="8229600" cy="1079500"/>
          </a:xfrm>
        </p:spPr>
        <p:txBody>
          <a:bodyPr/>
          <a:lstStyle/>
          <a:p>
            <a:pPr algn="ctr" eaLnBrk="1" hangingPunct="1"/>
            <a:r>
              <a:rPr lang="en-US" altLang="en-US" b="1" smtClean="0">
                <a:ea typeface="ＭＳ Ｐゴシック" pitchFamily="34" charset="-128"/>
              </a:rPr>
              <a:t>CED</a:t>
            </a:r>
            <a:r>
              <a:rPr lang="ja-JP" altLang="en-US" b="1" smtClean="0">
                <a:ea typeface="ＭＳ Ｐゴシック" pitchFamily="34" charset="-128"/>
              </a:rPr>
              <a:t>’</a:t>
            </a:r>
            <a:r>
              <a:rPr lang="en-US" altLang="ja-JP" b="1" smtClean="0">
                <a:ea typeface="ＭＳ Ｐゴシック" pitchFamily="34" charset="-128"/>
              </a:rPr>
              <a:t>s Significant  Contributions to Past Policy</a:t>
            </a:r>
            <a:endParaRPr lang="en-US" altLang="en-US" smtClean="0">
              <a:ea typeface="ＭＳ Ｐゴシック" pitchFamily="34" charset="-128"/>
            </a:endParaRPr>
          </a:p>
        </p:txBody>
      </p:sp>
      <p:sp>
        <p:nvSpPr>
          <p:cNvPr id="13315" name="Rectangle 3"/>
          <p:cNvSpPr>
            <a:spLocks noGrp="1" noChangeArrowheads="1"/>
          </p:cNvSpPr>
          <p:nvPr>
            <p:ph type="body" idx="1"/>
          </p:nvPr>
        </p:nvSpPr>
        <p:spPr>
          <a:xfrm>
            <a:off x="457200" y="1824038"/>
            <a:ext cx="8229600" cy="4102100"/>
          </a:xfrm>
        </p:spPr>
        <p:txBody>
          <a:bodyPr/>
          <a:lstStyle/>
          <a:p>
            <a:r>
              <a:rPr lang="en-US" altLang="en-US" sz="2400" dirty="0" smtClean="0">
                <a:ea typeface="ＭＳ Ｐゴシック" pitchFamily="34" charset="-128"/>
              </a:rPr>
              <a:t>The Marshall Plan</a:t>
            </a:r>
          </a:p>
          <a:p>
            <a:r>
              <a:rPr lang="en-US" altLang="en-US" sz="2400" dirty="0" smtClean="0">
                <a:ea typeface="ＭＳ Ｐゴシック" pitchFamily="34" charset="-128"/>
              </a:rPr>
              <a:t>The Bretton Woods Agreement</a:t>
            </a:r>
          </a:p>
          <a:p>
            <a:r>
              <a:rPr lang="en-US" altLang="en-US" sz="2400" dirty="0" smtClean="0">
                <a:ea typeface="ＭＳ Ｐゴシック" pitchFamily="34" charset="-128"/>
              </a:rPr>
              <a:t>The Employment Act of 1946</a:t>
            </a:r>
          </a:p>
          <a:p>
            <a:r>
              <a:rPr lang="en-US" altLang="en-US" sz="2400" dirty="0" smtClean="0">
                <a:ea typeface="ＭＳ Ｐゴシック" pitchFamily="34" charset="-128"/>
              </a:rPr>
              <a:t>Pre-K Education Importance and Funding</a:t>
            </a:r>
          </a:p>
          <a:p>
            <a:r>
              <a:rPr lang="en-US" altLang="en-US" sz="2400" dirty="0" smtClean="0">
                <a:ea typeface="ＭＳ Ｐゴシック" pitchFamily="34" charset="-128"/>
              </a:rPr>
              <a:t>The Bipartisan Campaign Reform Act</a:t>
            </a:r>
          </a:p>
          <a:p>
            <a:r>
              <a:rPr lang="en-US" altLang="en-US" sz="2400" dirty="0" smtClean="0">
                <a:ea typeface="ＭＳ Ｐゴシック" pitchFamily="34" charset="-128"/>
              </a:rPr>
              <a:t>Corporate Governance Reform</a:t>
            </a:r>
          </a:p>
        </p:txBody>
      </p:sp>
      <p:sp>
        <p:nvSpPr>
          <p:cNvPr id="13316" name="Slide Number Placeholder 4"/>
          <p:cNvSpPr>
            <a:spLocks noGrp="1"/>
          </p:cNvSpPr>
          <p:nvPr>
            <p:ph type="sldNum" sz="quarter" idx="1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eaLnBrk="1" hangingPunct="1">
              <a:spcBef>
                <a:spcPct val="0"/>
              </a:spcBef>
              <a:buClrTx/>
              <a:buSzTx/>
              <a:buFontTx/>
              <a:buNone/>
            </a:pPr>
            <a:fld id="{394FAB0F-C3FB-440A-BB48-9BE886BB1E22}" type="slidenum">
              <a:rPr lang="en-US" altLang="en-US" sz="1200"/>
              <a:pPr eaLnBrk="1" hangingPunct="1">
                <a:spcBef>
                  <a:spcPct val="0"/>
                </a:spcBef>
                <a:buClrTx/>
                <a:buSzTx/>
                <a:buFontTx/>
                <a:buNone/>
              </a:pPr>
              <a:t>2</a:t>
            </a:fld>
            <a:endParaRPr lang="en-US" altLang="en-US" sz="12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295358D0-9F8A-4237-8AEF-40D0FF365C1F}" type="slidenum">
              <a:rPr lang="en-US" altLang="en-US" smtClean="0"/>
              <a:pPr>
                <a:defRPr/>
              </a:pPr>
              <a:t>20</a:t>
            </a:fld>
            <a:endParaRPr lang="en-US" altLang="en-US"/>
          </a:p>
        </p:txBody>
      </p:sp>
      <p:pic>
        <p:nvPicPr>
          <p:cNvPr id="3" name="Picture 2"/>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960120" y="1053084"/>
            <a:ext cx="7223760" cy="4751832"/>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568800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457200"/>
            <a:ext cx="8229600" cy="812800"/>
          </a:xfrm>
        </p:spPr>
        <p:txBody>
          <a:bodyPr/>
          <a:lstStyle/>
          <a:p>
            <a:pPr algn="ctr"/>
            <a:r>
              <a:rPr lang="en-US" altLang="en-US" b="1" dirty="0" smtClean="0">
                <a:ea typeface="ＭＳ Ｐゴシック" pitchFamily="34" charset="-128"/>
              </a:rPr>
              <a:t>CED Major Policy Influence</a:t>
            </a:r>
          </a:p>
        </p:txBody>
      </p:sp>
      <p:sp>
        <p:nvSpPr>
          <p:cNvPr id="14339" name="Content Placeholder 2"/>
          <p:cNvSpPr>
            <a:spLocks noGrp="1"/>
          </p:cNvSpPr>
          <p:nvPr>
            <p:ph idx="1"/>
          </p:nvPr>
        </p:nvSpPr>
        <p:spPr>
          <a:xfrm>
            <a:off x="457200" y="1487488"/>
            <a:ext cx="8229600" cy="4379912"/>
          </a:xfrm>
        </p:spPr>
        <p:txBody>
          <a:bodyPr/>
          <a:lstStyle/>
          <a:p>
            <a:pPr>
              <a:lnSpc>
                <a:spcPct val="80000"/>
              </a:lnSpc>
            </a:pPr>
            <a:r>
              <a:rPr lang="en-US" altLang="en-US" sz="2400" dirty="0" smtClean="0">
                <a:solidFill>
                  <a:schemeClr val="bg2"/>
                </a:solidFill>
                <a:ea typeface="ＭＳ Ｐゴシック" pitchFamily="34" charset="-128"/>
              </a:rPr>
              <a:t>Fiscal Health</a:t>
            </a:r>
            <a:r>
              <a:rPr lang="en-US" altLang="en-US" sz="2400" dirty="0" smtClean="0">
                <a:ea typeface="ＭＳ Ｐゴシック" pitchFamily="34" charset="-128"/>
              </a:rPr>
              <a:t> – Fundamental tax, Social Security, health care, and other entitlement reform</a:t>
            </a:r>
          </a:p>
          <a:p>
            <a:pPr>
              <a:lnSpc>
                <a:spcPct val="80000"/>
              </a:lnSpc>
            </a:pPr>
            <a:r>
              <a:rPr lang="en-US" altLang="en-US" sz="2400" dirty="0" smtClean="0">
                <a:solidFill>
                  <a:srgbClr val="00007D"/>
                </a:solidFill>
                <a:ea typeface="ＭＳ Ｐゴシック" pitchFamily="34" charset="-128"/>
              </a:rPr>
              <a:t>Corporate governance</a:t>
            </a:r>
            <a:r>
              <a:rPr lang="en-US" altLang="en-US" sz="2400" dirty="0">
                <a:ea typeface="ＭＳ Ｐゴシック" pitchFamily="34" charset="-128"/>
              </a:rPr>
              <a:t> </a:t>
            </a:r>
            <a:r>
              <a:rPr lang="en-US" altLang="en-US" sz="2400" dirty="0" smtClean="0">
                <a:ea typeface="ＭＳ Ｐゴシック" pitchFamily="34" charset="-128"/>
              </a:rPr>
              <a:t>– including the role of women on boards, and Sustainable Capitalism</a:t>
            </a:r>
          </a:p>
          <a:p>
            <a:pPr>
              <a:lnSpc>
                <a:spcPct val="80000"/>
              </a:lnSpc>
            </a:pPr>
            <a:r>
              <a:rPr lang="en-US" altLang="en-US" sz="2400" dirty="0" smtClean="0">
                <a:solidFill>
                  <a:srgbClr val="00007D"/>
                </a:solidFill>
                <a:ea typeface="ＭＳ Ｐゴシック" pitchFamily="34" charset="-128"/>
              </a:rPr>
              <a:t>Education</a:t>
            </a:r>
            <a:r>
              <a:rPr lang="en-US" altLang="en-US" sz="2400" dirty="0" smtClean="0">
                <a:ea typeface="ＭＳ Ｐゴシック" pitchFamily="34" charset="-128"/>
              </a:rPr>
              <a:t> – Post-secondary access and achievement; human resources in K-12; business partnerships; performance measurement; STEM achievement</a:t>
            </a:r>
          </a:p>
          <a:p>
            <a:pPr>
              <a:lnSpc>
                <a:spcPct val="80000"/>
              </a:lnSpc>
            </a:pPr>
            <a:r>
              <a:rPr lang="en-US" altLang="en-US" sz="2400" dirty="0" smtClean="0">
                <a:solidFill>
                  <a:srgbClr val="00007D"/>
                </a:solidFill>
                <a:ea typeface="ＭＳ Ｐゴシック" pitchFamily="34" charset="-128"/>
              </a:rPr>
              <a:t>Immigration</a:t>
            </a:r>
            <a:r>
              <a:rPr lang="en-US" altLang="en-US" sz="2400" dirty="0" smtClean="0">
                <a:ea typeface="ＭＳ Ｐゴシック" pitchFamily="34" charset="-128"/>
              </a:rPr>
              <a:t> – Visas for skilled workers</a:t>
            </a:r>
          </a:p>
          <a:p>
            <a:pPr>
              <a:lnSpc>
                <a:spcPct val="80000"/>
              </a:lnSpc>
            </a:pPr>
            <a:r>
              <a:rPr lang="en-US" altLang="en-US" sz="2400" dirty="0" smtClean="0">
                <a:solidFill>
                  <a:srgbClr val="00007D"/>
                </a:solidFill>
                <a:ea typeface="ＭＳ Ｐゴシック" pitchFamily="34" charset="-128"/>
              </a:rPr>
              <a:t>Older workers </a:t>
            </a:r>
            <a:r>
              <a:rPr lang="en-US" altLang="en-US" sz="2400" dirty="0" smtClean="0">
                <a:ea typeface="ＭＳ Ｐゴシック" pitchFamily="34" charset="-128"/>
              </a:rPr>
              <a:t>–</a:t>
            </a:r>
            <a:r>
              <a:rPr lang="en-US" altLang="en-US" sz="2400" dirty="0" smtClean="0">
                <a:solidFill>
                  <a:srgbClr val="FF0000"/>
                </a:solidFill>
                <a:ea typeface="ＭＳ Ｐゴシック" pitchFamily="34" charset="-128"/>
              </a:rPr>
              <a:t> </a:t>
            </a:r>
            <a:r>
              <a:rPr lang="en-US" sz="2400" dirty="0"/>
              <a:t>improved pension policies to facilitate extended </a:t>
            </a:r>
            <a:r>
              <a:rPr lang="en-US" sz="2400" dirty="0" smtClean="0"/>
              <a:t>careers</a:t>
            </a:r>
          </a:p>
          <a:p>
            <a:pPr>
              <a:lnSpc>
                <a:spcPct val="80000"/>
              </a:lnSpc>
            </a:pPr>
            <a:r>
              <a:rPr lang="en-US" altLang="en-US" sz="2400" dirty="0" smtClean="0">
                <a:solidFill>
                  <a:srgbClr val="00007D"/>
                </a:solidFill>
                <a:ea typeface="ＭＳ Ｐゴシック" pitchFamily="34" charset="-128"/>
              </a:rPr>
              <a:t>Free trade</a:t>
            </a:r>
            <a:r>
              <a:rPr lang="en-US" altLang="en-US" sz="2400" dirty="0" smtClean="0">
                <a:solidFill>
                  <a:srgbClr val="FF0000"/>
                </a:solidFill>
                <a:ea typeface="ＭＳ Ｐゴシック" pitchFamily="34" charset="-128"/>
              </a:rPr>
              <a:t> </a:t>
            </a:r>
            <a:r>
              <a:rPr lang="en-US" altLang="en-US" sz="2400" dirty="0">
                <a:ea typeface="ＭＳ Ｐゴシック" pitchFamily="34" charset="-128"/>
              </a:rPr>
              <a:t>–</a:t>
            </a:r>
            <a:r>
              <a:rPr lang="en-US" altLang="en-US" sz="2400" dirty="0">
                <a:solidFill>
                  <a:srgbClr val="FF0000"/>
                </a:solidFill>
                <a:ea typeface="ＭＳ Ｐゴシック" pitchFamily="34" charset="-128"/>
              </a:rPr>
              <a:t> </a:t>
            </a:r>
            <a:r>
              <a:rPr lang="en-US" sz="2400" dirty="0"/>
              <a:t>reciprocal reductions in barriers to goods, services and </a:t>
            </a:r>
            <a:r>
              <a:rPr lang="en-US" sz="2400" dirty="0" smtClean="0"/>
              <a:t>investment</a:t>
            </a:r>
          </a:p>
          <a:p>
            <a:pPr>
              <a:lnSpc>
                <a:spcPct val="80000"/>
              </a:lnSpc>
            </a:pPr>
            <a:r>
              <a:rPr lang="en-US" altLang="en-US" sz="2400" dirty="0" smtClean="0">
                <a:solidFill>
                  <a:srgbClr val="00007D"/>
                </a:solidFill>
                <a:ea typeface="ＭＳ Ｐゴシック" pitchFamily="34" charset="-128"/>
              </a:rPr>
              <a:t>Foreign assistance</a:t>
            </a:r>
            <a:r>
              <a:rPr lang="en-US" altLang="en-US" sz="2400" dirty="0" smtClean="0">
                <a:ea typeface="ＭＳ Ｐゴシック" pitchFamily="34" charset="-128"/>
              </a:rPr>
              <a:t>, and the role of women in growth</a:t>
            </a:r>
          </a:p>
          <a:p>
            <a:endParaRPr lang="en-US" altLang="en-US" sz="2400" dirty="0" smtClean="0">
              <a:ea typeface="ＭＳ Ｐゴシック" pitchFamily="34" charset="-128"/>
            </a:endParaRPr>
          </a:p>
        </p:txBody>
      </p:sp>
      <p:sp>
        <p:nvSpPr>
          <p:cNvPr id="14340" name="Slide Number Placeholder 4"/>
          <p:cNvSpPr>
            <a:spLocks noGrp="1"/>
          </p:cNvSpPr>
          <p:nvPr>
            <p:ph type="sldNum" sz="quarter" idx="1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eaLnBrk="1" hangingPunct="1">
              <a:spcBef>
                <a:spcPct val="0"/>
              </a:spcBef>
              <a:buClrTx/>
              <a:buSzTx/>
              <a:buFontTx/>
              <a:buNone/>
            </a:pPr>
            <a:fld id="{1FDF48B6-7534-485C-86D2-C1E4E0D94EEB}" type="slidenum">
              <a:rPr lang="en-US" altLang="en-US" sz="1200"/>
              <a:pPr eaLnBrk="1" hangingPunct="1">
                <a:spcBef>
                  <a:spcPct val="0"/>
                </a:spcBef>
                <a:buClrTx/>
                <a:buSzTx/>
                <a:buFontTx/>
                <a:buNone/>
              </a:pPr>
              <a:t>3</a:t>
            </a:fld>
            <a:endParaRPr lang="en-US" altLang="en-US" sz="12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a:spLocks noGrp="1" noChangeArrowheads="1"/>
          </p:cNvSpPr>
          <p:nvPr>
            <p:ph type="ctrTitle"/>
          </p:nvPr>
        </p:nvSpPr>
        <p:spPr/>
        <p:txBody>
          <a:bodyPr/>
          <a:lstStyle/>
          <a:p>
            <a:pPr algn="ctr" eaLnBrk="1" hangingPunct="1"/>
            <a:r>
              <a:rPr lang="en-US" altLang="en-US" b="1" smtClean="0">
                <a:latin typeface="Albertus Medium" pitchFamily="34" charset="0"/>
                <a:ea typeface="ＭＳ Ｐゴシック" pitchFamily="34" charset="-128"/>
              </a:rPr>
              <a:t>Vision, Mission &amp; Core Principles </a:t>
            </a:r>
            <a:r>
              <a:rPr lang="en-US" altLang="en-US" smtClean="0">
                <a:ea typeface="ＭＳ Ｐゴシック" pitchFamily="34" charset="-128"/>
              </a:rPr>
              <a:t> </a:t>
            </a:r>
          </a:p>
        </p:txBody>
      </p:sp>
      <p:sp>
        <p:nvSpPr>
          <p:cNvPr id="25603" name="Slide Number Placeholder 3"/>
          <p:cNvSpPr>
            <a:spLocks noGrp="1"/>
          </p:cNvSpPr>
          <p:nvPr>
            <p:ph type="sldNum" sz="quarter" idx="12"/>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eaLnBrk="1" hangingPunct="1">
              <a:spcBef>
                <a:spcPct val="0"/>
              </a:spcBef>
              <a:buClrTx/>
              <a:buSzTx/>
              <a:buFontTx/>
              <a:buNone/>
            </a:pPr>
            <a:fld id="{0E20BC41-95A3-4086-B83C-52E70C3A7996}" type="slidenum">
              <a:rPr lang="en-US" altLang="en-US" sz="1200"/>
              <a:pPr eaLnBrk="1" hangingPunct="1">
                <a:spcBef>
                  <a:spcPct val="0"/>
                </a:spcBef>
                <a:buClrTx/>
                <a:buSzTx/>
                <a:buFontTx/>
                <a:buNone/>
              </a:pPr>
              <a:t>4</a:t>
            </a:fld>
            <a:endParaRPr lang="en-US" altLang="en-US" sz="12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6626" name="Picture 4" descr="CED_logo_blue_transparentLOWRESandWEB-3"/>
          <p:cNvPicPr>
            <a:picLocks noChangeAspect="1" noChangeArrowheads="1"/>
          </p:cNvPicPr>
          <p:nvPr/>
        </p:nvPicPr>
        <p:blipFill>
          <a:blip r:embed="rId2">
            <a:lum bright="70000" contrast="-70000"/>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587500" y="1514475"/>
            <a:ext cx="6096000" cy="25527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26627" name="Rectangle 2"/>
          <p:cNvSpPr>
            <a:spLocks noGrp="1" noChangeArrowheads="1"/>
          </p:cNvSpPr>
          <p:nvPr>
            <p:ph type="title"/>
          </p:nvPr>
        </p:nvSpPr>
        <p:spPr>
          <a:xfrm>
            <a:off x="457200" y="114300"/>
            <a:ext cx="8229600" cy="1371600"/>
          </a:xfrm>
        </p:spPr>
        <p:txBody>
          <a:bodyPr/>
          <a:lstStyle/>
          <a:p>
            <a:pPr algn="ctr" eaLnBrk="1" hangingPunct="1"/>
            <a:r>
              <a:rPr lang="en-US" altLang="en-US" b="1" smtClean="0">
                <a:ea typeface="ＭＳ Ｐゴシック" pitchFamily="34" charset="-128"/>
              </a:rPr>
              <a:t>Recommended Vision</a:t>
            </a:r>
          </a:p>
        </p:txBody>
      </p:sp>
      <p:sp>
        <p:nvSpPr>
          <p:cNvPr id="26628" name="Rectangle 3"/>
          <p:cNvSpPr>
            <a:spLocks noGrp="1" noChangeArrowheads="1"/>
          </p:cNvSpPr>
          <p:nvPr>
            <p:ph type="body" idx="1"/>
          </p:nvPr>
        </p:nvSpPr>
        <p:spPr>
          <a:xfrm>
            <a:off x="457200" y="1514475"/>
            <a:ext cx="8229600" cy="4694238"/>
          </a:xfrm>
        </p:spPr>
        <p:txBody>
          <a:bodyPr/>
          <a:lstStyle/>
          <a:p>
            <a:pPr algn="ctr" eaLnBrk="1" hangingPunct="1">
              <a:buFont typeface="Wingdings" pitchFamily="2" charset="2"/>
              <a:buNone/>
            </a:pPr>
            <a:endParaRPr lang="en-US" altLang="en-US" b="1" smtClean="0">
              <a:latin typeface="Albertus Medium" pitchFamily="34" charset="0"/>
              <a:ea typeface="ＭＳ Ｐゴシック" pitchFamily="34" charset="-128"/>
            </a:endParaRPr>
          </a:p>
          <a:p>
            <a:pPr algn="ctr" eaLnBrk="1" hangingPunct="1">
              <a:buFont typeface="Wingdings" pitchFamily="2" charset="2"/>
              <a:buNone/>
            </a:pPr>
            <a:r>
              <a:rPr lang="en-US" altLang="en-US" sz="4400" b="1" i="1" smtClean="0">
                <a:latin typeface="Albertus Medium" pitchFamily="34" charset="0"/>
                <a:ea typeface="ＭＳ Ｐゴシック" pitchFamily="34" charset="-128"/>
              </a:rPr>
              <a:t>Reasoned solutions from business in the nation</a:t>
            </a:r>
            <a:r>
              <a:rPr lang="ja-JP" altLang="en-US" sz="4400" b="1" i="1" smtClean="0">
                <a:latin typeface="Albertus Medium" pitchFamily="34" charset="0"/>
                <a:ea typeface="ＭＳ Ｐゴシック" pitchFamily="34" charset="-128"/>
              </a:rPr>
              <a:t>’</a:t>
            </a:r>
            <a:r>
              <a:rPr lang="en-US" altLang="ja-JP" sz="4400" b="1" i="1" smtClean="0">
                <a:latin typeface="Albertus Medium" pitchFamily="34" charset="0"/>
                <a:ea typeface="ＭＳ Ｐゴシック" pitchFamily="34" charset="-128"/>
              </a:rPr>
              <a:t>s interest.</a:t>
            </a:r>
          </a:p>
          <a:p>
            <a:pPr algn="ctr" eaLnBrk="1" hangingPunct="1">
              <a:buFont typeface="Wingdings" pitchFamily="2" charset="2"/>
              <a:buNone/>
            </a:pPr>
            <a:r>
              <a:rPr lang="en-US" altLang="en-US" smtClean="0">
                <a:latin typeface="Albertus Medium" pitchFamily="34" charset="0"/>
                <a:ea typeface="ＭＳ Ｐゴシック" pitchFamily="34" charset="-128"/>
              </a:rPr>
              <a:t/>
            </a:r>
            <a:br>
              <a:rPr lang="en-US" altLang="en-US" smtClean="0">
                <a:latin typeface="Albertus Medium" pitchFamily="34" charset="0"/>
                <a:ea typeface="ＭＳ Ｐゴシック" pitchFamily="34" charset="-128"/>
              </a:rPr>
            </a:br>
            <a:endParaRPr lang="en-US" altLang="en-US" smtClean="0">
              <a:latin typeface="Albertus Medium" pitchFamily="34" charset="0"/>
              <a:ea typeface="ＭＳ Ｐゴシック" pitchFamily="34" charset="-128"/>
            </a:endParaRPr>
          </a:p>
          <a:p>
            <a:pPr eaLnBrk="1" hangingPunct="1">
              <a:buFont typeface="Wingdings" pitchFamily="2" charset="2"/>
              <a:buNone/>
            </a:pPr>
            <a:endParaRPr lang="en-US" altLang="en-US" smtClean="0">
              <a:latin typeface="Albertus Medium" pitchFamily="34" charset="0"/>
              <a:ea typeface="ＭＳ Ｐゴシック" pitchFamily="34" charset="-128"/>
            </a:endParaRPr>
          </a:p>
          <a:p>
            <a:pPr eaLnBrk="1" hangingPunct="1"/>
            <a:endParaRPr lang="en-US" altLang="en-US" smtClean="0">
              <a:latin typeface="Albertus Medium" pitchFamily="34" charset="0"/>
              <a:ea typeface="ＭＳ Ｐゴシック" pitchFamily="34" charset="-128"/>
            </a:endParaRPr>
          </a:p>
        </p:txBody>
      </p:sp>
      <p:sp>
        <p:nvSpPr>
          <p:cNvPr id="26629" name="Slide Number Placeholder 5"/>
          <p:cNvSpPr>
            <a:spLocks noGrp="1"/>
          </p:cNvSpPr>
          <p:nvPr>
            <p:ph type="sldNum" sz="quarter" idx="1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eaLnBrk="1" hangingPunct="1">
              <a:spcBef>
                <a:spcPct val="0"/>
              </a:spcBef>
              <a:buClrTx/>
              <a:buSzTx/>
              <a:buFontTx/>
              <a:buNone/>
            </a:pPr>
            <a:fld id="{46A4DF0B-0321-4848-A603-ABD674C2F11E}" type="slidenum">
              <a:rPr lang="en-US" altLang="en-US" sz="1200"/>
              <a:pPr eaLnBrk="1" hangingPunct="1">
                <a:spcBef>
                  <a:spcPct val="0"/>
                </a:spcBef>
                <a:buClrTx/>
                <a:buSzTx/>
                <a:buFontTx/>
                <a:buNone/>
              </a:pPr>
              <a:t>5</a:t>
            </a:fld>
            <a:endParaRPr lang="en-US" altLang="en-US" sz="12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200025"/>
            <a:ext cx="8229600" cy="1371600"/>
          </a:xfrm>
        </p:spPr>
        <p:txBody>
          <a:bodyPr/>
          <a:lstStyle/>
          <a:p>
            <a:pPr algn="ctr" eaLnBrk="1" hangingPunct="1"/>
            <a:r>
              <a:rPr lang="en-US" altLang="en-US" b="1" smtClean="0">
                <a:ea typeface="ＭＳ Ｐゴシック" pitchFamily="34" charset="-128"/>
              </a:rPr>
              <a:t>CED Vision Testimonials</a:t>
            </a:r>
            <a:r>
              <a:rPr lang="en-US" altLang="en-US" smtClean="0">
                <a:ea typeface="ＭＳ Ｐゴシック" pitchFamily="34" charset="-128"/>
              </a:rPr>
              <a:t> </a:t>
            </a:r>
          </a:p>
        </p:txBody>
      </p:sp>
      <p:sp>
        <p:nvSpPr>
          <p:cNvPr id="28675" name="Rectangle 3"/>
          <p:cNvSpPr>
            <a:spLocks noGrp="1" noChangeArrowheads="1"/>
          </p:cNvSpPr>
          <p:nvPr>
            <p:ph type="body" idx="1"/>
          </p:nvPr>
        </p:nvSpPr>
        <p:spPr>
          <a:xfrm>
            <a:off x="457200" y="1600200"/>
            <a:ext cx="8229600" cy="4522788"/>
          </a:xfrm>
          <a:noFill/>
        </p:spPr>
        <p:txBody>
          <a:bodyPr/>
          <a:lstStyle/>
          <a:p>
            <a:pPr eaLnBrk="1" hangingPunct="1"/>
            <a:r>
              <a:rPr lang="ja-JP" altLang="en-US" sz="2000" i="1" smtClean="0">
                <a:latin typeface="Albertus Medium" pitchFamily="34" charset="0"/>
                <a:ea typeface="ＭＳ Ｐゴシック" pitchFamily="34" charset="-128"/>
              </a:rPr>
              <a:t>“</a:t>
            </a:r>
            <a:r>
              <a:rPr lang="en-US" altLang="ja-JP" sz="2000" i="1" smtClean="0">
                <a:latin typeface="Albertus Medium" pitchFamily="34" charset="0"/>
                <a:ea typeface="ＭＳ Ｐゴシック" pitchFamily="34" charset="-128"/>
              </a:rPr>
              <a:t>I cannot think of a single business organization other than CED that not only knew what they were against, but knew what they were for, and that’s really, really important, because as we say in Tennessee any mule can kick a barn down, it takes a carpenter to build one. CED is the only business group I’m aware of that’s in the carpentry business.</a:t>
            </a:r>
            <a:r>
              <a:rPr lang="ja-JP" altLang="en-US" sz="2000" i="1" smtClean="0">
                <a:latin typeface="Albertus Medium" pitchFamily="34" charset="0"/>
                <a:ea typeface="ＭＳ Ｐゴシック" pitchFamily="34" charset="-128"/>
              </a:rPr>
              <a:t>”</a:t>
            </a:r>
            <a:r>
              <a:rPr lang="en-US" altLang="ja-JP" sz="2000" smtClean="0">
                <a:latin typeface="Albertus Medium" pitchFamily="34" charset="0"/>
                <a:ea typeface="ＭＳ Ｐゴシック" pitchFamily="34" charset="-128"/>
              </a:rPr>
              <a:t/>
            </a:r>
            <a:br>
              <a:rPr lang="en-US" altLang="ja-JP" sz="2000" smtClean="0">
                <a:latin typeface="Albertus Medium" pitchFamily="34" charset="0"/>
                <a:ea typeface="ＭＳ Ｐゴシック" pitchFamily="34" charset="-128"/>
              </a:rPr>
            </a:br>
            <a:r>
              <a:rPr lang="en-US" altLang="ja-JP" sz="2000" b="1" smtClean="0">
                <a:latin typeface="Albertus Medium" pitchFamily="34" charset="0"/>
                <a:ea typeface="ＭＳ Ｐゴシック" pitchFamily="34" charset="-128"/>
              </a:rPr>
              <a:t>- </a:t>
            </a:r>
            <a:r>
              <a:rPr lang="en-US" altLang="ja-JP" sz="2000" b="1" smtClean="0">
                <a:solidFill>
                  <a:schemeClr val="bg2"/>
                </a:solidFill>
                <a:latin typeface="Albertus Medium" pitchFamily="34" charset="0"/>
                <a:ea typeface="ＭＳ Ｐゴシック" pitchFamily="34" charset="-128"/>
              </a:rPr>
              <a:t>Representative Jim Cooper (D-TN) </a:t>
            </a:r>
          </a:p>
          <a:p>
            <a:pPr eaLnBrk="1" hangingPunct="1">
              <a:buFont typeface="Wingdings" pitchFamily="2" charset="2"/>
              <a:buNone/>
            </a:pPr>
            <a:endParaRPr lang="en-US" altLang="en-US" sz="2000" b="1" smtClean="0">
              <a:solidFill>
                <a:schemeClr val="bg2"/>
              </a:solidFill>
              <a:latin typeface="Albertus Medium" pitchFamily="34" charset="0"/>
              <a:ea typeface="ＭＳ Ｐゴシック" pitchFamily="34" charset="-128"/>
            </a:endParaRPr>
          </a:p>
          <a:p>
            <a:pPr eaLnBrk="1" hangingPunct="1"/>
            <a:r>
              <a:rPr lang="ja-JP" altLang="en-US" sz="2000" i="1" smtClean="0">
                <a:latin typeface="Albertus Medium" pitchFamily="34" charset="0"/>
                <a:ea typeface="ＭＳ Ｐゴシック" pitchFamily="34" charset="-128"/>
              </a:rPr>
              <a:t>“</a:t>
            </a:r>
            <a:r>
              <a:rPr lang="en-US" altLang="ja-JP" sz="2000" i="1" smtClean="0">
                <a:latin typeface="Albertus Medium" pitchFamily="34" charset="0"/>
                <a:ea typeface="ＭＳ Ｐゴシック" pitchFamily="34" charset="-128"/>
              </a:rPr>
              <a:t>CED is not just an organization for reform, they</a:t>
            </a:r>
            <a:r>
              <a:rPr lang="ja-JP" altLang="en-US" sz="2000" i="1" smtClean="0">
                <a:latin typeface="Albertus Medium" pitchFamily="34" charset="0"/>
                <a:ea typeface="ＭＳ Ｐゴシック" pitchFamily="34" charset="-128"/>
              </a:rPr>
              <a:t>’</a:t>
            </a:r>
            <a:r>
              <a:rPr lang="en-US" altLang="ja-JP" sz="2000" i="1" smtClean="0">
                <a:latin typeface="Albertus Medium" pitchFamily="34" charset="0"/>
                <a:ea typeface="ＭＳ Ｐゴシック" pitchFamily="34" charset="-128"/>
              </a:rPr>
              <a:t>re an organization for free enterprise, for free trade, for all of the fundamental principles that I also believe are vital to the future of America, and I’m grateful.</a:t>
            </a:r>
            <a:r>
              <a:rPr lang="ja-JP" altLang="en-US" sz="2000" i="1" smtClean="0">
                <a:latin typeface="Albertus Medium" pitchFamily="34" charset="0"/>
                <a:ea typeface="ＭＳ Ｐゴシック" pitchFamily="34" charset="-128"/>
              </a:rPr>
              <a:t>”</a:t>
            </a:r>
            <a:r>
              <a:rPr lang="en-US" altLang="ja-JP" sz="2000" i="1" smtClean="0">
                <a:latin typeface="Albertus Medium" pitchFamily="34" charset="0"/>
                <a:ea typeface="ＭＳ Ｐゴシック" pitchFamily="34" charset="-128"/>
              </a:rPr>
              <a:t> </a:t>
            </a:r>
          </a:p>
          <a:p>
            <a:pPr eaLnBrk="1" hangingPunct="1">
              <a:buFont typeface="Wingdings" pitchFamily="2" charset="2"/>
              <a:buNone/>
            </a:pPr>
            <a:r>
              <a:rPr lang="en-US" altLang="en-US" sz="2000" b="1" smtClean="0">
                <a:latin typeface="Albertus Medium" pitchFamily="34" charset="0"/>
                <a:ea typeface="ＭＳ Ｐゴシック" pitchFamily="34" charset="-128"/>
              </a:rPr>
              <a:t>	–</a:t>
            </a:r>
            <a:r>
              <a:rPr lang="en-US" altLang="en-US" sz="2000" b="1" smtClean="0">
                <a:solidFill>
                  <a:schemeClr val="bg2"/>
                </a:solidFill>
                <a:latin typeface="Albertus Medium" pitchFamily="34" charset="0"/>
                <a:ea typeface="ＭＳ Ｐゴシック" pitchFamily="34" charset="-128"/>
              </a:rPr>
              <a:t>Sen. John McCain (R-AZ)</a:t>
            </a:r>
          </a:p>
        </p:txBody>
      </p:sp>
      <p:sp>
        <p:nvSpPr>
          <p:cNvPr id="28676" name="Slide Number Placeholder 4"/>
          <p:cNvSpPr>
            <a:spLocks noGrp="1"/>
          </p:cNvSpPr>
          <p:nvPr>
            <p:ph type="sldNum" sz="quarter" idx="1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eaLnBrk="1" hangingPunct="1">
              <a:spcBef>
                <a:spcPct val="0"/>
              </a:spcBef>
              <a:buClrTx/>
              <a:buSzTx/>
              <a:buFontTx/>
              <a:buNone/>
            </a:pPr>
            <a:fld id="{28B5DF80-1484-4122-A44F-932E3DDC62C4}" type="slidenum">
              <a:rPr lang="en-US" altLang="en-US" sz="1200"/>
              <a:pPr eaLnBrk="1" hangingPunct="1">
                <a:spcBef>
                  <a:spcPct val="0"/>
                </a:spcBef>
                <a:buClrTx/>
                <a:buSzTx/>
                <a:buFontTx/>
                <a:buNone/>
              </a:pPr>
              <a:t>6</a:t>
            </a:fld>
            <a:endParaRPr lang="en-US" altLang="en-US" sz="12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AutoShape 14"/>
          <p:cNvSpPr>
            <a:spLocks noChangeArrowheads="1"/>
          </p:cNvSpPr>
          <p:nvPr/>
        </p:nvSpPr>
        <p:spPr bwMode="auto">
          <a:xfrm>
            <a:off x="1360488" y="935038"/>
            <a:ext cx="6132512" cy="5770562"/>
          </a:xfrm>
          <a:prstGeom prst="diamond">
            <a:avLst/>
          </a:prstGeom>
          <a:blipFill dpi="0" rotWithShape="1">
            <a:blip r:embed="rId2"/>
            <a:srcRect/>
            <a:tile tx="0" ty="0" sx="100000" sy="100000" flip="none" algn="tl"/>
          </a:blipFill>
          <a:ln w="9525">
            <a:solidFill>
              <a:schemeClr val="tx1"/>
            </a:solidFill>
            <a:miter lim="800000"/>
            <a:headEnd/>
            <a:tailEnd/>
          </a:ln>
        </p:spPr>
        <p:txBody>
          <a:bodyPr wrap="none" anchor="ct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eaLnBrk="1" hangingPunct="1">
              <a:spcBef>
                <a:spcPct val="0"/>
              </a:spcBef>
              <a:buClrTx/>
              <a:buSzTx/>
              <a:buFontTx/>
              <a:buNone/>
            </a:pPr>
            <a:endParaRPr lang="en-US" altLang="en-US" sz="1200">
              <a:solidFill>
                <a:schemeClr val="bg2"/>
              </a:solidFill>
              <a:latin typeface="Albertus Medium" pitchFamily="34" charset="0"/>
            </a:endParaRPr>
          </a:p>
        </p:txBody>
      </p:sp>
      <p:sp>
        <p:nvSpPr>
          <p:cNvPr id="44035" name="AutoShape 15"/>
          <p:cNvSpPr>
            <a:spLocks noChangeArrowheads="1"/>
          </p:cNvSpPr>
          <p:nvPr/>
        </p:nvSpPr>
        <p:spPr bwMode="auto">
          <a:xfrm>
            <a:off x="2139950" y="1630363"/>
            <a:ext cx="4610100" cy="4410075"/>
          </a:xfrm>
          <a:prstGeom prst="diamond">
            <a:avLst/>
          </a:prstGeom>
          <a:blipFill dpi="0" rotWithShape="1">
            <a:blip r:embed="rId3">
              <a:alphaModFix amt="75000"/>
            </a:blip>
            <a:srcRect/>
            <a:tile tx="0" ty="0" sx="100000" sy="100000" flip="none" algn="tl"/>
          </a:blipFill>
          <a:ln w="9525">
            <a:solidFill>
              <a:schemeClr val="tx1"/>
            </a:solidFill>
            <a:miter lim="800000"/>
            <a:headEnd/>
            <a:tailEnd/>
          </a:ln>
        </p:spPr>
        <p:txBody>
          <a:bodyPr wrap="none" anchor="ct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eaLnBrk="1" hangingPunct="1">
              <a:spcBef>
                <a:spcPct val="0"/>
              </a:spcBef>
              <a:buClrTx/>
              <a:buSzTx/>
              <a:buFontTx/>
              <a:buNone/>
            </a:pPr>
            <a:endParaRPr lang="en-US" altLang="en-US" sz="1200">
              <a:solidFill>
                <a:schemeClr val="bg2"/>
              </a:solidFill>
              <a:latin typeface="Albertus Medium" pitchFamily="34" charset="0"/>
            </a:endParaRPr>
          </a:p>
        </p:txBody>
      </p:sp>
      <p:cxnSp>
        <p:nvCxnSpPr>
          <p:cNvPr id="44036" name="AutoShape 16"/>
          <p:cNvCxnSpPr>
            <a:cxnSpLocks noChangeShapeType="1"/>
          </p:cNvCxnSpPr>
          <p:nvPr/>
        </p:nvCxnSpPr>
        <p:spPr bwMode="auto">
          <a:xfrm flipV="1">
            <a:off x="3311525" y="2740025"/>
            <a:ext cx="2300288" cy="2216150"/>
          </a:xfrm>
          <a:prstGeom prst="straightConnector1">
            <a:avLst/>
          </a:prstGeom>
          <a:noFill/>
          <a:ln w="9525">
            <a:solidFill>
              <a:schemeClr val="tx1"/>
            </a:solidFill>
            <a:round/>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Lst>
        </p:spPr>
      </p:cxnSp>
      <p:cxnSp>
        <p:nvCxnSpPr>
          <p:cNvPr id="44037" name="AutoShape 17"/>
          <p:cNvCxnSpPr>
            <a:cxnSpLocks noChangeShapeType="1"/>
            <a:endCxn id="44039" idx="0"/>
          </p:cNvCxnSpPr>
          <p:nvPr/>
        </p:nvCxnSpPr>
        <p:spPr bwMode="auto">
          <a:xfrm>
            <a:off x="3173413" y="2874963"/>
            <a:ext cx="2446337" cy="2054225"/>
          </a:xfrm>
          <a:prstGeom prst="straightConnector1">
            <a:avLst/>
          </a:prstGeom>
          <a:noFill/>
          <a:ln w="9525">
            <a:solidFill>
              <a:schemeClr val="tx1"/>
            </a:solidFill>
            <a:round/>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Lst>
        </p:spPr>
      </p:cxnSp>
      <p:sp>
        <p:nvSpPr>
          <p:cNvPr id="44038" name="Text Box 18"/>
          <p:cNvSpPr txBox="1">
            <a:spLocks noChangeArrowheads="1"/>
          </p:cNvSpPr>
          <p:nvPr/>
        </p:nvSpPr>
        <p:spPr bwMode="auto">
          <a:xfrm>
            <a:off x="2463800" y="2874963"/>
            <a:ext cx="241300" cy="274637"/>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defTabSz="914400" eaLnBrk="1" hangingPunct="1">
              <a:spcBef>
                <a:spcPct val="50000"/>
              </a:spcBef>
              <a:buClrTx/>
              <a:buSzTx/>
              <a:buFontTx/>
              <a:buNone/>
            </a:pPr>
            <a:endParaRPr lang="en-US" altLang="en-US" sz="1200">
              <a:solidFill>
                <a:schemeClr val="bg2"/>
              </a:solidFill>
              <a:latin typeface="Albertus Medium" pitchFamily="34" charset="0"/>
            </a:endParaRPr>
          </a:p>
        </p:txBody>
      </p:sp>
      <p:sp>
        <p:nvSpPr>
          <p:cNvPr id="44039" name="Text Box 19"/>
          <p:cNvSpPr txBox="1">
            <a:spLocks noChangeArrowheads="1"/>
          </p:cNvSpPr>
          <p:nvPr/>
        </p:nvSpPr>
        <p:spPr bwMode="auto">
          <a:xfrm rot="-2630748">
            <a:off x="3927475" y="4873625"/>
            <a:ext cx="3660775" cy="40005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algn="ctr" defTabSz="914400" eaLnBrk="1" hangingPunct="1">
              <a:spcBef>
                <a:spcPct val="50000"/>
              </a:spcBef>
              <a:buClrTx/>
              <a:buSzTx/>
              <a:buFontTx/>
              <a:buNone/>
            </a:pPr>
            <a:r>
              <a:rPr lang="en-US" altLang="en-US" sz="2000">
                <a:solidFill>
                  <a:schemeClr val="bg2"/>
                </a:solidFill>
              </a:rPr>
              <a:t>In the nation</a:t>
            </a:r>
            <a:r>
              <a:rPr lang="ja-JP" altLang="en-US" sz="2000">
                <a:solidFill>
                  <a:schemeClr val="bg2"/>
                </a:solidFill>
              </a:rPr>
              <a:t>’</a:t>
            </a:r>
            <a:r>
              <a:rPr lang="en-US" altLang="ja-JP" sz="2000">
                <a:solidFill>
                  <a:schemeClr val="bg2"/>
                </a:solidFill>
              </a:rPr>
              <a:t>s interest</a:t>
            </a:r>
            <a:endParaRPr lang="en-US" altLang="en-US" sz="2000">
              <a:solidFill>
                <a:schemeClr val="bg2"/>
              </a:solidFill>
            </a:endParaRPr>
          </a:p>
        </p:txBody>
      </p:sp>
      <p:sp>
        <p:nvSpPr>
          <p:cNvPr id="44040" name="Text Box 20"/>
          <p:cNvSpPr txBox="1">
            <a:spLocks noChangeArrowheads="1"/>
          </p:cNvSpPr>
          <p:nvPr/>
        </p:nvSpPr>
        <p:spPr bwMode="auto">
          <a:xfrm rot="2539854">
            <a:off x="4489450" y="2141538"/>
            <a:ext cx="2495550" cy="585787"/>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algn="ctr" eaLnBrk="1" hangingPunct="1">
              <a:spcBef>
                <a:spcPct val="50000"/>
              </a:spcBef>
              <a:buClrTx/>
              <a:buSzTx/>
              <a:buFontTx/>
              <a:buNone/>
            </a:pPr>
            <a:r>
              <a:rPr lang="en-US" altLang="en-US" sz="2000">
                <a:solidFill>
                  <a:schemeClr val="bg2"/>
                </a:solidFill>
                <a:latin typeface="Albertus Medium" pitchFamily="34" charset="0"/>
              </a:rPr>
              <a:t>Think Tank</a:t>
            </a:r>
            <a:r>
              <a:rPr lang="en-US" altLang="en-US">
                <a:solidFill>
                  <a:schemeClr val="bg2"/>
                </a:solidFill>
                <a:latin typeface="Albertus Medium" pitchFamily="34" charset="0"/>
              </a:rPr>
              <a:t> </a:t>
            </a:r>
          </a:p>
        </p:txBody>
      </p:sp>
      <p:sp>
        <p:nvSpPr>
          <p:cNvPr id="44041" name="Text Box 21"/>
          <p:cNvSpPr txBox="1">
            <a:spLocks noChangeArrowheads="1"/>
          </p:cNvSpPr>
          <p:nvPr/>
        </p:nvSpPr>
        <p:spPr bwMode="auto">
          <a:xfrm>
            <a:off x="3675063" y="2416175"/>
            <a:ext cx="1460500" cy="58578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algn="ctr" defTabSz="914400" eaLnBrk="1" hangingPunct="1">
              <a:spcBef>
                <a:spcPct val="50000"/>
              </a:spcBef>
              <a:buClrTx/>
              <a:buSzTx/>
              <a:buFontTx/>
              <a:buNone/>
            </a:pPr>
            <a:r>
              <a:rPr lang="en-US" altLang="en-US" sz="1600">
                <a:solidFill>
                  <a:srgbClr val="0000FF"/>
                </a:solidFill>
                <a:latin typeface="Albertus Medium" pitchFamily="34" charset="0"/>
              </a:rPr>
              <a:t>Policy development</a:t>
            </a:r>
          </a:p>
        </p:txBody>
      </p:sp>
      <p:sp>
        <p:nvSpPr>
          <p:cNvPr id="44042" name="Text Box 22"/>
          <p:cNvSpPr txBox="1">
            <a:spLocks noChangeArrowheads="1"/>
          </p:cNvSpPr>
          <p:nvPr/>
        </p:nvSpPr>
        <p:spPr bwMode="auto">
          <a:xfrm>
            <a:off x="4926013" y="3421063"/>
            <a:ext cx="1225550" cy="83026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algn="ctr" defTabSz="914400" eaLnBrk="1" hangingPunct="1">
              <a:spcBef>
                <a:spcPct val="50000"/>
              </a:spcBef>
              <a:buClrTx/>
              <a:buSzTx/>
              <a:buFontTx/>
              <a:buNone/>
            </a:pPr>
            <a:r>
              <a:rPr lang="en-US" altLang="en-US" sz="1600">
                <a:solidFill>
                  <a:srgbClr val="0000FF"/>
                </a:solidFill>
                <a:latin typeface="Albertus Medium" pitchFamily="34" charset="0"/>
              </a:rPr>
              <a:t>Access to DC policy makers</a:t>
            </a:r>
            <a:r>
              <a:rPr lang="en-US" altLang="en-US" sz="1200">
                <a:solidFill>
                  <a:srgbClr val="FFFFFF"/>
                </a:solidFill>
                <a:latin typeface="Albertus Medium" pitchFamily="34" charset="0"/>
              </a:rPr>
              <a:t> </a:t>
            </a:r>
          </a:p>
        </p:txBody>
      </p:sp>
      <p:sp>
        <p:nvSpPr>
          <p:cNvPr id="44043" name="Text Box 23"/>
          <p:cNvSpPr txBox="1">
            <a:spLocks noChangeArrowheads="1"/>
          </p:cNvSpPr>
          <p:nvPr/>
        </p:nvSpPr>
        <p:spPr bwMode="auto">
          <a:xfrm>
            <a:off x="2705100" y="3421063"/>
            <a:ext cx="1246188" cy="83026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algn="ctr" eaLnBrk="1" hangingPunct="1">
              <a:spcBef>
                <a:spcPct val="50000"/>
              </a:spcBef>
              <a:buClrTx/>
              <a:buSzTx/>
              <a:buFontTx/>
              <a:buNone/>
            </a:pPr>
            <a:r>
              <a:rPr lang="en-US" altLang="en-US" sz="1600">
                <a:solidFill>
                  <a:srgbClr val="0000FF"/>
                </a:solidFill>
                <a:latin typeface="Albertus Medium" pitchFamily="34" charset="0"/>
              </a:rPr>
              <a:t>Outreach/ impact platform</a:t>
            </a:r>
          </a:p>
        </p:txBody>
      </p:sp>
      <p:sp>
        <p:nvSpPr>
          <p:cNvPr id="44044" name="Text Box 24"/>
          <p:cNvSpPr txBox="1">
            <a:spLocks noChangeArrowheads="1"/>
          </p:cNvSpPr>
          <p:nvPr/>
        </p:nvSpPr>
        <p:spPr bwMode="auto">
          <a:xfrm>
            <a:off x="3813175" y="4576763"/>
            <a:ext cx="1363663" cy="585787"/>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algn="ctr" eaLnBrk="1" hangingPunct="1">
              <a:spcBef>
                <a:spcPct val="50000"/>
              </a:spcBef>
              <a:buClrTx/>
              <a:buSzTx/>
              <a:buFontTx/>
              <a:buNone/>
            </a:pPr>
            <a:r>
              <a:rPr lang="en-US" altLang="en-US" sz="1600">
                <a:solidFill>
                  <a:srgbClr val="0000FF"/>
                </a:solidFill>
                <a:latin typeface="Albertus Medium" pitchFamily="34" charset="0"/>
              </a:rPr>
              <a:t>Networking with peers</a:t>
            </a:r>
            <a:r>
              <a:rPr lang="en-US" altLang="en-US" sz="1200">
                <a:solidFill>
                  <a:srgbClr val="0000FF"/>
                </a:solidFill>
                <a:latin typeface="Albertus Medium" pitchFamily="34" charset="0"/>
              </a:rPr>
              <a:t> </a:t>
            </a:r>
          </a:p>
        </p:txBody>
      </p:sp>
      <p:sp>
        <p:nvSpPr>
          <p:cNvPr id="44045" name="Text Box 25"/>
          <p:cNvSpPr txBox="1">
            <a:spLocks noChangeArrowheads="1"/>
          </p:cNvSpPr>
          <p:nvPr/>
        </p:nvSpPr>
        <p:spPr bwMode="auto">
          <a:xfrm>
            <a:off x="165100" y="287338"/>
            <a:ext cx="8978900" cy="6477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algn="ctr" defTabSz="914400" eaLnBrk="1" hangingPunct="1">
              <a:spcBef>
                <a:spcPct val="50000"/>
              </a:spcBef>
              <a:buClrTx/>
              <a:buSzTx/>
              <a:buFontTx/>
              <a:buNone/>
            </a:pPr>
            <a:r>
              <a:rPr lang="en-US" altLang="en-US" sz="3600">
                <a:solidFill>
                  <a:schemeClr val="bg2"/>
                </a:solidFill>
                <a:latin typeface="Albertus Medium" pitchFamily="34" charset="0"/>
              </a:rPr>
              <a:t>Unique Value Proposition</a:t>
            </a:r>
          </a:p>
        </p:txBody>
      </p:sp>
      <p:sp>
        <p:nvSpPr>
          <p:cNvPr id="44046" name="TextBox 17"/>
          <p:cNvSpPr txBox="1">
            <a:spLocks noChangeArrowheads="1"/>
          </p:cNvSpPr>
          <p:nvPr/>
        </p:nvSpPr>
        <p:spPr bwMode="auto">
          <a:xfrm rot="-2617247">
            <a:off x="2316163" y="2306638"/>
            <a:ext cx="1693862" cy="40005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eaLnBrk="1" hangingPunct="1">
              <a:spcBef>
                <a:spcPct val="0"/>
              </a:spcBef>
              <a:buClrTx/>
              <a:buSzTx/>
              <a:buFontTx/>
              <a:buNone/>
            </a:pPr>
            <a:r>
              <a:rPr lang="en-US" altLang="en-US" sz="2000">
                <a:solidFill>
                  <a:schemeClr val="bg2"/>
                </a:solidFill>
              </a:rPr>
              <a:t>Membership</a:t>
            </a:r>
          </a:p>
        </p:txBody>
      </p:sp>
      <p:sp>
        <p:nvSpPr>
          <p:cNvPr id="19" name="TextBox 18"/>
          <p:cNvSpPr txBox="1"/>
          <p:nvPr/>
        </p:nvSpPr>
        <p:spPr>
          <a:xfrm rot="2593243">
            <a:off x="2713038" y="4951413"/>
            <a:ext cx="954087" cy="400050"/>
          </a:xfrm>
          <a:prstGeom prst="rect">
            <a:avLst/>
          </a:prstGeom>
          <a:noFill/>
        </p:spPr>
        <p:txBody>
          <a:bodyPr wrap="none">
            <a:spAutoFit/>
          </a:bodyPr>
          <a:lstStyle/>
          <a:p>
            <a:pPr>
              <a:defRPr/>
            </a:pPr>
            <a:r>
              <a:rPr lang="en-US" sz="2000" dirty="0">
                <a:latin typeface="+mj-lt"/>
                <a:ea typeface="ＭＳ Ｐゴシック" charset="-128"/>
                <a:cs typeface="ＭＳ Ｐゴシック" charset="-128"/>
              </a:rPr>
              <a:t>Active</a:t>
            </a:r>
          </a:p>
        </p:txBody>
      </p:sp>
      <p:sp>
        <p:nvSpPr>
          <p:cNvPr id="44048" name="TextBox 38"/>
          <p:cNvSpPr txBox="1">
            <a:spLocks noChangeArrowheads="1"/>
          </p:cNvSpPr>
          <p:nvPr/>
        </p:nvSpPr>
        <p:spPr bwMode="auto">
          <a:xfrm>
            <a:off x="66675" y="4678363"/>
            <a:ext cx="2638425" cy="1570037"/>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algn="ctr" eaLnBrk="1" hangingPunct="1">
              <a:spcBef>
                <a:spcPct val="0"/>
              </a:spcBef>
              <a:buClrTx/>
              <a:buSzTx/>
              <a:buFontTx/>
              <a:buNone/>
            </a:pPr>
            <a:r>
              <a:rPr lang="en-US" altLang="en-US" sz="1200" i="1">
                <a:solidFill>
                  <a:schemeClr val="bg2"/>
                </a:solidFill>
                <a:latin typeface="Albertus Medium" pitchFamily="34" charset="0"/>
              </a:rPr>
              <a:t>Mission</a:t>
            </a:r>
          </a:p>
          <a:p>
            <a:pPr algn="ctr" eaLnBrk="1" hangingPunct="1">
              <a:spcBef>
                <a:spcPct val="0"/>
              </a:spcBef>
              <a:buClrTx/>
              <a:buSzTx/>
              <a:buFontTx/>
              <a:buNone/>
            </a:pPr>
            <a:r>
              <a:rPr lang="en-US" altLang="en-US" sz="1200" i="1">
                <a:solidFill>
                  <a:schemeClr val="bg2"/>
                </a:solidFill>
                <a:latin typeface="Albertus Medium" pitchFamily="34" charset="0"/>
              </a:rPr>
              <a:t>CED is a nonprofit, nonpartisan, business-led, public policy organization that delivers well-researched analysis and reasoned solutions to our nation</a:t>
            </a:r>
            <a:r>
              <a:rPr lang="ja-JP" altLang="en-US" sz="1200" i="1">
                <a:solidFill>
                  <a:schemeClr val="bg2"/>
                </a:solidFill>
                <a:latin typeface="Albertus Medium" pitchFamily="34" charset="0"/>
              </a:rPr>
              <a:t>’</a:t>
            </a:r>
            <a:r>
              <a:rPr lang="en-US" altLang="ja-JP" sz="1200" i="1">
                <a:solidFill>
                  <a:schemeClr val="bg2"/>
                </a:solidFill>
                <a:latin typeface="Albertus Medium" pitchFamily="34" charset="0"/>
              </a:rPr>
              <a:t>s most critical issues. </a:t>
            </a:r>
          </a:p>
          <a:p>
            <a:pPr eaLnBrk="1" hangingPunct="1">
              <a:spcBef>
                <a:spcPct val="0"/>
              </a:spcBef>
              <a:buClrTx/>
              <a:buSzTx/>
              <a:buFontTx/>
              <a:buNone/>
            </a:pPr>
            <a:endParaRPr lang="en-US" altLang="en-US" sz="1200">
              <a:solidFill>
                <a:schemeClr val="bg2"/>
              </a:solidFill>
              <a:latin typeface="Albertus Medium" pitchFamily="34" charset="0"/>
            </a:endParaRPr>
          </a:p>
        </p:txBody>
      </p:sp>
      <p:sp>
        <p:nvSpPr>
          <p:cNvPr id="44049" name="TextBox 39"/>
          <p:cNvSpPr txBox="1">
            <a:spLocks noChangeArrowheads="1"/>
          </p:cNvSpPr>
          <p:nvPr/>
        </p:nvSpPr>
        <p:spPr bwMode="auto">
          <a:xfrm>
            <a:off x="6149975" y="4956175"/>
            <a:ext cx="2994025" cy="160655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marL="228600" indent="-211138" eaLnBrk="0" hangingPunct="0">
              <a:spcBef>
                <a:spcPct val="20000"/>
              </a:spcBef>
              <a:buClr>
                <a:schemeClr val="bg2"/>
              </a:buClr>
              <a:buSzPct val="75000"/>
              <a:buFont typeface="Wingdings" pitchFamily="2" charset="2"/>
              <a:buChar char="n"/>
              <a:tabLst>
                <a:tab pos="625475" algn="l"/>
              </a:tabLst>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tabLst>
                <a:tab pos="625475" algn="l"/>
              </a:tabLst>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tabLst>
                <a:tab pos="625475" algn="l"/>
              </a:tabLst>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tabLst>
                <a:tab pos="625475" algn="l"/>
              </a:tabLst>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tabLst>
                <a:tab pos="625475" algn="l"/>
              </a:tabLst>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tabLst>
                <a:tab pos="625475" algn="l"/>
              </a:tabLst>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tabLst>
                <a:tab pos="625475" algn="l"/>
              </a:tabLst>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tabLst>
                <a:tab pos="625475" algn="l"/>
              </a:tabLst>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tabLst>
                <a:tab pos="625475" algn="l"/>
              </a:tabLst>
              <a:defRPr sz="2000">
                <a:solidFill>
                  <a:schemeClr val="tx1"/>
                </a:solidFill>
                <a:latin typeface="Arial" charset="0"/>
                <a:ea typeface="ＭＳ Ｐゴシック" pitchFamily="34" charset="-128"/>
              </a:defRPr>
            </a:lvl9pPr>
          </a:lstStyle>
          <a:p>
            <a:pPr eaLnBrk="1" hangingPunct="1">
              <a:lnSpc>
                <a:spcPct val="90000"/>
              </a:lnSpc>
              <a:spcBef>
                <a:spcPct val="0"/>
              </a:spcBef>
              <a:buClrTx/>
              <a:buSzTx/>
              <a:buFont typeface="Wingdings" pitchFamily="2" charset="2"/>
              <a:buAutoNum type="arabicPeriod"/>
            </a:pPr>
            <a:r>
              <a:rPr lang="en-US" altLang="en-US" sz="1200" i="1">
                <a:solidFill>
                  <a:schemeClr val="bg2"/>
                </a:solidFill>
                <a:latin typeface="Albertus Medium" pitchFamily="34" charset="0"/>
              </a:rPr>
              <a:t>Sustainable capitalism </a:t>
            </a:r>
          </a:p>
          <a:p>
            <a:pPr eaLnBrk="1" hangingPunct="1">
              <a:lnSpc>
                <a:spcPct val="90000"/>
              </a:lnSpc>
              <a:spcBef>
                <a:spcPct val="0"/>
              </a:spcBef>
              <a:buClrTx/>
              <a:buSzTx/>
              <a:buFont typeface="Wingdings" pitchFamily="2" charset="2"/>
              <a:buAutoNum type="arabicPeriod"/>
            </a:pPr>
            <a:r>
              <a:rPr lang="en-US" altLang="en-US" sz="1200" i="1">
                <a:solidFill>
                  <a:schemeClr val="bg2"/>
                </a:solidFill>
                <a:latin typeface="Albertus Medium" pitchFamily="34" charset="0"/>
              </a:rPr>
              <a:t>Long-term economic growth </a:t>
            </a:r>
          </a:p>
          <a:p>
            <a:pPr eaLnBrk="1" hangingPunct="1">
              <a:lnSpc>
                <a:spcPct val="90000"/>
              </a:lnSpc>
              <a:spcBef>
                <a:spcPct val="0"/>
              </a:spcBef>
              <a:buClrTx/>
              <a:buSzTx/>
              <a:buFont typeface="Wingdings" pitchFamily="2" charset="2"/>
              <a:buAutoNum type="arabicPeriod"/>
            </a:pPr>
            <a:r>
              <a:rPr lang="en-US" altLang="en-US" sz="1200" i="1">
                <a:solidFill>
                  <a:schemeClr val="bg2"/>
                </a:solidFill>
                <a:latin typeface="Albertus Medium" pitchFamily="34" charset="0"/>
              </a:rPr>
              <a:t>Efficient fiscal &amp; regulatory policies </a:t>
            </a:r>
          </a:p>
          <a:p>
            <a:pPr eaLnBrk="1" hangingPunct="1">
              <a:lnSpc>
                <a:spcPct val="90000"/>
              </a:lnSpc>
              <a:spcBef>
                <a:spcPct val="0"/>
              </a:spcBef>
              <a:buClrTx/>
              <a:buSzTx/>
              <a:buFont typeface="Wingdings" pitchFamily="2" charset="2"/>
              <a:buAutoNum type="arabicPeriod"/>
            </a:pPr>
            <a:r>
              <a:rPr lang="en-US" altLang="en-US" sz="1200" i="1">
                <a:solidFill>
                  <a:schemeClr val="bg2"/>
                </a:solidFill>
                <a:latin typeface="Albertus Medium" pitchFamily="34" charset="0"/>
              </a:rPr>
              <a:t>Competitive &amp; open markets </a:t>
            </a:r>
          </a:p>
          <a:p>
            <a:pPr eaLnBrk="1" hangingPunct="1">
              <a:lnSpc>
                <a:spcPct val="90000"/>
              </a:lnSpc>
              <a:spcBef>
                <a:spcPct val="0"/>
              </a:spcBef>
              <a:buClrTx/>
              <a:buSzTx/>
              <a:buFont typeface="Wingdings" pitchFamily="2" charset="2"/>
              <a:buAutoNum type="arabicPeriod"/>
            </a:pPr>
            <a:r>
              <a:rPr lang="en-US" altLang="en-US" sz="1200" i="1">
                <a:solidFill>
                  <a:schemeClr val="bg2"/>
                </a:solidFill>
                <a:latin typeface="Albertus Medium" pitchFamily="34" charset="0"/>
              </a:rPr>
              <a:t>Globally competitive workforce </a:t>
            </a:r>
          </a:p>
          <a:p>
            <a:pPr eaLnBrk="1" hangingPunct="1">
              <a:lnSpc>
                <a:spcPct val="90000"/>
              </a:lnSpc>
              <a:spcBef>
                <a:spcPct val="0"/>
              </a:spcBef>
              <a:buClrTx/>
              <a:buSzTx/>
              <a:buFont typeface="Wingdings" pitchFamily="2" charset="2"/>
              <a:buAutoNum type="arabicPeriod"/>
            </a:pPr>
            <a:r>
              <a:rPr lang="en-US" altLang="en-US" sz="1200" i="1">
                <a:solidFill>
                  <a:schemeClr val="bg2"/>
                </a:solidFill>
                <a:latin typeface="Albertus Medium" pitchFamily="34" charset="0"/>
              </a:rPr>
              <a:t>Equal economic opportunity </a:t>
            </a:r>
          </a:p>
          <a:p>
            <a:pPr eaLnBrk="1" hangingPunct="1">
              <a:lnSpc>
                <a:spcPct val="90000"/>
              </a:lnSpc>
              <a:spcBef>
                <a:spcPct val="0"/>
              </a:spcBef>
              <a:buClrTx/>
              <a:buSzTx/>
              <a:buFont typeface="Wingdings" pitchFamily="2" charset="2"/>
              <a:buAutoNum type="arabicPeriod"/>
            </a:pPr>
            <a:r>
              <a:rPr lang="en-US" altLang="en-US" sz="1200" i="1">
                <a:solidFill>
                  <a:schemeClr val="bg2"/>
                </a:solidFill>
                <a:latin typeface="Albertus Medium" pitchFamily="34" charset="0"/>
              </a:rPr>
              <a:t>Non-partisanship in the nation</a:t>
            </a:r>
            <a:r>
              <a:rPr lang="ja-JP" altLang="en-US" sz="1200" i="1">
                <a:solidFill>
                  <a:schemeClr val="bg2"/>
                </a:solidFill>
                <a:latin typeface="Albertus Medium" pitchFamily="34" charset="0"/>
              </a:rPr>
              <a:t>’</a:t>
            </a:r>
            <a:r>
              <a:rPr lang="en-US" altLang="ja-JP" sz="1200" i="1">
                <a:solidFill>
                  <a:schemeClr val="bg2"/>
                </a:solidFill>
                <a:latin typeface="Albertus Medium" pitchFamily="34" charset="0"/>
              </a:rPr>
              <a:t>s interest </a:t>
            </a:r>
          </a:p>
          <a:p>
            <a:pPr eaLnBrk="1" hangingPunct="1">
              <a:spcBef>
                <a:spcPct val="0"/>
              </a:spcBef>
              <a:buClrTx/>
              <a:buSzTx/>
              <a:buFontTx/>
              <a:buNone/>
            </a:pPr>
            <a:endParaRPr lang="en-US" altLang="en-US" sz="1200">
              <a:solidFill>
                <a:schemeClr val="bg2"/>
              </a:solidFill>
              <a:latin typeface="Albertus Medium" pitchFamily="34" charset="0"/>
            </a:endParaRPr>
          </a:p>
        </p:txBody>
      </p:sp>
      <p:sp>
        <p:nvSpPr>
          <p:cNvPr id="44050" name="TextBox 40"/>
          <p:cNvSpPr txBox="1">
            <a:spLocks noChangeArrowheads="1"/>
          </p:cNvSpPr>
          <p:nvPr/>
        </p:nvSpPr>
        <p:spPr bwMode="auto">
          <a:xfrm>
            <a:off x="6816725" y="4678363"/>
            <a:ext cx="1352550" cy="27781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eaLnBrk="1" hangingPunct="1">
              <a:spcBef>
                <a:spcPct val="0"/>
              </a:spcBef>
              <a:buClrTx/>
              <a:buSzTx/>
              <a:buFontTx/>
              <a:buNone/>
            </a:pPr>
            <a:r>
              <a:rPr lang="en-US" altLang="en-US" sz="1200" i="1">
                <a:solidFill>
                  <a:schemeClr val="bg2"/>
                </a:solidFill>
                <a:latin typeface="Albertus Medium" pitchFamily="34" charset="0"/>
              </a:rPr>
              <a:t>Core Principles</a:t>
            </a:r>
          </a:p>
        </p:txBody>
      </p:sp>
      <p:pic>
        <p:nvPicPr>
          <p:cNvPr id="44051" name="Picture 50"/>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23850" y="1298575"/>
            <a:ext cx="2490788" cy="90963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44052" name="TextBox 51"/>
          <p:cNvSpPr txBox="1">
            <a:spLocks noChangeArrowheads="1"/>
          </p:cNvSpPr>
          <p:nvPr/>
        </p:nvSpPr>
        <p:spPr bwMode="auto">
          <a:xfrm>
            <a:off x="6113463" y="1377950"/>
            <a:ext cx="2332037" cy="830263"/>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algn="ctr" eaLnBrk="1" hangingPunct="1">
              <a:spcBef>
                <a:spcPct val="0"/>
              </a:spcBef>
              <a:buClrTx/>
              <a:buSzTx/>
              <a:buFontTx/>
              <a:buNone/>
            </a:pPr>
            <a:r>
              <a:rPr lang="en-US" altLang="en-US" sz="1200" i="1">
                <a:solidFill>
                  <a:schemeClr val="bg2"/>
                </a:solidFill>
                <a:latin typeface="Albertus Medium" pitchFamily="34" charset="0"/>
              </a:rPr>
              <a:t>Vision</a:t>
            </a:r>
          </a:p>
          <a:p>
            <a:pPr algn="ctr" eaLnBrk="1" hangingPunct="1">
              <a:spcBef>
                <a:spcPct val="0"/>
              </a:spcBef>
              <a:buClrTx/>
              <a:buSzTx/>
              <a:buFontTx/>
              <a:buNone/>
            </a:pPr>
            <a:r>
              <a:rPr lang="en-US" altLang="en-US" sz="1200" i="1">
                <a:solidFill>
                  <a:schemeClr val="bg2"/>
                </a:solidFill>
                <a:latin typeface="Albertus Medium" pitchFamily="34" charset="0"/>
              </a:rPr>
              <a:t>Reasoned solutions from business in the nation</a:t>
            </a:r>
            <a:r>
              <a:rPr lang="ja-JP" altLang="en-US" sz="1200" i="1">
                <a:solidFill>
                  <a:schemeClr val="bg2"/>
                </a:solidFill>
                <a:latin typeface="Albertus Medium" pitchFamily="34" charset="0"/>
              </a:rPr>
              <a:t>’</a:t>
            </a:r>
            <a:r>
              <a:rPr lang="en-US" altLang="ja-JP" sz="1200" i="1">
                <a:solidFill>
                  <a:schemeClr val="bg2"/>
                </a:solidFill>
                <a:latin typeface="Albertus Medium" pitchFamily="34" charset="0"/>
              </a:rPr>
              <a:t>s interest</a:t>
            </a:r>
            <a:endParaRPr lang="en-US" altLang="en-US" sz="1200" i="1">
              <a:solidFill>
                <a:schemeClr val="bg2"/>
              </a:solidFill>
              <a:latin typeface="Albertus Medium" pitchFamily="34" charset="0"/>
            </a:endParaRPr>
          </a:p>
        </p:txBody>
      </p:sp>
      <p:sp>
        <p:nvSpPr>
          <p:cNvPr id="44053" name="Slide Number Placeholder 21"/>
          <p:cNvSpPr>
            <a:spLocks noGrp="1"/>
          </p:cNvSpPr>
          <p:nvPr>
            <p:ph type="sldNum" sz="quarter" idx="1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eaLnBrk="1" hangingPunct="1">
              <a:spcBef>
                <a:spcPct val="0"/>
              </a:spcBef>
              <a:buClrTx/>
              <a:buSzTx/>
              <a:buFontTx/>
              <a:buNone/>
            </a:pPr>
            <a:fld id="{823C04AC-450D-42BB-A7A4-C5C3CDCCBC62}" type="slidenum">
              <a:rPr lang="en-US" altLang="en-US" sz="1200"/>
              <a:pPr eaLnBrk="1" hangingPunct="1">
                <a:spcBef>
                  <a:spcPct val="0"/>
                </a:spcBef>
                <a:buClrTx/>
                <a:buSzTx/>
                <a:buFontTx/>
                <a:buNone/>
              </a:pPr>
              <a:t>7</a:t>
            </a:fld>
            <a:endParaRPr lang="en-US" altLang="en-US" sz="12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2"/>
          <p:cNvSpPr>
            <a:spLocks noGrp="1" noChangeArrowheads="1"/>
          </p:cNvSpPr>
          <p:nvPr>
            <p:ph type="ctrTitle"/>
          </p:nvPr>
        </p:nvSpPr>
        <p:spPr/>
        <p:txBody>
          <a:bodyPr/>
          <a:lstStyle/>
          <a:p>
            <a:pPr algn="ctr" eaLnBrk="1" hangingPunct="1"/>
            <a:r>
              <a:rPr lang="en-US" altLang="en-US" sz="4600" smtClean="0">
                <a:ea typeface="ＭＳ Ｐゴシック" pitchFamily="34" charset="-128"/>
              </a:rPr>
              <a:t/>
            </a:r>
            <a:br>
              <a:rPr lang="en-US" altLang="en-US" sz="4600" smtClean="0">
                <a:ea typeface="ＭＳ Ｐゴシック" pitchFamily="34" charset="-128"/>
              </a:rPr>
            </a:br>
            <a:r>
              <a:rPr lang="en-US" altLang="en-US" b="1" smtClean="0">
                <a:ea typeface="ＭＳ Ｐゴシック" pitchFamily="34" charset="-128"/>
              </a:rPr>
              <a:t>Research Plan</a:t>
            </a:r>
            <a:br>
              <a:rPr lang="en-US" altLang="en-US" b="1" smtClean="0">
                <a:ea typeface="ＭＳ Ｐゴシック" pitchFamily="34" charset="-128"/>
              </a:rPr>
            </a:br>
            <a:r>
              <a:rPr lang="en-US" altLang="en-US" b="1" smtClean="0">
                <a:ea typeface="ＭＳ Ｐゴシック" pitchFamily="34" charset="-128"/>
              </a:rPr>
              <a:t> </a:t>
            </a:r>
          </a:p>
        </p:txBody>
      </p:sp>
      <p:sp>
        <p:nvSpPr>
          <p:cNvPr id="45059" name="Slide Number Placeholder 3"/>
          <p:cNvSpPr>
            <a:spLocks noGrp="1"/>
          </p:cNvSpPr>
          <p:nvPr>
            <p:ph type="sldNum" sz="quarter" idx="12"/>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eaLnBrk="1" hangingPunct="1">
              <a:spcBef>
                <a:spcPct val="0"/>
              </a:spcBef>
              <a:buClrTx/>
              <a:buSzTx/>
              <a:buFontTx/>
              <a:buNone/>
            </a:pPr>
            <a:fld id="{A7A6D3F7-66E8-416B-9EBC-445BCC7A6B00}" type="slidenum">
              <a:rPr lang="en-US" altLang="en-US" sz="1200"/>
              <a:pPr eaLnBrk="1" hangingPunct="1">
                <a:spcBef>
                  <a:spcPct val="0"/>
                </a:spcBef>
                <a:buClrTx/>
                <a:buSzTx/>
                <a:buFontTx/>
                <a:buNone/>
              </a:pPr>
              <a:t>8</a:t>
            </a:fld>
            <a:endParaRPr lang="en-US" altLang="en-US" sz="12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Title 1"/>
          <p:cNvSpPr>
            <a:spLocks noGrp="1"/>
          </p:cNvSpPr>
          <p:nvPr>
            <p:ph type="title"/>
          </p:nvPr>
        </p:nvSpPr>
        <p:spPr>
          <a:xfrm>
            <a:off x="457200" y="457200"/>
            <a:ext cx="8229600" cy="822325"/>
          </a:xfrm>
        </p:spPr>
        <p:txBody>
          <a:bodyPr/>
          <a:lstStyle/>
          <a:p>
            <a:pPr algn="ctr"/>
            <a:r>
              <a:rPr lang="en-US" altLang="en-US" b="1" smtClean="0">
                <a:ea typeface="ＭＳ Ｐゴシック" pitchFamily="34" charset="-128"/>
              </a:rPr>
              <a:t>2013-2017 CED Research Plan</a:t>
            </a:r>
          </a:p>
        </p:txBody>
      </p:sp>
      <p:sp>
        <p:nvSpPr>
          <p:cNvPr id="46083" name="Content Placeholder 2"/>
          <p:cNvSpPr>
            <a:spLocks noGrp="1"/>
          </p:cNvSpPr>
          <p:nvPr>
            <p:ph idx="1"/>
          </p:nvPr>
        </p:nvSpPr>
        <p:spPr>
          <a:xfrm>
            <a:off x="457200" y="1279525"/>
            <a:ext cx="8478838" cy="4968875"/>
          </a:xfrm>
        </p:spPr>
        <p:txBody>
          <a:bodyPr/>
          <a:lstStyle/>
          <a:p>
            <a:r>
              <a:rPr lang="en-US" altLang="en-US" sz="2400" dirty="0" smtClean="0">
                <a:ea typeface="ＭＳ Ｐゴシック" pitchFamily="34" charset="-128"/>
              </a:rPr>
              <a:t>Achieve vision: provide reasoned solutions in the nation</a:t>
            </a:r>
            <a:r>
              <a:rPr lang="ja-JP" altLang="en-US" sz="2400" dirty="0" smtClean="0">
                <a:ea typeface="ＭＳ Ｐゴシック" pitchFamily="34" charset="-128"/>
              </a:rPr>
              <a:t>’</a:t>
            </a:r>
            <a:r>
              <a:rPr lang="en-US" altLang="ja-JP" sz="2400" dirty="0" smtClean="0">
                <a:ea typeface="ＭＳ Ｐゴシック" pitchFamily="34" charset="-128"/>
              </a:rPr>
              <a:t>s interest</a:t>
            </a:r>
          </a:p>
          <a:p>
            <a:r>
              <a:rPr lang="en-US" altLang="en-US" sz="2400" dirty="0" smtClean="0">
                <a:ea typeface="ＭＳ Ｐゴシック" pitchFamily="34" charset="-128"/>
              </a:rPr>
              <a:t>Build off 70 years of history, evolve from more recent work</a:t>
            </a:r>
          </a:p>
          <a:p>
            <a:r>
              <a:rPr lang="en-US" altLang="en-US" sz="2400" dirty="0" smtClean="0">
                <a:ea typeface="ＭＳ Ｐゴシック" pitchFamily="34" charset="-128"/>
              </a:rPr>
              <a:t>Fulfill commitments to foundations as well as achieve Trustee goals</a:t>
            </a:r>
          </a:p>
          <a:p>
            <a:r>
              <a:rPr lang="en-US" altLang="en-US" sz="2400" dirty="0" smtClean="0">
                <a:ea typeface="ＭＳ Ｐゴシック" pitchFamily="34" charset="-128"/>
              </a:rPr>
              <a:t>Group research areas into four pillars:  Fiscal Health, Education, Global Competitiveness, Democratic Institutions</a:t>
            </a:r>
          </a:p>
          <a:p>
            <a:r>
              <a:rPr lang="en-US" altLang="en-US" sz="2400" dirty="0" smtClean="0">
                <a:ea typeface="ＭＳ Ｐゴシック" pitchFamily="34" charset="-128"/>
              </a:rPr>
              <a:t>Build each area from 75</a:t>
            </a:r>
            <a:r>
              <a:rPr lang="en-US" altLang="en-US" sz="2400" baseline="30000" dirty="0" smtClean="0">
                <a:ea typeface="ＭＳ Ｐゴシック" pitchFamily="34" charset="-128"/>
              </a:rPr>
              <a:t>th</a:t>
            </a:r>
            <a:r>
              <a:rPr lang="en-US" altLang="en-US" sz="2400" dirty="0" smtClean="0">
                <a:ea typeface="ＭＳ Ｐゴシック" pitchFamily="34" charset="-128"/>
              </a:rPr>
              <a:t> Anniversary project based on Sustainable Capitalism</a:t>
            </a:r>
          </a:p>
          <a:p>
            <a:r>
              <a:rPr lang="en-US" altLang="en-US" sz="2400" dirty="0" smtClean="0">
                <a:ea typeface="ＭＳ Ｐゴシック" pitchFamily="34" charset="-128"/>
              </a:rPr>
              <a:t>Work with P&amp;I Committee to achieve greater focus on fewer issue study areas</a:t>
            </a:r>
          </a:p>
        </p:txBody>
      </p:sp>
      <p:sp>
        <p:nvSpPr>
          <p:cNvPr id="46084" name="Slide Number Placeholder 4"/>
          <p:cNvSpPr>
            <a:spLocks noGrp="1"/>
          </p:cNvSpPr>
          <p:nvPr>
            <p:ph type="sldNum" sz="quarter" idx="1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ea typeface="ＭＳ Ｐゴシック" pitchFamily="34" charset="-128"/>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ea typeface="ＭＳ Ｐゴシック" pitchFamily="34" charset="-128"/>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ea typeface="ＭＳ Ｐゴシック" pitchFamily="34" charset="-128"/>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ea typeface="ＭＳ Ｐゴシック" pitchFamily="34" charset="-128"/>
              </a:defRPr>
            </a:lvl5pPr>
            <a:lvl6pPr marL="25146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6pPr>
            <a:lvl7pPr marL="29718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7pPr>
            <a:lvl8pPr marL="34290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8pPr>
            <a:lvl9pPr marL="3886200" indent="-228600" defTabSz="4572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ea typeface="ＭＳ Ｐゴシック" pitchFamily="34" charset="-128"/>
              </a:defRPr>
            </a:lvl9pPr>
          </a:lstStyle>
          <a:p>
            <a:pPr eaLnBrk="1" hangingPunct="1">
              <a:spcBef>
                <a:spcPct val="0"/>
              </a:spcBef>
              <a:buClrTx/>
              <a:buSzTx/>
              <a:buFontTx/>
              <a:buNone/>
            </a:pPr>
            <a:fld id="{C07A4B5D-923F-47B9-BFE8-432BF1B042B2}" type="slidenum">
              <a:rPr lang="en-US" altLang="en-US" sz="1200"/>
              <a:pPr eaLnBrk="1" hangingPunct="1">
                <a:spcBef>
                  <a:spcPct val="0"/>
                </a:spcBef>
                <a:buClrTx/>
                <a:buSzTx/>
                <a:buFontTx/>
                <a:buNone/>
              </a:pPr>
              <a:t>9</a:t>
            </a:fld>
            <a:endParaRPr lang="en-US" altLang="en-US" sz="120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1" i="0" u="none" strike="noStrike" cap="none" normalizeH="0" baseline="0">
            <a:ln>
              <a:noFill/>
            </a:ln>
            <a:solidFill>
              <a:schemeClr val="bg2"/>
            </a:solidFill>
            <a:effectLst/>
            <a:latin typeface="Albertus Medium"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1" i="0" u="none" strike="noStrike" cap="none" normalizeH="0" baseline="0">
            <a:ln>
              <a:noFill/>
            </a:ln>
            <a:solidFill>
              <a:schemeClr val="bg2"/>
            </a:solidFill>
            <a:effectLst/>
            <a:latin typeface="Albertus Medium" pitchFamily="34"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Pixel">
  <a:themeElements>
    <a:clrScheme name="1_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1_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1" i="0" u="none" strike="noStrike" cap="none" normalizeH="0" baseline="0">
            <a:ln>
              <a:noFill/>
            </a:ln>
            <a:solidFill>
              <a:schemeClr val="bg2"/>
            </a:solidFill>
            <a:effectLst/>
            <a:latin typeface="Albertus Medium"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1" i="0" u="none" strike="noStrike" cap="none" normalizeH="0" baseline="0">
            <a:ln>
              <a:noFill/>
            </a:ln>
            <a:solidFill>
              <a:schemeClr val="bg2"/>
            </a:solidFill>
            <a:effectLst/>
            <a:latin typeface="Albertus Medium" pitchFamily="34" charset="0"/>
          </a:defRPr>
        </a:defPPr>
      </a:lstStyle>
    </a:lnDef>
  </a:objectDefaults>
  <a:extraClrSchemeLst>
    <a:extraClrScheme>
      <a:clrScheme name="1_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1_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1_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1_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1_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1_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1_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1_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1_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1_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1_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1_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27308</TotalTime>
  <Words>1364</Words>
  <Application>Microsoft Macintosh PowerPoint</Application>
  <PresentationFormat>On-screen Show (4:3)</PresentationFormat>
  <Paragraphs>318</Paragraphs>
  <Slides>20</Slides>
  <Notes>0</Notes>
  <HiddenSlides>0</HiddenSlides>
  <MMClips>0</MMClips>
  <ScaleCrop>false</ScaleCrop>
  <HeadingPairs>
    <vt:vector size="4" baseType="variant">
      <vt:variant>
        <vt:lpstr>Design Template</vt:lpstr>
      </vt:variant>
      <vt:variant>
        <vt:i4>2</vt:i4>
      </vt:variant>
      <vt:variant>
        <vt:lpstr>Slide Titles</vt:lpstr>
      </vt:variant>
      <vt:variant>
        <vt:i4>20</vt:i4>
      </vt:variant>
    </vt:vector>
  </HeadingPairs>
  <TitlesOfParts>
    <vt:vector size="22" baseType="lpstr">
      <vt:lpstr>Pixel</vt:lpstr>
      <vt:lpstr>1_Pixel</vt:lpstr>
      <vt:lpstr>   </vt:lpstr>
      <vt:lpstr>CED’s Significant  Contributions to Past Policy</vt:lpstr>
      <vt:lpstr>CED Major Policy Influence</vt:lpstr>
      <vt:lpstr>Vision, Mission &amp; Core Principles  </vt:lpstr>
      <vt:lpstr>Recommended Vision</vt:lpstr>
      <vt:lpstr>CED Vision Testimonials </vt:lpstr>
      <vt:lpstr>Slide 7</vt:lpstr>
      <vt:lpstr> Research Plan  </vt:lpstr>
      <vt:lpstr>2013-2017 CED Research Plan</vt:lpstr>
      <vt:lpstr>Sustainable Capitalism: CED’s 75th Anniversary Project</vt:lpstr>
      <vt:lpstr>Sustainable Capitalism Is Based On:</vt:lpstr>
      <vt:lpstr>Fiscal Health</vt:lpstr>
      <vt:lpstr>Education</vt:lpstr>
      <vt:lpstr>Global Competitiveness </vt:lpstr>
      <vt:lpstr>Democratic Institutions</vt:lpstr>
      <vt:lpstr>Current Trustees (182 total)</vt:lpstr>
      <vt:lpstr>Current Trustees (182 total)</vt:lpstr>
      <vt:lpstr>Current Trustees (182 total)</vt:lpstr>
      <vt:lpstr>Current Trustees (182 total)</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Steve Odland</dc:creator>
  <cp:lastModifiedBy>Fadwa Kingsbury</cp:lastModifiedBy>
  <cp:revision>840</cp:revision>
  <cp:lastPrinted>2013-01-17T18:52:32Z</cp:lastPrinted>
  <dcterms:created xsi:type="dcterms:W3CDTF">2014-01-18T14:26:40Z</dcterms:created>
  <dcterms:modified xsi:type="dcterms:W3CDTF">2014-01-18T14:55:44Z</dcterms:modified>
</cp:coreProperties>
</file>