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32918400" cy="21945600"/>
  <p:notesSz cx="6858000" cy="9144000"/>
  <p:defaultTextStyle>
    <a:defPPr>
      <a:defRPr lang="en-US"/>
    </a:defPPr>
    <a:lvl1pPr marL="0" algn="l" defTabSz="1567510" rtl="0" eaLnBrk="1" latinLnBrk="0" hangingPunct="1">
      <a:defRPr sz="6200" kern="1200">
        <a:solidFill>
          <a:schemeClr val="tx1"/>
        </a:solidFill>
        <a:latin typeface="+mn-lt"/>
        <a:ea typeface="+mn-ea"/>
        <a:cs typeface="+mn-cs"/>
      </a:defRPr>
    </a:lvl1pPr>
    <a:lvl2pPr marL="1567510" algn="l" defTabSz="1567510" rtl="0" eaLnBrk="1" latinLnBrk="0" hangingPunct="1">
      <a:defRPr sz="6200" kern="1200">
        <a:solidFill>
          <a:schemeClr val="tx1"/>
        </a:solidFill>
        <a:latin typeface="+mn-lt"/>
        <a:ea typeface="+mn-ea"/>
        <a:cs typeface="+mn-cs"/>
      </a:defRPr>
    </a:lvl2pPr>
    <a:lvl3pPr marL="3135020" algn="l" defTabSz="1567510" rtl="0" eaLnBrk="1" latinLnBrk="0" hangingPunct="1">
      <a:defRPr sz="6200" kern="1200">
        <a:solidFill>
          <a:schemeClr val="tx1"/>
        </a:solidFill>
        <a:latin typeface="+mn-lt"/>
        <a:ea typeface="+mn-ea"/>
        <a:cs typeface="+mn-cs"/>
      </a:defRPr>
    </a:lvl3pPr>
    <a:lvl4pPr marL="4702531" algn="l" defTabSz="1567510" rtl="0" eaLnBrk="1" latinLnBrk="0" hangingPunct="1">
      <a:defRPr sz="6200" kern="1200">
        <a:solidFill>
          <a:schemeClr val="tx1"/>
        </a:solidFill>
        <a:latin typeface="+mn-lt"/>
        <a:ea typeface="+mn-ea"/>
        <a:cs typeface="+mn-cs"/>
      </a:defRPr>
    </a:lvl4pPr>
    <a:lvl5pPr marL="6270041" algn="l" defTabSz="1567510" rtl="0" eaLnBrk="1" latinLnBrk="0" hangingPunct="1">
      <a:defRPr sz="6200" kern="1200">
        <a:solidFill>
          <a:schemeClr val="tx1"/>
        </a:solidFill>
        <a:latin typeface="+mn-lt"/>
        <a:ea typeface="+mn-ea"/>
        <a:cs typeface="+mn-cs"/>
      </a:defRPr>
    </a:lvl5pPr>
    <a:lvl6pPr marL="7837551" algn="l" defTabSz="1567510" rtl="0" eaLnBrk="1" latinLnBrk="0" hangingPunct="1">
      <a:defRPr sz="6200" kern="1200">
        <a:solidFill>
          <a:schemeClr val="tx1"/>
        </a:solidFill>
        <a:latin typeface="+mn-lt"/>
        <a:ea typeface="+mn-ea"/>
        <a:cs typeface="+mn-cs"/>
      </a:defRPr>
    </a:lvl6pPr>
    <a:lvl7pPr marL="9405061" algn="l" defTabSz="1567510" rtl="0" eaLnBrk="1" latinLnBrk="0" hangingPunct="1">
      <a:defRPr sz="6200" kern="1200">
        <a:solidFill>
          <a:schemeClr val="tx1"/>
        </a:solidFill>
        <a:latin typeface="+mn-lt"/>
        <a:ea typeface="+mn-ea"/>
        <a:cs typeface="+mn-cs"/>
      </a:defRPr>
    </a:lvl7pPr>
    <a:lvl8pPr marL="10972571" algn="l" defTabSz="1567510" rtl="0" eaLnBrk="1" latinLnBrk="0" hangingPunct="1">
      <a:defRPr sz="6200" kern="1200">
        <a:solidFill>
          <a:schemeClr val="tx1"/>
        </a:solidFill>
        <a:latin typeface="+mn-lt"/>
        <a:ea typeface="+mn-ea"/>
        <a:cs typeface="+mn-cs"/>
      </a:defRPr>
    </a:lvl8pPr>
    <a:lvl9pPr marL="12540082" algn="l" defTabSz="1567510" rtl="0" eaLnBrk="1" latinLnBrk="0" hangingPunct="1">
      <a:defRPr sz="6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719"/>
    <a:srgbClr val="F72300"/>
    <a:srgbClr val="B23B03"/>
    <a:srgbClr val="C92D02"/>
    <a:srgbClr val="914304"/>
    <a:srgbClr val="90440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34533" autoAdjust="0"/>
    <p:restoredTop sz="99158" autoAdjust="0"/>
  </p:normalViewPr>
  <p:slideViewPr>
    <p:cSldViewPr snapToGrid="0" snapToObjects="1">
      <p:cViewPr varScale="1">
        <p:scale>
          <a:sx n="23" d="100"/>
          <a:sy n="23" d="100"/>
        </p:scale>
        <p:origin x="-2120" y="-144"/>
      </p:cViewPr>
      <p:guideLst>
        <p:guide orient="horz" pos="6912"/>
        <p:guide pos="10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6817361"/>
            <a:ext cx="27980640" cy="4704080"/>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760" y="12435840"/>
            <a:ext cx="23042880" cy="5608320"/>
          </a:xfrm>
        </p:spPr>
        <p:txBody>
          <a:bodyPr/>
          <a:lstStyle>
            <a:lvl1pPr marL="0" indent="0" algn="ctr">
              <a:buNone/>
              <a:defRPr>
                <a:solidFill>
                  <a:schemeClr val="tx1">
                    <a:tint val="75000"/>
                  </a:schemeClr>
                </a:solidFill>
              </a:defRPr>
            </a:lvl1pPr>
            <a:lvl2pPr marL="1567510" indent="0" algn="ctr">
              <a:buNone/>
              <a:defRPr>
                <a:solidFill>
                  <a:schemeClr val="tx1">
                    <a:tint val="75000"/>
                  </a:schemeClr>
                </a:solidFill>
              </a:defRPr>
            </a:lvl2pPr>
            <a:lvl3pPr marL="3135020" indent="0" algn="ctr">
              <a:buNone/>
              <a:defRPr>
                <a:solidFill>
                  <a:schemeClr val="tx1">
                    <a:tint val="75000"/>
                  </a:schemeClr>
                </a:solidFill>
              </a:defRPr>
            </a:lvl3pPr>
            <a:lvl4pPr marL="4702531" indent="0" algn="ctr">
              <a:buNone/>
              <a:defRPr>
                <a:solidFill>
                  <a:schemeClr val="tx1">
                    <a:tint val="75000"/>
                  </a:schemeClr>
                </a:solidFill>
              </a:defRPr>
            </a:lvl4pPr>
            <a:lvl5pPr marL="6270041" indent="0" algn="ctr">
              <a:buNone/>
              <a:defRPr>
                <a:solidFill>
                  <a:schemeClr val="tx1">
                    <a:tint val="75000"/>
                  </a:schemeClr>
                </a:solidFill>
              </a:defRPr>
            </a:lvl5pPr>
            <a:lvl6pPr marL="7837551" indent="0" algn="ctr">
              <a:buNone/>
              <a:defRPr>
                <a:solidFill>
                  <a:schemeClr val="tx1">
                    <a:tint val="75000"/>
                  </a:schemeClr>
                </a:solidFill>
              </a:defRPr>
            </a:lvl6pPr>
            <a:lvl7pPr marL="9405061" indent="0" algn="ctr">
              <a:buNone/>
              <a:defRPr>
                <a:solidFill>
                  <a:schemeClr val="tx1">
                    <a:tint val="75000"/>
                  </a:schemeClr>
                </a:solidFill>
              </a:defRPr>
            </a:lvl7pPr>
            <a:lvl8pPr marL="10972571" indent="0" algn="ctr">
              <a:buNone/>
              <a:defRPr>
                <a:solidFill>
                  <a:schemeClr val="tx1">
                    <a:tint val="75000"/>
                  </a:schemeClr>
                </a:solidFill>
              </a:defRPr>
            </a:lvl8pPr>
            <a:lvl9pPr marL="1254008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C42885F-1074-D74F-928F-DE6C56C769E6}" type="datetimeFigureOut">
              <a:rPr lang="en-US" smtClean="0"/>
              <a:t>6/18/14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DAC735-CE85-8941-9ED1-95834D175CB8}" type="slidenum">
              <a:rPr lang="en-US" smtClean="0"/>
              <a:t>‹#›</a:t>
            </a:fld>
            <a:endParaRPr lang="en-US" dirty="0"/>
          </a:p>
        </p:txBody>
      </p:sp>
    </p:spTree>
    <p:extLst>
      <p:ext uri="{BB962C8B-B14F-4D97-AF65-F5344CB8AC3E}">
        <p14:creationId xmlns:p14="http://schemas.microsoft.com/office/powerpoint/2010/main" val="1556983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42885F-1074-D74F-928F-DE6C56C769E6}" type="datetimeFigureOut">
              <a:rPr lang="en-US" smtClean="0"/>
              <a:t>6/18/14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DAC735-CE85-8941-9ED1-95834D175CB8}" type="slidenum">
              <a:rPr lang="en-US" smtClean="0"/>
              <a:t>‹#›</a:t>
            </a:fld>
            <a:endParaRPr lang="en-US" dirty="0"/>
          </a:p>
        </p:txBody>
      </p:sp>
    </p:spTree>
    <p:extLst>
      <p:ext uri="{BB962C8B-B14F-4D97-AF65-F5344CB8AC3E}">
        <p14:creationId xmlns:p14="http://schemas.microsoft.com/office/powerpoint/2010/main" val="2921982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865840" y="878843"/>
            <a:ext cx="7406640" cy="187248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45920" y="878843"/>
            <a:ext cx="21671280" cy="187248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42885F-1074-D74F-928F-DE6C56C769E6}" type="datetimeFigureOut">
              <a:rPr lang="en-US" smtClean="0"/>
              <a:t>6/18/14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DAC735-CE85-8941-9ED1-95834D175CB8}" type="slidenum">
              <a:rPr lang="en-US" smtClean="0"/>
              <a:t>‹#›</a:t>
            </a:fld>
            <a:endParaRPr lang="en-US" dirty="0"/>
          </a:p>
        </p:txBody>
      </p:sp>
    </p:spTree>
    <p:extLst>
      <p:ext uri="{BB962C8B-B14F-4D97-AF65-F5344CB8AC3E}">
        <p14:creationId xmlns:p14="http://schemas.microsoft.com/office/powerpoint/2010/main" val="2048608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42885F-1074-D74F-928F-DE6C56C769E6}" type="datetimeFigureOut">
              <a:rPr lang="en-US" smtClean="0"/>
              <a:t>6/18/14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DAC735-CE85-8941-9ED1-95834D175CB8}" type="slidenum">
              <a:rPr lang="en-US" smtClean="0"/>
              <a:t>‹#›</a:t>
            </a:fld>
            <a:endParaRPr lang="en-US" dirty="0"/>
          </a:p>
        </p:txBody>
      </p:sp>
    </p:spTree>
    <p:extLst>
      <p:ext uri="{BB962C8B-B14F-4D97-AF65-F5344CB8AC3E}">
        <p14:creationId xmlns:p14="http://schemas.microsoft.com/office/powerpoint/2010/main" val="3177641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14102081"/>
            <a:ext cx="27980640" cy="4358640"/>
          </a:xfrm>
        </p:spPr>
        <p:txBody>
          <a:bodyPr anchor="t"/>
          <a:lstStyle>
            <a:lvl1pPr algn="l">
              <a:defRPr sz="137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6" y="9301484"/>
            <a:ext cx="27980640" cy="4800599"/>
          </a:xfrm>
        </p:spPr>
        <p:txBody>
          <a:bodyPr anchor="b"/>
          <a:lstStyle>
            <a:lvl1pPr marL="0" indent="0">
              <a:buNone/>
              <a:defRPr sz="6900">
                <a:solidFill>
                  <a:schemeClr val="tx1">
                    <a:tint val="75000"/>
                  </a:schemeClr>
                </a:solidFill>
              </a:defRPr>
            </a:lvl1pPr>
            <a:lvl2pPr marL="1567510" indent="0">
              <a:buNone/>
              <a:defRPr sz="6200">
                <a:solidFill>
                  <a:schemeClr val="tx1">
                    <a:tint val="75000"/>
                  </a:schemeClr>
                </a:solidFill>
              </a:defRPr>
            </a:lvl2pPr>
            <a:lvl3pPr marL="3135020" indent="0">
              <a:buNone/>
              <a:defRPr sz="5500">
                <a:solidFill>
                  <a:schemeClr val="tx1">
                    <a:tint val="75000"/>
                  </a:schemeClr>
                </a:solidFill>
              </a:defRPr>
            </a:lvl3pPr>
            <a:lvl4pPr marL="4702531" indent="0">
              <a:buNone/>
              <a:defRPr sz="4800">
                <a:solidFill>
                  <a:schemeClr val="tx1">
                    <a:tint val="75000"/>
                  </a:schemeClr>
                </a:solidFill>
              </a:defRPr>
            </a:lvl4pPr>
            <a:lvl5pPr marL="6270041" indent="0">
              <a:buNone/>
              <a:defRPr sz="4800">
                <a:solidFill>
                  <a:schemeClr val="tx1">
                    <a:tint val="75000"/>
                  </a:schemeClr>
                </a:solidFill>
              </a:defRPr>
            </a:lvl5pPr>
            <a:lvl6pPr marL="7837551" indent="0">
              <a:buNone/>
              <a:defRPr sz="4800">
                <a:solidFill>
                  <a:schemeClr val="tx1">
                    <a:tint val="75000"/>
                  </a:schemeClr>
                </a:solidFill>
              </a:defRPr>
            </a:lvl6pPr>
            <a:lvl7pPr marL="9405061" indent="0">
              <a:buNone/>
              <a:defRPr sz="4800">
                <a:solidFill>
                  <a:schemeClr val="tx1">
                    <a:tint val="75000"/>
                  </a:schemeClr>
                </a:solidFill>
              </a:defRPr>
            </a:lvl7pPr>
            <a:lvl8pPr marL="10972571" indent="0">
              <a:buNone/>
              <a:defRPr sz="4800">
                <a:solidFill>
                  <a:schemeClr val="tx1">
                    <a:tint val="75000"/>
                  </a:schemeClr>
                </a:solidFill>
              </a:defRPr>
            </a:lvl8pPr>
            <a:lvl9pPr marL="12540082" indent="0">
              <a:buNone/>
              <a:defRPr sz="4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42885F-1074-D74F-928F-DE6C56C769E6}" type="datetimeFigureOut">
              <a:rPr lang="en-US" smtClean="0"/>
              <a:t>6/18/14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DAC735-CE85-8941-9ED1-95834D175CB8}" type="slidenum">
              <a:rPr lang="en-US" smtClean="0"/>
              <a:t>‹#›</a:t>
            </a:fld>
            <a:endParaRPr lang="en-US" dirty="0"/>
          </a:p>
        </p:txBody>
      </p:sp>
    </p:spTree>
    <p:extLst>
      <p:ext uri="{BB962C8B-B14F-4D97-AF65-F5344CB8AC3E}">
        <p14:creationId xmlns:p14="http://schemas.microsoft.com/office/powerpoint/2010/main" val="2437681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45920" y="5120643"/>
            <a:ext cx="14538960" cy="14483081"/>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733520" y="5120643"/>
            <a:ext cx="14538960" cy="14483081"/>
          </a:xfrm>
        </p:spPr>
        <p:txBody>
          <a:bodyPr/>
          <a:lstStyle>
            <a:lvl1pPr>
              <a:defRPr sz="9600"/>
            </a:lvl1pPr>
            <a:lvl2pPr>
              <a:defRPr sz="8200"/>
            </a:lvl2pPr>
            <a:lvl3pPr>
              <a:defRPr sz="69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C42885F-1074-D74F-928F-DE6C56C769E6}" type="datetimeFigureOut">
              <a:rPr lang="en-US" smtClean="0"/>
              <a:t>6/18/14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DAC735-CE85-8941-9ED1-95834D175CB8}" type="slidenum">
              <a:rPr lang="en-US" smtClean="0"/>
              <a:t>‹#›</a:t>
            </a:fld>
            <a:endParaRPr lang="en-US" dirty="0"/>
          </a:p>
        </p:txBody>
      </p:sp>
    </p:spTree>
    <p:extLst>
      <p:ext uri="{BB962C8B-B14F-4D97-AF65-F5344CB8AC3E}">
        <p14:creationId xmlns:p14="http://schemas.microsoft.com/office/powerpoint/2010/main" val="4036731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5922" y="4912362"/>
            <a:ext cx="14544677" cy="2047239"/>
          </a:xfrm>
        </p:spPr>
        <p:txBody>
          <a:bodyPr anchor="b"/>
          <a:lstStyle>
            <a:lvl1pPr marL="0" indent="0">
              <a:buNone/>
              <a:defRPr sz="8200" b="1"/>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4" name="Content Placeholder 3"/>
          <p:cNvSpPr>
            <a:spLocks noGrp="1"/>
          </p:cNvSpPr>
          <p:nvPr>
            <p:ph sz="half" idx="2"/>
          </p:nvPr>
        </p:nvSpPr>
        <p:spPr>
          <a:xfrm>
            <a:off x="1645922" y="6959601"/>
            <a:ext cx="14544677" cy="12644121"/>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092" y="4912362"/>
            <a:ext cx="14550390" cy="2047239"/>
          </a:xfrm>
        </p:spPr>
        <p:txBody>
          <a:bodyPr anchor="b"/>
          <a:lstStyle>
            <a:lvl1pPr marL="0" indent="0">
              <a:buNone/>
              <a:defRPr sz="8200" b="1"/>
            </a:lvl1pPr>
            <a:lvl2pPr marL="1567510" indent="0">
              <a:buNone/>
              <a:defRPr sz="6900" b="1"/>
            </a:lvl2pPr>
            <a:lvl3pPr marL="3135020" indent="0">
              <a:buNone/>
              <a:defRPr sz="6200" b="1"/>
            </a:lvl3pPr>
            <a:lvl4pPr marL="4702531" indent="0">
              <a:buNone/>
              <a:defRPr sz="5500" b="1"/>
            </a:lvl4pPr>
            <a:lvl5pPr marL="6270041" indent="0">
              <a:buNone/>
              <a:defRPr sz="5500" b="1"/>
            </a:lvl5pPr>
            <a:lvl6pPr marL="7837551" indent="0">
              <a:buNone/>
              <a:defRPr sz="5500" b="1"/>
            </a:lvl6pPr>
            <a:lvl7pPr marL="9405061" indent="0">
              <a:buNone/>
              <a:defRPr sz="5500" b="1"/>
            </a:lvl7pPr>
            <a:lvl8pPr marL="10972571" indent="0">
              <a:buNone/>
              <a:defRPr sz="5500" b="1"/>
            </a:lvl8pPr>
            <a:lvl9pPr marL="12540082" indent="0">
              <a:buNone/>
              <a:defRPr sz="5500" b="1"/>
            </a:lvl9pPr>
          </a:lstStyle>
          <a:p>
            <a:pPr lvl="0"/>
            <a:r>
              <a:rPr lang="en-US" smtClean="0"/>
              <a:t>Click to edit Master text styles</a:t>
            </a:r>
          </a:p>
        </p:txBody>
      </p:sp>
      <p:sp>
        <p:nvSpPr>
          <p:cNvPr id="6" name="Content Placeholder 5"/>
          <p:cNvSpPr>
            <a:spLocks noGrp="1"/>
          </p:cNvSpPr>
          <p:nvPr>
            <p:ph sz="quarter" idx="4"/>
          </p:nvPr>
        </p:nvSpPr>
        <p:spPr>
          <a:xfrm>
            <a:off x="16722092" y="6959601"/>
            <a:ext cx="14550390" cy="12644121"/>
          </a:xfrm>
        </p:spPr>
        <p:txBody>
          <a:bodyPr/>
          <a:lstStyle>
            <a:lvl1pPr>
              <a:defRPr sz="8200"/>
            </a:lvl1pPr>
            <a:lvl2pPr>
              <a:defRPr sz="6900"/>
            </a:lvl2pPr>
            <a:lvl3pPr>
              <a:defRPr sz="6200"/>
            </a:lvl3pPr>
            <a:lvl4pPr>
              <a:defRPr sz="5500"/>
            </a:lvl4pPr>
            <a:lvl5pPr>
              <a:defRPr sz="5500"/>
            </a:lvl5pPr>
            <a:lvl6pPr>
              <a:defRPr sz="5500"/>
            </a:lvl6pPr>
            <a:lvl7pPr>
              <a:defRPr sz="5500"/>
            </a:lvl7pPr>
            <a:lvl8pPr>
              <a:defRPr sz="5500"/>
            </a:lvl8pPr>
            <a:lvl9pPr>
              <a:defRPr sz="5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C42885F-1074-D74F-928F-DE6C56C769E6}" type="datetimeFigureOut">
              <a:rPr lang="en-US" smtClean="0"/>
              <a:t>6/18/14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ADAC735-CE85-8941-9ED1-95834D175CB8}" type="slidenum">
              <a:rPr lang="en-US" smtClean="0"/>
              <a:t>‹#›</a:t>
            </a:fld>
            <a:endParaRPr lang="en-US" dirty="0"/>
          </a:p>
        </p:txBody>
      </p:sp>
    </p:spTree>
    <p:extLst>
      <p:ext uri="{BB962C8B-B14F-4D97-AF65-F5344CB8AC3E}">
        <p14:creationId xmlns:p14="http://schemas.microsoft.com/office/powerpoint/2010/main" val="2748717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C42885F-1074-D74F-928F-DE6C56C769E6}" type="datetimeFigureOut">
              <a:rPr lang="en-US" smtClean="0"/>
              <a:t>6/18/14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ADAC735-CE85-8941-9ED1-95834D175CB8}" type="slidenum">
              <a:rPr lang="en-US" smtClean="0"/>
              <a:t>‹#›</a:t>
            </a:fld>
            <a:endParaRPr lang="en-US" dirty="0"/>
          </a:p>
        </p:txBody>
      </p:sp>
    </p:spTree>
    <p:extLst>
      <p:ext uri="{BB962C8B-B14F-4D97-AF65-F5344CB8AC3E}">
        <p14:creationId xmlns:p14="http://schemas.microsoft.com/office/powerpoint/2010/main" val="2065342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42885F-1074-D74F-928F-DE6C56C769E6}" type="datetimeFigureOut">
              <a:rPr lang="en-US" smtClean="0"/>
              <a:t>6/18/14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ADAC735-CE85-8941-9ED1-95834D175CB8}" type="slidenum">
              <a:rPr lang="en-US" smtClean="0"/>
              <a:t>‹#›</a:t>
            </a:fld>
            <a:endParaRPr lang="en-US" dirty="0"/>
          </a:p>
        </p:txBody>
      </p:sp>
    </p:spTree>
    <p:extLst>
      <p:ext uri="{BB962C8B-B14F-4D97-AF65-F5344CB8AC3E}">
        <p14:creationId xmlns:p14="http://schemas.microsoft.com/office/powerpoint/2010/main" val="3508373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4" y="873760"/>
            <a:ext cx="10829927" cy="3718560"/>
          </a:xfrm>
        </p:spPr>
        <p:txBody>
          <a:bodyPr anchor="b"/>
          <a:lstStyle>
            <a:lvl1pPr algn="l">
              <a:defRPr sz="6900" b="1"/>
            </a:lvl1pPr>
          </a:lstStyle>
          <a:p>
            <a:r>
              <a:rPr lang="en-US" smtClean="0"/>
              <a:t>Click to edit Master title style</a:t>
            </a:r>
            <a:endParaRPr lang="en-US"/>
          </a:p>
        </p:txBody>
      </p:sp>
      <p:sp>
        <p:nvSpPr>
          <p:cNvPr id="3" name="Content Placeholder 2"/>
          <p:cNvSpPr>
            <a:spLocks noGrp="1"/>
          </p:cNvSpPr>
          <p:nvPr>
            <p:ph idx="1"/>
          </p:nvPr>
        </p:nvSpPr>
        <p:spPr>
          <a:xfrm>
            <a:off x="12870180" y="873763"/>
            <a:ext cx="18402300" cy="18729961"/>
          </a:xfrm>
        </p:spPr>
        <p:txBody>
          <a:bodyPr/>
          <a:lstStyle>
            <a:lvl1pPr>
              <a:defRPr sz="11000"/>
            </a:lvl1pPr>
            <a:lvl2pPr>
              <a:defRPr sz="9600"/>
            </a:lvl2pPr>
            <a:lvl3pPr>
              <a:defRPr sz="8200"/>
            </a:lvl3pPr>
            <a:lvl4pPr>
              <a:defRPr sz="6900"/>
            </a:lvl4pPr>
            <a:lvl5pPr>
              <a:defRPr sz="6900"/>
            </a:lvl5pPr>
            <a:lvl6pPr>
              <a:defRPr sz="6900"/>
            </a:lvl6pPr>
            <a:lvl7pPr>
              <a:defRPr sz="6900"/>
            </a:lvl7pPr>
            <a:lvl8pPr>
              <a:defRPr sz="6900"/>
            </a:lvl8pPr>
            <a:lvl9pPr>
              <a:defRPr sz="6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5924" y="4592323"/>
            <a:ext cx="10829927" cy="15011401"/>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42885F-1074-D74F-928F-DE6C56C769E6}" type="datetimeFigureOut">
              <a:rPr lang="en-US" smtClean="0"/>
              <a:t>6/18/14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DAC735-CE85-8941-9ED1-95834D175CB8}" type="slidenum">
              <a:rPr lang="en-US" smtClean="0"/>
              <a:t>‹#›</a:t>
            </a:fld>
            <a:endParaRPr lang="en-US" dirty="0"/>
          </a:p>
        </p:txBody>
      </p:sp>
    </p:spTree>
    <p:extLst>
      <p:ext uri="{BB962C8B-B14F-4D97-AF65-F5344CB8AC3E}">
        <p14:creationId xmlns:p14="http://schemas.microsoft.com/office/powerpoint/2010/main" val="1794186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15361921"/>
            <a:ext cx="19751040" cy="1813561"/>
          </a:xfrm>
        </p:spPr>
        <p:txBody>
          <a:bodyPr anchor="b"/>
          <a:lstStyle>
            <a:lvl1pPr algn="l">
              <a:defRPr sz="6900" b="1"/>
            </a:lvl1pPr>
          </a:lstStyle>
          <a:p>
            <a:r>
              <a:rPr lang="en-US" smtClean="0"/>
              <a:t>Click to edit Master title style</a:t>
            </a:r>
            <a:endParaRPr lang="en-US"/>
          </a:p>
        </p:txBody>
      </p:sp>
      <p:sp>
        <p:nvSpPr>
          <p:cNvPr id="3" name="Picture Placeholder 2"/>
          <p:cNvSpPr>
            <a:spLocks noGrp="1"/>
          </p:cNvSpPr>
          <p:nvPr>
            <p:ph type="pic" idx="1"/>
          </p:nvPr>
        </p:nvSpPr>
        <p:spPr>
          <a:xfrm>
            <a:off x="6452237" y="1960880"/>
            <a:ext cx="19751040" cy="13167360"/>
          </a:xfrm>
        </p:spPr>
        <p:txBody>
          <a:bodyPr/>
          <a:lstStyle>
            <a:lvl1pPr marL="0" indent="0">
              <a:buNone/>
              <a:defRPr sz="11000"/>
            </a:lvl1pPr>
            <a:lvl2pPr marL="1567510" indent="0">
              <a:buNone/>
              <a:defRPr sz="9600"/>
            </a:lvl2pPr>
            <a:lvl3pPr marL="3135020" indent="0">
              <a:buNone/>
              <a:defRPr sz="8200"/>
            </a:lvl3pPr>
            <a:lvl4pPr marL="4702531" indent="0">
              <a:buNone/>
              <a:defRPr sz="6900"/>
            </a:lvl4pPr>
            <a:lvl5pPr marL="6270041" indent="0">
              <a:buNone/>
              <a:defRPr sz="6900"/>
            </a:lvl5pPr>
            <a:lvl6pPr marL="7837551" indent="0">
              <a:buNone/>
              <a:defRPr sz="6900"/>
            </a:lvl6pPr>
            <a:lvl7pPr marL="9405061" indent="0">
              <a:buNone/>
              <a:defRPr sz="6900"/>
            </a:lvl7pPr>
            <a:lvl8pPr marL="10972571" indent="0">
              <a:buNone/>
              <a:defRPr sz="6900"/>
            </a:lvl8pPr>
            <a:lvl9pPr marL="12540082" indent="0">
              <a:buNone/>
              <a:defRPr sz="6900"/>
            </a:lvl9pPr>
          </a:lstStyle>
          <a:p>
            <a:endParaRPr lang="en-US" dirty="0"/>
          </a:p>
        </p:txBody>
      </p:sp>
      <p:sp>
        <p:nvSpPr>
          <p:cNvPr id="4" name="Text Placeholder 3"/>
          <p:cNvSpPr>
            <a:spLocks noGrp="1"/>
          </p:cNvSpPr>
          <p:nvPr>
            <p:ph type="body" sz="half" idx="2"/>
          </p:nvPr>
        </p:nvSpPr>
        <p:spPr>
          <a:xfrm>
            <a:off x="6452237" y="17175482"/>
            <a:ext cx="19751040" cy="2575559"/>
          </a:xfrm>
        </p:spPr>
        <p:txBody>
          <a:bodyPr/>
          <a:lstStyle>
            <a:lvl1pPr marL="0" indent="0">
              <a:buNone/>
              <a:defRPr sz="4800"/>
            </a:lvl1pPr>
            <a:lvl2pPr marL="1567510" indent="0">
              <a:buNone/>
              <a:defRPr sz="4100"/>
            </a:lvl2pPr>
            <a:lvl3pPr marL="3135020" indent="0">
              <a:buNone/>
              <a:defRPr sz="3400"/>
            </a:lvl3pPr>
            <a:lvl4pPr marL="4702531" indent="0">
              <a:buNone/>
              <a:defRPr sz="3100"/>
            </a:lvl4pPr>
            <a:lvl5pPr marL="6270041" indent="0">
              <a:buNone/>
              <a:defRPr sz="3100"/>
            </a:lvl5pPr>
            <a:lvl6pPr marL="7837551" indent="0">
              <a:buNone/>
              <a:defRPr sz="3100"/>
            </a:lvl6pPr>
            <a:lvl7pPr marL="9405061" indent="0">
              <a:buNone/>
              <a:defRPr sz="3100"/>
            </a:lvl7pPr>
            <a:lvl8pPr marL="10972571" indent="0">
              <a:buNone/>
              <a:defRPr sz="3100"/>
            </a:lvl8pPr>
            <a:lvl9pPr marL="12540082" indent="0">
              <a:buNone/>
              <a:defRPr sz="3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42885F-1074-D74F-928F-DE6C56C769E6}" type="datetimeFigureOut">
              <a:rPr lang="en-US" smtClean="0"/>
              <a:t>6/18/14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DAC735-CE85-8941-9ED1-95834D175CB8}" type="slidenum">
              <a:rPr lang="en-US" smtClean="0"/>
              <a:t>‹#›</a:t>
            </a:fld>
            <a:endParaRPr lang="en-US" dirty="0"/>
          </a:p>
        </p:txBody>
      </p:sp>
    </p:spTree>
    <p:extLst>
      <p:ext uri="{BB962C8B-B14F-4D97-AF65-F5344CB8AC3E}">
        <p14:creationId xmlns:p14="http://schemas.microsoft.com/office/powerpoint/2010/main" val="30720077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878841"/>
            <a:ext cx="29626560" cy="3657600"/>
          </a:xfrm>
          <a:prstGeom prst="rect">
            <a:avLst/>
          </a:prstGeom>
        </p:spPr>
        <p:txBody>
          <a:bodyPr vert="horz" lIns="313502" tIns="156751" rIns="313502" bIns="15675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645920" y="5120643"/>
            <a:ext cx="29626560" cy="14483081"/>
          </a:xfrm>
          <a:prstGeom prst="rect">
            <a:avLst/>
          </a:prstGeom>
        </p:spPr>
        <p:txBody>
          <a:bodyPr vert="horz" lIns="313502" tIns="156751" rIns="313502" bIns="15675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645920" y="20340321"/>
            <a:ext cx="7680960" cy="1168400"/>
          </a:xfrm>
          <a:prstGeom prst="rect">
            <a:avLst/>
          </a:prstGeom>
        </p:spPr>
        <p:txBody>
          <a:bodyPr vert="horz" lIns="313502" tIns="156751" rIns="313502" bIns="156751" rtlCol="0" anchor="ctr"/>
          <a:lstStyle>
            <a:lvl1pPr algn="l">
              <a:defRPr sz="4100">
                <a:solidFill>
                  <a:schemeClr val="tx1">
                    <a:tint val="75000"/>
                  </a:schemeClr>
                </a:solidFill>
              </a:defRPr>
            </a:lvl1pPr>
          </a:lstStyle>
          <a:p>
            <a:fld id="{9C42885F-1074-D74F-928F-DE6C56C769E6}" type="datetimeFigureOut">
              <a:rPr lang="en-US" smtClean="0"/>
              <a:t>6/18/14</a:t>
            </a:fld>
            <a:endParaRPr lang="en-US" dirty="0"/>
          </a:p>
        </p:txBody>
      </p:sp>
      <p:sp>
        <p:nvSpPr>
          <p:cNvPr id="5" name="Footer Placeholder 4"/>
          <p:cNvSpPr>
            <a:spLocks noGrp="1"/>
          </p:cNvSpPr>
          <p:nvPr>
            <p:ph type="ftr" sz="quarter" idx="3"/>
          </p:nvPr>
        </p:nvSpPr>
        <p:spPr>
          <a:xfrm>
            <a:off x="11247120" y="20340321"/>
            <a:ext cx="10424160" cy="1168400"/>
          </a:xfrm>
          <a:prstGeom prst="rect">
            <a:avLst/>
          </a:prstGeom>
        </p:spPr>
        <p:txBody>
          <a:bodyPr vert="horz" lIns="313502" tIns="156751" rIns="313502" bIns="156751" rtlCol="0" anchor="ctr"/>
          <a:lstStyle>
            <a:lvl1pPr algn="ctr">
              <a:defRPr sz="41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591520" y="20340321"/>
            <a:ext cx="7680960" cy="1168400"/>
          </a:xfrm>
          <a:prstGeom prst="rect">
            <a:avLst/>
          </a:prstGeom>
        </p:spPr>
        <p:txBody>
          <a:bodyPr vert="horz" lIns="313502" tIns="156751" rIns="313502" bIns="156751" rtlCol="0" anchor="ctr"/>
          <a:lstStyle>
            <a:lvl1pPr algn="r">
              <a:defRPr sz="4100">
                <a:solidFill>
                  <a:schemeClr val="tx1">
                    <a:tint val="75000"/>
                  </a:schemeClr>
                </a:solidFill>
              </a:defRPr>
            </a:lvl1pPr>
          </a:lstStyle>
          <a:p>
            <a:fld id="{7ADAC735-CE85-8941-9ED1-95834D175CB8}" type="slidenum">
              <a:rPr lang="en-US" smtClean="0"/>
              <a:t>‹#›</a:t>
            </a:fld>
            <a:endParaRPr lang="en-US" dirty="0"/>
          </a:p>
        </p:txBody>
      </p:sp>
    </p:spTree>
    <p:extLst>
      <p:ext uri="{BB962C8B-B14F-4D97-AF65-F5344CB8AC3E}">
        <p14:creationId xmlns:p14="http://schemas.microsoft.com/office/powerpoint/2010/main" val="3478651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567510" rtl="0" eaLnBrk="1" latinLnBrk="0" hangingPunct="1">
        <a:spcBef>
          <a:spcPct val="0"/>
        </a:spcBef>
        <a:buNone/>
        <a:defRPr sz="15100" kern="1200">
          <a:solidFill>
            <a:schemeClr val="tx1"/>
          </a:solidFill>
          <a:latin typeface="+mj-lt"/>
          <a:ea typeface="+mj-ea"/>
          <a:cs typeface="+mj-cs"/>
        </a:defRPr>
      </a:lvl1pPr>
    </p:titleStyle>
    <p:bodyStyle>
      <a:lvl1pPr marL="1175633" indent="-1175633" algn="l" defTabSz="1567510" rtl="0" eaLnBrk="1" latinLnBrk="0" hangingPunct="1">
        <a:spcBef>
          <a:spcPct val="20000"/>
        </a:spcBef>
        <a:buFont typeface="Arial"/>
        <a:buChar char="•"/>
        <a:defRPr sz="11000" kern="1200">
          <a:solidFill>
            <a:schemeClr val="tx1"/>
          </a:solidFill>
          <a:latin typeface="+mn-lt"/>
          <a:ea typeface="+mn-ea"/>
          <a:cs typeface="+mn-cs"/>
        </a:defRPr>
      </a:lvl1pPr>
      <a:lvl2pPr marL="2547204" indent="-979694" algn="l" defTabSz="1567510" rtl="0" eaLnBrk="1" latinLnBrk="0" hangingPunct="1">
        <a:spcBef>
          <a:spcPct val="20000"/>
        </a:spcBef>
        <a:buFont typeface="Arial"/>
        <a:buChar char="–"/>
        <a:defRPr sz="9600" kern="1200">
          <a:solidFill>
            <a:schemeClr val="tx1"/>
          </a:solidFill>
          <a:latin typeface="+mn-lt"/>
          <a:ea typeface="+mn-ea"/>
          <a:cs typeface="+mn-cs"/>
        </a:defRPr>
      </a:lvl2pPr>
      <a:lvl3pPr marL="3918776" indent="-783755" algn="l" defTabSz="1567510" rtl="0" eaLnBrk="1" latinLnBrk="0" hangingPunct="1">
        <a:spcBef>
          <a:spcPct val="20000"/>
        </a:spcBef>
        <a:buFont typeface="Arial"/>
        <a:buChar char="•"/>
        <a:defRPr sz="8200" kern="1200">
          <a:solidFill>
            <a:schemeClr val="tx1"/>
          </a:solidFill>
          <a:latin typeface="+mn-lt"/>
          <a:ea typeface="+mn-ea"/>
          <a:cs typeface="+mn-cs"/>
        </a:defRPr>
      </a:lvl3pPr>
      <a:lvl4pPr marL="5486286" indent="-783755" algn="l" defTabSz="1567510" rtl="0" eaLnBrk="1" latinLnBrk="0" hangingPunct="1">
        <a:spcBef>
          <a:spcPct val="20000"/>
        </a:spcBef>
        <a:buFont typeface="Arial"/>
        <a:buChar char="–"/>
        <a:defRPr sz="6900" kern="1200">
          <a:solidFill>
            <a:schemeClr val="tx1"/>
          </a:solidFill>
          <a:latin typeface="+mn-lt"/>
          <a:ea typeface="+mn-ea"/>
          <a:cs typeface="+mn-cs"/>
        </a:defRPr>
      </a:lvl4pPr>
      <a:lvl5pPr marL="7053796" indent="-783755" algn="l" defTabSz="1567510" rtl="0" eaLnBrk="1" latinLnBrk="0" hangingPunct="1">
        <a:spcBef>
          <a:spcPct val="20000"/>
        </a:spcBef>
        <a:buFont typeface="Arial"/>
        <a:buChar char="»"/>
        <a:defRPr sz="6900" kern="1200">
          <a:solidFill>
            <a:schemeClr val="tx1"/>
          </a:solidFill>
          <a:latin typeface="+mn-lt"/>
          <a:ea typeface="+mn-ea"/>
          <a:cs typeface="+mn-cs"/>
        </a:defRPr>
      </a:lvl5pPr>
      <a:lvl6pPr marL="8621306" indent="-783755" algn="l" defTabSz="1567510" rtl="0" eaLnBrk="1" latinLnBrk="0" hangingPunct="1">
        <a:spcBef>
          <a:spcPct val="20000"/>
        </a:spcBef>
        <a:buFont typeface="Arial"/>
        <a:buChar char="•"/>
        <a:defRPr sz="6900" kern="1200">
          <a:solidFill>
            <a:schemeClr val="tx1"/>
          </a:solidFill>
          <a:latin typeface="+mn-lt"/>
          <a:ea typeface="+mn-ea"/>
          <a:cs typeface="+mn-cs"/>
        </a:defRPr>
      </a:lvl6pPr>
      <a:lvl7pPr marL="10188816" indent="-783755" algn="l" defTabSz="1567510" rtl="0" eaLnBrk="1" latinLnBrk="0" hangingPunct="1">
        <a:spcBef>
          <a:spcPct val="20000"/>
        </a:spcBef>
        <a:buFont typeface="Arial"/>
        <a:buChar char="•"/>
        <a:defRPr sz="6900" kern="1200">
          <a:solidFill>
            <a:schemeClr val="tx1"/>
          </a:solidFill>
          <a:latin typeface="+mn-lt"/>
          <a:ea typeface="+mn-ea"/>
          <a:cs typeface="+mn-cs"/>
        </a:defRPr>
      </a:lvl7pPr>
      <a:lvl8pPr marL="11756327" indent="-783755" algn="l" defTabSz="1567510" rtl="0" eaLnBrk="1" latinLnBrk="0" hangingPunct="1">
        <a:spcBef>
          <a:spcPct val="20000"/>
        </a:spcBef>
        <a:buFont typeface="Arial"/>
        <a:buChar char="•"/>
        <a:defRPr sz="6900" kern="1200">
          <a:solidFill>
            <a:schemeClr val="tx1"/>
          </a:solidFill>
          <a:latin typeface="+mn-lt"/>
          <a:ea typeface="+mn-ea"/>
          <a:cs typeface="+mn-cs"/>
        </a:defRPr>
      </a:lvl8pPr>
      <a:lvl9pPr marL="13323837" indent="-783755" algn="l" defTabSz="1567510" rtl="0" eaLnBrk="1" latinLnBrk="0" hangingPunct="1">
        <a:spcBef>
          <a:spcPct val="20000"/>
        </a:spcBef>
        <a:buFont typeface="Arial"/>
        <a:buChar char="•"/>
        <a:defRPr sz="6900" kern="1200">
          <a:solidFill>
            <a:schemeClr val="tx1"/>
          </a:solidFill>
          <a:latin typeface="+mn-lt"/>
          <a:ea typeface="+mn-ea"/>
          <a:cs typeface="+mn-cs"/>
        </a:defRPr>
      </a:lvl9pPr>
    </p:bodyStyle>
    <p:otherStyle>
      <a:defPPr>
        <a:defRPr lang="en-US"/>
      </a:defPPr>
      <a:lvl1pPr marL="0" algn="l" defTabSz="1567510" rtl="0" eaLnBrk="1" latinLnBrk="0" hangingPunct="1">
        <a:defRPr sz="6200" kern="1200">
          <a:solidFill>
            <a:schemeClr val="tx1"/>
          </a:solidFill>
          <a:latin typeface="+mn-lt"/>
          <a:ea typeface="+mn-ea"/>
          <a:cs typeface="+mn-cs"/>
        </a:defRPr>
      </a:lvl1pPr>
      <a:lvl2pPr marL="1567510" algn="l" defTabSz="1567510" rtl="0" eaLnBrk="1" latinLnBrk="0" hangingPunct="1">
        <a:defRPr sz="6200" kern="1200">
          <a:solidFill>
            <a:schemeClr val="tx1"/>
          </a:solidFill>
          <a:latin typeface="+mn-lt"/>
          <a:ea typeface="+mn-ea"/>
          <a:cs typeface="+mn-cs"/>
        </a:defRPr>
      </a:lvl2pPr>
      <a:lvl3pPr marL="3135020" algn="l" defTabSz="1567510" rtl="0" eaLnBrk="1" latinLnBrk="0" hangingPunct="1">
        <a:defRPr sz="6200" kern="1200">
          <a:solidFill>
            <a:schemeClr val="tx1"/>
          </a:solidFill>
          <a:latin typeface="+mn-lt"/>
          <a:ea typeface="+mn-ea"/>
          <a:cs typeface="+mn-cs"/>
        </a:defRPr>
      </a:lvl3pPr>
      <a:lvl4pPr marL="4702531" algn="l" defTabSz="1567510" rtl="0" eaLnBrk="1" latinLnBrk="0" hangingPunct="1">
        <a:defRPr sz="6200" kern="1200">
          <a:solidFill>
            <a:schemeClr val="tx1"/>
          </a:solidFill>
          <a:latin typeface="+mn-lt"/>
          <a:ea typeface="+mn-ea"/>
          <a:cs typeface="+mn-cs"/>
        </a:defRPr>
      </a:lvl4pPr>
      <a:lvl5pPr marL="6270041" algn="l" defTabSz="1567510" rtl="0" eaLnBrk="1" latinLnBrk="0" hangingPunct="1">
        <a:defRPr sz="6200" kern="1200">
          <a:solidFill>
            <a:schemeClr val="tx1"/>
          </a:solidFill>
          <a:latin typeface="+mn-lt"/>
          <a:ea typeface="+mn-ea"/>
          <a:cs typeface="+mn-cs"/>
        </a:defRPr>
      </a:lvl5pPr>
      <a:lvl6pPr marL="7837551" algn="l" defTabSz="1567510" rtl="0" eaLnBrk="1" latinLnBrk="0" hangingPunct="1">
        <a:defRPr sz="6200" kern="1200">
          <a:solidFill>
            <a:schemeClr val="tx1"/>
          </a:solidFill>
          <a:latin typeface="+mn-lt"/>
          <a:ea typeface="+mn-ea"/>
          <a:cs typeface="+mn-cs"/>
        </a:defRPr>
      </a:lvl6pPr>
      <a:lvl7pPr marL="9405061" algn="l" defTabSz="1567510" rtl="0" eaLnBrk="1" latinLnBrk="0" hangingPunct="1">
        <a:defRPr sz="6200" kern="1200">
          <a:solidFill>
            <a:schemeClr val="tx1"/>
          </a:solidFill>
          <a:latin typeface="+mn-lt"/>
          <a:ea typeface="+mn-ea"/>
          <a:cs typeface="+mn-cs"/>
        </a:defRPr>
      </a:lvl7pPr>
      <a:lvl8pPr marL="10972571" algn="l" defTabSz="1567510" rtl="0" eaLnBrk="1" latinLnBrk="0" hangingPunct="1">
        <a:defRPr sz="6200" kern="1200">
          <a:solidFill>
            <a:schemeClr val="tx1"/>
          </a:solidFill>
          <a:latin typeface="+mn-lt"/>
          <a:ea typeface="+mn-ea"/>
          <a:cs typeface="+mn-cs"/>
        </a:defRPr>
      </a:lvl8pPr>
      <a:lvl9pPr marL="12540082" algn="l" defTabSz="1567510" rtl="0" eaLnBrk="1" latinLnBrk="0" hangingPunct="1">
        <a:defRPr sz="6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microsoft.com/office/2007/relationships/hdphoto" Target="../media/hdphoto1.wdp"/><Relationship Id="rId6" Type="http://schemas.openxmlformats.org/officeDocument/2006/relationships/image" Target="../media/image4.jpg"/><Relationship Id="rId7" Type="http://schemas.openxmlformats.org/officeDocument/2006/relationships/image" Target="../media/image5.jpg"/><Relationship Id="rId8" Type="http://schemas.openxmlformats.org/officeDocument/2006/relationships/image" Target="../media/image6.jpg"/><Relationship Id="rId9" Type="http://schemas.openxmlformats.org/officeDocument/2006/relationships/image" Target="../media/image7.jpg"/><Relationship Id="rId10" Type="http://schemas.openxmlformats.org/officeDocument/2006/relationships/image" Target="../media/image8.jpg"/><Relationship Id="rId1" Type="http://schemas.openxmlformats.org/officeDocument/2006/relationships/slideLayout" Target="../slideLayouts/slideLayout7.xml"/><Relationship Id="rId2"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6520180" y="5892097"/>
            <a:ext cx="14746262" cy="16053505"/>
          </a:xfrm>
          <a:prstGeom prst="line">
            <a:avLst/>
          </a:prstGeom>
          <a:ln>
            <a:solidFill>
              <a:schemeClr val="tx1">
                <a:alpha val="68000"/>
              </a:schemeClr>
            </a:solidFill>
          </a:ln>
          <a:effectLst>
            <a:outerShdw blurRad="40000" dist="20000" dir="5400000" rotWithShape="0">
              <a:srgbClr val="000000">
                <a:alpha val="38000"/>
              </a:srgbClr>
            </a:outerShdw>
            <a:softEdge rad="25400"/>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6554199" y="5921112"/>
            <a:ext cx="14712243" cy="16024488"/>
          </a:xfrm>
          <a:prstGeom prst="line">
            <a:avLst/>
          </a:prstGeom>
          <a:ln>
            <a:solidFill>
              <a:schemeClr val="tx1">
                <a:alpha val="68000"/>
              </a:schemeClr>
            </a:solidFill>
          </a:ln>
          <a:effectLst>
            <a:outerShdw blurRad="40000" dist="20000" dir="5400000" rotWithShape="0">
              <a:srgbClr val="000000">
                <a:alpha val="38000"/>
              </a:srgbClr>
            </a:outerShdw>
            <a:softEdge rad="25400"/>
          </a:effectLst>
        </p:spPr>
        <p:style>
          <a:lnRef idx="2">
            <a:schemeClr val="accent1"/>
          </a:lnRef>
          <a:fillRef idx="0">
            <a:schemeClr val="accent1"/>
          </a:fillRef>
          <a:effectRef idx="1">
            <a:schemeClr val="accent1"/>
          </a:effectRef>
          <a:fontRef idx="minor">
            <a:schemeClr val="tx1"/>
          </a:fontRef>
        </p:style>
      </p:cxnSp>
      <p:sp>
        <p:nvSpPr>
          <p:cNvPr id="2" name="Rectangle 1"/>
          <p:cNvSpPr/>
          <p:nvPr/>
        </p:nvSpPr>
        <p:spPr>
          <a:xfrm>
            <a:off x="8734403" y="513269"/>
            <a:ext cx="16101783" cy="1446550"/>
          </a:xfrm>
          <a:prstGeom prst="rect">
            <a:avLst/>
          </a:prstGeom>
          <a:noFill/>
          <a:ln>
            <a:noFill/>
          </a:ln>
        </p:spPr>
        <p:txBody>
          <a:bodyPr wrap="none" lIns="91440" tIns="45720" rIns="91440" bIns="45720">
            <a:spAutoFit/>
          </a:bodyPr>
          <a:lstStyle/>
          <a:p>
            <a:pPr algn="ctr"/>
            <a:r>
              <a:rPr lang="en-US" sz="8500" b="1" dirty="0" smtClean="0">
                <a:ln w="12700">
                  <a:solidFill>
                    <a:schemeClr val="tx1"/>
                  </a:solidFill>
                  <a:prstDash val="solid"/>
                </a:ln>
                <a:solidFill>
                  <a:srgbClr val="C92D02"/>
                </a:solidFill>
                <a:effectLst>
                  <a:outerShdw blurRad="41275" dist="20320" dir="1800000" algn="tl" rotWithShape="0">
                    <a:srgbClr val="000000">
                      <a:alpha val="40000"/>
                    </a:srgbClr>
                  </a:outerShdw>
                </a:effectLst>
                <a:latin typeface="Bookman Old Style"/>
                <a:cs typeface="Bookman Old Style"/>
              </a:rPr>
              <a:t>THE AMERICAN </a:t>
            </a:r>
            <a:r>
              <a:rPr lang="en-US" sz="8800" b="1" dirty="0" smtClean="0">
                <a:ln w="12700">
                  <a:solidFill>
                    <a:schemeClr val="tx1"/>
                  </a:solidFill>
                  <a:prstDash val="solid"/>
                </a:ln>
                <a:solidFill>
                  <a:srgbClr val="C92D02"/>
                </a:solidFill>
                <a:effectLst>
                  <a:outerShdw blurRad="41275" dist="20320" dir="1800000" algn="tl" rotWithShape="0">
                    <a:srgbClr val="000000">
                      <a:alpha val="40000"/>
                    </a:srgbClr>
                  </a:outerShdw>
                </a:effectLst>
                <a:latin typeface="Bookman Old Style"/>
                <a:cs typeface="Bookman Old Style"/>
              </a:rPr>
              <a:t>ELEPHANT</a:t>
            </a:r>
            <a:endParaRPr lang="en-US" sz="8800" b="1" cap="none" spc="0" dirty="0">
              <a:ln w="12700">
                <a:solidFill>
                  <a:schemeClr val="tx1"/>
                </a:solidFill>
                <a:prstDash val="solid"/>
              </a:ln>
              <a:solidFill>
                <a:srgbClr val="C92D02"/>
              </a:solidFill>
              <a:effectLst>
                <a:outerShdw blurRad="41275" dist="20320" dir="1800000" algn="tl" rotWithShape="0">
                  <a:srgbClr val="000000">
                    <a:alpha val="40000"/>
                  </a:srgbClr>
                </a:outerShdw>
              </a:effectLst>
              <a:latin typeface="Bookman Old Style"/>
              <a:cs typeface="Bookman Old Style"/>
            </a:endParaRPr>
          </a:p>
        </p:txBody>
      </p:sp>
      <p:cxnSp>
        <p:nvCxnSpPr>
          <p:cNvPr id="14" name="Straight Connector 13"/>
          <p:cNvCxnSpPr/>
          <p:nvPr/>
        </p:nvCxnSpPr>
        <p:spPr>
          <a:xfrm>
            <a:off x="0" y="3973654"/>
            <a:ext cx="32918400" cy="0"/>
          </a:xfrm>
          <a:prstGeom prst="line">
            <a:avLst/>
          </a:prstGeom>
          <a:ln>
            <a:solidFill>
              <a:schemeClr val="tx1">
                <a:alpha val="68000"/>
              </a:schemeClr>
            </a:solidFill>
          </a:ln>
          <a:effectLst>
            <a:outerShdw blurRad="40000" dist="20000" dir="5400000" rotWithShape="0">
              <a:srgbClr val="000000">
                <a:alpha val="38000"/>
              </a:srgbClr>
            </a:outerShdw>
            <a:softEdge rad="25400"/>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520180" y="3973654"/>
            <a:ext cx="34019" cy="17971946"/>
          </a:xfrm>
          <a:prstGeom prst="line">
            <a:avLst/>
          </a:prstGeom>
          <a:ln>
            <a:solidFill>
              <a:schemeClr val="tx1">
                <a:alpha val="68000"/>
              </a:schemeClr>
            </a:solidFill>
          </a:ln>
          <a:effectLst>
            <a:outerShdw blurRad="40000" dist="20000" dir="5400000" rotWithShape="0">
              <a:srgbClr val="000000">
                <a:alpha val="38000"/>
              </a:srgbClr>
            </a:outerShdw>
            <a:softEdge rad="25400"/>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21266442" y="3973654"/>
            <a:ext cx="0" cy="17971947"/>
          </a:xfrm>
          <a:prstGeom prst="line">
            <a:avLst/>
          </a:prstGeom>
          <a:ln>
            <a:solidFill>
              <a:schemeClr val="tx1">
                <a:alpha val="68000"/>
              </a:schemeClr>
            </a:solidFill>
          </a:ln>
          <a:effectLst>
            <a:outerShdw blurRad="40000" dist="20000" dir="5400000" rotWithShape="0">
              <a:srgbClr val="000000">
                <a:alpha val="38000"/>
              </a:srgbClr>
            </a:outerShdw>
            <a:softEdge rad="25400"/>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21266442" y="16916991"/>
            <a:ext cx="11651958" cy="0"/>
          </a:xfrm>
          <a:prstGeom prst="line">
            <a:avLst/>
          </a:prstGeom>
          <a:ln>
            <a:solidFill>
              <a:schemeClr val="tx1">
                <a:alpha val="68000"/>
              </a:schemeClr>
            </a:solidFill>
          </a:ln>
          <a:effectLst>
            <a:outerShdw blurRad="40000" dist="20000" dir="5400000" rotWithShape="0">
              <a:srgbClr val="000000">
                <a:alpha val="38000"/>
              </a:srgbClr>
            </a:outerShdw>
            <a:softEdge rad="25400"/>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21266442" y="19224970"/>
            <a:ext cx="11651958" cy="45354"/>
          </a:xfrm>
          <a:prstGeom prst="line">
            <a:avLst/>
          </a:prstGeom>
          <a:ln>
            <a:solidFill>
              <a:schemeClr val="tx1">
                <a:alpha val="68000"/>
              </a:schemeClr>
            </a:solidFill>
          </a:ln>
          <a:effectLst>
            <a:outerShdw blurRad="40000" dist="20000" dir="5400000" rotWithShape="0">
              <a:srgbClr val="000000">
                <a:alpha val="38000"/>
              </a:srgbClr>
            </a:outerShdw>
            <a:softEdge rad="25400"/>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1670758" y="6116440"/>
            <a:ext cx="5114537" cy="954107"/>
          </a:xfrm>
          <a:prstGeom prst="rect">
            <a:avLst/>
          </a:prstGeom>
          <a:noFill/>
        </p:spPr>
        <p:txBody>
          <a:bodyPr wrap="square" rtlCol="0">
            <a:spAutoFit/>
          </a:bodyPr>
          <a:lstStyle/>
          <a:p>
            <a:r>
              <a:rPr lang="en-US" sz="5600" b="1" dirty="0" smtClean="0">
                <a:ln>
                  <a:solidFill>
                    <a:srgbClr val="000000"/>
                  </a:solidFill>
                </a:ln>
                <a:solidFill>
                  <a:schemeClr val="accent3">
                    <a:lumMod val="50000"/>
                  </a:schemeClr>
                </a:solidFill>
                <a:latin typeface="Arial"/>
                <a:cs typeface="Arial"/>
              </a:rPr>
              <a:t>THE CIRCUS</a:t>
            </a:r>
            <a:endParaRPr lang="en-US" sz="5600" b="1" dirty="0">
              <a:ln>
                <a:solidFill>
                  <a:srgbClr val="000000"/>
                </a:solidFill>
              </a:ln>
              <a:solidFill>
                <a:schemeClr val="accent3">
                  <a:lumMod val="50000"/>
                </a:schemeClr>
              </a:solidFill>
              <a:latin typeface="Arial"/>
              <a:cs typeface="Arial"/>
            </a:endParaRPr>
          </a:p>
        </p:txBody>
      </p:sp>
      <p:pic>
        <p:nvPicPr>
          <p:cNvPr id="40" name="Picture 39" descr="phot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82222" y="10229686"/>
            <a:ext cx="5215661" cy="6596597"/>
          </a:xfrm>
          <a:prstGeom prst="rect">
            <a:avLst/>
          </a:prstGeom>
        </p:spPr>
      </p:pic>
      <p:sp>
        <p:nvSpPr>
          <p:cNvPr id="41" name="TextBox 40"/>
          <p:cNvSpPr txBox="1"/>
          <p:nvPr/>
        </p:nvSpPr>
        <p:spPr>
          <a:xfrm>
            <a:off x="10659879" y="17764286"/>
            <a:ext cx="6903875" cy="923330"/>
          </a:xfrm>
          <a:prstGeom prst="rect">
            <a:avLst/>
          </a:prstGeom>
          <a:noFill/>
        </p:spPr>
        <p:txBody>
          <a:bodyPr wrap="square" rtlCol="0">
            <a:spAutoFit/>
          </a:bodyPr>
          <a:lstStyle/>
          <a:p>
            <a:r>
              <a:rPr lang="en-US" sz="5400" dirty="0" smtClean="0">
                <a:ln>
                  <a:solidFill>
                    <a:schemeClr val="tx1"/>
                  </a:solidFill>
                </a:ln>
                <a:solidFill>
                  <a:schemeClr val="accent6">
                    <a:lumMod val="75000"/>
                  </a:schemeClr>
                </a:solidFill>
                <a:latin typeface="Arial Black"/>
                <a:cs typeface="Arial Black"/>
              </a:rPr>
              <a:t>U.S. SANCTUARY</a:t>
            </a:r>
            <a:endParaRPr lang="en-US" sz="5400" dirty="0">
              <a:ln>
                <a:solidFill>
                  <a:schemeClr val="tx1"/>
                </a:solidFill>
              </a:ln>
              <a:solidFill>
                <a:schemeClr val="accent6">
                  <a:lumMod val="75000"/>
                </a:schemeClr>
              </a:solidFill>
              <a:latin typeface="Arial Black"/>
              <a:cs typeface="Arial Black"/>
            </a:endParaRPr>
          </a:p>
        </p:txBody>
      </p:sp>
      <p:sp>
        <p:nvSpPr>
          <p:cNvPr id="42" name="TextBox 41"/>
          <p:cNvSpPr txBox="1"/>
          <p:nvPr/>
        </p:nvSpPr>
        <p:spPr>
          <a:xfrm>
            <a:off x="7309366" y="11635673"/>
            <a:ext cx="6146331" cy="1754327"/>
          </a:xfrm>
          <a:prstGeom prst="rect">
            <a:avLst/>
          </a:prstGeom>
          <a:noFill/>
        </p:spPr>
        <p:txBody>
          <a:bodyPr wrap="square" rtlCol="0">
            <a:spAutoFit/>
          </a:bodyPr>
          <a:lstStyle/>
          <a:p>
            <a:r>
              <a:rPr lang="en-US" sz="5400" dirty="0" smtClean="0">
                <a:ln>
                  <a:solidFill>
                    <a:schemeClr val="tx1"/>
                  </a:solidFill>
                </a:ln>
                <a:solidFill>
                  <a:srgbClr val="F72300"/>
                </a:solidFill>
                <a:latin typeface="Arial Black"/>
                <a:cs typeface="Arial Black"/>
              </a:rPr>
              <a:t>NATURAL HABITAT</a:t>
            </a:r>
            <a:endParaRPr lang="en-US" sz="5400" dirty="0">
              <a:ln>
                <a:solidFill>
                  <a:schemeClr val="tx1"/>
                </a:solidFill>
              </a:ln>
              <a:solidFill>
                <a:srgbClr val="F72300"/>
              </a:solidFill>
              <a:latin typeface="Arial Black"/>
              <a:cs typeface="Arial Black"/>
            </a:endParaRPr>
          </a:p>
        </p:txBody>
      </p:sp>
      <p:sp>
        <p:nvSpPr>
          <p:cNvPr id="43" name="TextBox 42"/>
          <p:cNvSpPr txBox="1"/>
          <p:nvPr/>
        </p:nvSpPr>
        <p:spPr>
          <a:xfrm>
            <a:off x="16785295" y="11987229"/>
            <a:ext cx="3672856" cy="1877437"/>
          </a:xfrm>
          <a:prstGeom prst="rect">
            <a:avLst/>
          </a:prstGeom>
          <a:noFill/>
        </p:spPr>
        <p:txBody>
          <a:bodyPr wrap="square" rtlCol="0">
            <a:spAutoFit/>
          </a:bodyPr>
          <a:lstStyle/>
          <a:p>
            <a:r>
              <a:rPr lang="en-US" sz="5400" dirty="0" smtClean="0">
                <a:ln>
                  <a:solidFill>
                    <a:schemeClr val="tx1"/>
                  </a:solidFill>
                </a:ln>
                <a:solidFill>
                  <a:srgbClr val="F72300"/>
                </a:solidFill>
                <a:latin typeface="Arial Black"/>
                <a:cs typeface="Arial Black"/>
              </a:rPr>
              <a:t>THE ZOO</a:t>
            </a:r>
            <a:endParaRPr lang="en-US" sz="5400" dirty="0">
              <a:ln>
                <a:solidFill>
                  <a:schemeClr val="tx1"/>
                </a:solidFill>
              </a:ln>
              <a:solidFill>
                <a:srgbClr val="F72300"/>
              </a:solidFill>
              <a:latin typeface="Arial Black"/>
              <a:cs typeface="Arial Black"/>
            </a:endParaRPr>
          </a:p>
          <a:p>
            <a:endParaRPr lang="en-US" dirty="0"/>
          </a:p>
        </p:txBody>
      </p:sp>
      <p:cxnSp>
        <p:nvCxnSpPr>
          <p:cNvPr id="45" name="Straight Connector 44"/>
          <p:cNvCxnSpPr/>
          <p:nvPr/>
        </p:nvCxnSpPr>
        <p:spPr>
          <a:xfrm>
            <a:off x="16785295" y="12025713"/>
            <a:ext cx="3672856" cy="0"/>
          </a:xfrm>
          <a:prstGeom prst="line">
            <a:avLst/>
          </a:prstGeom>
          <a:ln>
            <a:solidFill>
              <a:schemeClr val="tx1"/>
            </a:solidFill>
          </a:ln>
          <a:effectLst>
            <a:glow>
              <a:schemeClr val="tx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17163" y="4450707"/>
            <a:ext cx="6107964" cy="1600438"/>
          </a:xfrm>
          <a:prstGeom prst="rect">
            <a:avLst/>
          </a:prstGeom>
          <a:noFill/>
        </p:spPr>
        <p:txBody>
          <a:bodyPr wrap="square" rtlCol="0">
            <a:spAutoFit/>
          </a:bodyPr>
          <a:lstStyle/>
          <a:p>
            <a:r>
              <a:rPr lang="en-US" i="1" dirty="0" smtClean="0">
                <a:latin typeface="Bookman Old Style"/>
                <a:cs typeface="Bookman Old Style"/>
              </a:rPr>
              <a:t>    Philosophy</a:t>
            </a:r>
          </a:p>
          <a:p>
            <a:r>
              <a:rPr lang="en-US" sz="3600" i="1" dirty="0" smtClean="0">
                <a:latin typeface="Bookman Old Style"/>
                <a:cs typeface="Bookman Old Style"/>
              </a:rPr>
              <a:t>~AND CONTRADICTIONS~</a:t>
            </a:r>
            <a:endParaRPr lang="en-US" sz="3600" i="1" dirty="0">
              <a:latin typeface="Bookman Old Style"/>
              <a:cs typeface="Bookman Old Style"/>
            </a:endParaRPr>
          </a:p>
        </p:txBody>
      </p:sp>
      <p:sp>
        <p:nvSpPr>
          <p:cNvPr id="57" name="5-Point Star 56"/>
          <p:cNvSpPr/>
          <p:nvPr/>
        </p:nvSpPr>
        <p:spPr>
          <a:xfrm>
            <a:off x="21635655" y="14815639"/>
            <a:ext cx="1632880" cy="1545741"/>
          </a:xfrm>
          <a:prstGeom prst="star5">
            <a:avLst/>
          </a:prstGeom>
          <a:solidFill>
            <a:srgbClr val="FFB71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B719"/>
              </a:solidFill>
            </a:endParaRPr>
          </a:p>
        </p:txBody>
      </p:sp>
      <p:sp>
        <p:nvSpPr>
          <p:cNvPr id="58" name="5-Point Star 57"/>
          <p:cNvSpPr/>
          <p:nvPr/>
        </p:nvSpPr>
        <p:spPr>
          <a:xfrm>
            <a:off x="28163042" y="14849629"/>
            <a:ext cx="1632880" cy="1545741"/>
          </a:xfrm>
          <a:prstGeom prst="star5">
            <a:avLst/>
          </a:prstGeom>
          <a:solidFill>
            <a:srgbClr val="FFB71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B719"/>
              </a:solidFill>
            </a:endParaRPr>
          </a:p>
        </p:txBody>
      </p:sp>
      <p:sp>
        <p:nvSpPr>
          <p:cNvPr id="59" name="5-Point Star 58"/>
          <p:cNvSpPr/>
          <p:nvPr/>
        </p:nvSpPr>
        <p:spPr>
          <a:xfrm>
            <a:off x="26007931" y="14849629"/>
            <a:ext cx="1632880" cy="1545741"/>
          </a:xfrm>
          <a:prstGeom prst="star5">
            <a:avLst/>
          </a:prstGeom>
          <a:solidFill>
            <a:srgbClr val="FFB71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B719"/>
              </a:solidFill>
            </a:endParaRPr>
          </a:p>
        </p:txBody>
      </p:sp>
      <p:sp>
        <p:nvSpPr>
          <p:cNvPr id="60" name="5-Point Star 59"/>
          <p:cNvSpPr/>
          <p:nvPr/>
        </p:nvSpPr>
        <p:spPr>
          <a:xfrm>
            <a:off x="23782568" y="14849629"/>
            <a:ext cx="1632880" cy="1545741"/>
          </a:xfrm>
          <a:prstGeom prst="star5">
            <a:avLst/>
          </a:prstGeom>
          <a:solidFill>
            <a:srgbClr val="FFB71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B719"/>
              </a:solidFill>
            </a:endParaRPr>
          </a:p>
        </p:txBody>
      </p:sp>
      <p:sp>
        <p:nvSpPr>
          <p:cNvPr id="61" name="5-Point Star 60"/>
          <p:cNvSpPr/>
          <p:nvPr/>
        </p:nvSpPr>
        <p:spPr>
          <a:xfrm>
            <a:off x="30391309" y="14849629"/>
            <a:ext cx="1632880" cy="1545741"/>
          </a:xfrm>
          <a:prstGeom prst="star5">
            <a:avLst/>
          </a:prstGeom>
          <a:solidFill>
            <a:srgbClr val="FFB71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B719"/>
              </a:solidFill>
            </a:endParaRPr>
          </a:p>
        </p:txBody>
      </p:sp>
      <p:cxnSp>
        <p:nvCxnSpPr>
          <p:cNvPr id="62" name="Straight Connector 61"/>
          <p:cNvCxnSpPr/>
          <p:nvPr/>
        </p:nvCxnSpPr>
        <p:spPr>
          <a:xfrm>
            <a:off x="16785295" y="12875115"/>
            <a:ext cx="3672856" cy="0"/>
          </a:xfrm>
          <a:prstGeom prst="line">
            <a:avLst/>
          </a:prstGeom>
          <a:ln>
            <a:solidFill>
              <a:schemeClr val="tx1"/>
            </a:solidFill>
          </a:ln>
          <a:effectLst>
            <a:glow>
              <a:schemeClr val="tx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7309366" y="13355803"/>
            <a:ext cx="3672856" cy="0"/>
          </a:xfrm>
          <a:prstGeom prst="line">
            <a:avLst/>
          </a:prstGeom>
          <a:ln>
            <a:solidFill>
              <a:schemeClr val="tx1"/>
            </a:solidFill>
          </a:ln>
          <a:effectLst>
            <a:glow>
              <a:schemeClr val="tx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7309366" y="11689735"/>
            <a:ext cx="3672856" cy="0"/>
          </a:xfrm>
          <a:prstGeom prst="line">
            <a:avLst/>
          </a:prstGeom>
          <a:ln>
            <a:solidFill>
              <a:schemeClr val="tx1"/>
            </a:solidFill>
          </a:ln>
          <a:effectLst>
            <a:glow>
              <a:schemeClr val="tx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10659879" y="17795900"/>
            <a:ext cx="6616444" cy="19963"/>
          </a:xfrm>
          <a:prstGeom prst="line">
            <a:avLst/>
          </a:prstGeom>
          <a:ln>
            <a:solidFill>
              <a:schemeClr val="tx1"/>
            </a:solidFill>
          </a:ln>
          <a:effectLst>
            <a:glow>
              <a:schemeClr val="tx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10659879" y="18664883"/>
            <a:ext cx="6616444" cy="19963"/>
          </a:xfrm>
          <a:prstGeom prst="line">
            <a:avLst/>
          </a:prstGeom>
          <a:ln>
            <a:solidFill>
              <a:schemeClr val="tx1"/>
            </a:solidFill>
          </a:ln>
          <a:effectLst>
            <a:glow>
              <a:schemeClr val="tx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11670758" y="7038933"/>
            <a:ext cx="4501286" cy="0"/>
          </a:xfrm>
          <a:prstGeom prst="line">
            <a:avLst/>
          </a:prstGeom>
          <a:ln>
            <a:solidFill>
              <a:schemeClr val="tx1"/>
            </a:solidFill>
          </a:ln>
          <a:effectLst>
            <a:glow>
              <a:schemeClr val="tx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11696597" y="6193106"/>
            <a:ext cx="4501286" cy="0"/>
          </a:xfrm>
          <a:prstGeom prst="line">
            <a:avLst/>
          </a:prstGeom>
          <a:ln>
            <a:solidFill>
              <a:schemeClr val="tx1"/>
            </a:solidFill>
          </a:ln>
          <a:effectLst>
            <a:glow>
              <a:schemeClr val="tx1">
                <a:alpha val="75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17163" y="3668175"/>
            <a:ext cx="32918400" cy="0"/>
          </a:xfrm>
          <a:prstGeom prst="line">
            <a:avLst/>
          </a:prstGeom>
          <a:ln>
            <a:solidFill>
              <a:schemeClr val="tx1">
                <a:alpha val="68000"/>
              </a:schemeClr>
            </a:solidFill>
          </a:ln>
          <a:effectLst>
            <a:outerShdw blurRad="40000" dist="20000" dir="5400000" rotWithShape="0">
              <a:srgbClr val="000000">
                <a:alpha val="38000"/>
              </a:srgbClr>
            </a:outerShdw>
            <a:softEdge rad="25400"/>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0" y="289751"/>
            <a:ext cx="32918400" cy="0"/>
          </a:xfrm>
          <a:prstGeom prst="line">
            <a:avLst/>
          </a:prstGeom>
          <a:ln>
            <a:solidFill>
              <a:schemeClr val="tx1">
                <a:alpha val="68000"/>
              </a:schemeClr>
            </a:solidFill>
          </a:ln>
          <a:effectLst>
            <a:outerShdw blurRad="40000" dist="20000" dir="5400000" rotWithShape="0">
              <a:srgbClr val="000000">
                <a:alpha val="38000"/>
              </a:srgbClr>
            </a:outerShdw>
            <a:softEdge rad="25400"/>
          </a:effectLst>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a:off x="21635655" y="4351452"/>
            <a:ext cx="10840507" cy="1569660"/>
          </a:xfrm>
          <a:prstGeom prst="rect">
            <a:avLst/>
          </a:prstGeom>
          <a:noFill/>
        </p:spPr>
        <p:txBody>
          <a:bodyPr wrap="square" rtlCol="0">
            <a:spAutoFit/>
          </a:bodyPr>
          <a:lstStyle/>
          <a:p>
            <a:pPr algn="ctr"/>
            <a:r>
              <a:rPr lang="en-US" sz="4800" i="1" dirty="0" smtClean="0">
                <a:latin typeface="Bookman Old Style"/>
                <a:cs typeface="Bookman Old Style"/>
              </a:rPr>
              <a:t>Proposal for the Recognition of an ~American Elephant Species~</a:t>
            </a:r>
            <a:endParaRPr lang="en-US" sz="4800" i="1" dirty="0">
              <a:latin typeface="Bookman Old Style"/>
              <a:cs typeface="Bookman Old Style"/>
            </a:endParaRPr>
          </a:p>
        </p:txBody>
      </p:sp>
      <p:sp>
        <p:nvSpPr>
          <p:cNvPr id="76" name="TextBox 75"/>
          <p:cNvSpPr txBox="1"/>
          <p:nvPr/>
        </p:nvSpPr>
        <p:spPr>
          <a:xfrm>
            <a:off x="222412" y="6297856"/>
            <a:ext cx="6090801" cy="12280281"/>
          </a:xfrm>
          <a:prstGeom prst="rect">
            <a:avLst/>
          </a:prstGeom>
          <a:noFill/>
        </p:spPr>
        <p:txBody>
          <a:bodyPr wrap="square" rtlCol="0">
            <a:spAutoFit/>
          </a:bodyPr>
          <a:lstStyle/>
          <a:p>
            <a:r>
              <a:rPr lang="en-US" sz="2400" dirty="0" smtClean="0"/>
              <a:t>The elephant is unique. It’s a representation of various  human traits across the world to many peoples. The elephant’s relationship with humans is as old as the human fascination with the animal, but also as variable. The giant pachyderms are often thought of as human-like and are thought to have similar cognitive capabilities. This, among many other reasons, is why their existence in the U.S. today is so controversial. </a:t>
            </a:r>
          </a:p>
          <a:p>
            <a:endParaRPr lang="en-US" sz="2400" dirty="0"/>
          </a:p>
          <a:p>
            <a:r>
              <a:rPr lang="en-US" sz="2400" dirty="0" smtClean="0"/>
              <a:t>Elephants are representative of the way in which </a:t>
            </a:r>
            <a:r>
              <a:rPr lang="en-US" sz="2400" dirty="0"/>
              <a:t>A</a:t>
            </a:r>
            <a:r>
              <a:rPr lang="en-US" sz="2400" dirty="0" smtClean="0"/>
              <a:t>mericans think of the environment today. There’s really no consensus. Between only three philosophers, their ideas vary greatly:</a:t>
            </a:r>
          </a:p>
          <a:p>
            <a:endParaRPr lang="en-US" sz="2400" dirty="0" smtClean="0"/>
          </a:p>
          <a:p>
            <a:r>
              <a:rPr lang="en-US" sz="2400" b="1" i="1" dirty="0" smtClean="0"/>
              <a:t>Aldo Leopold </a:t>
            </a:r>
            <a:r>
              <a:rPr lang="en-US" sz="2400" dirty="0" smtClean="0"/>
              <a:t>argues that the wilderness is not necessarily separate from civilization and that there are proper ways to interact with nature.  </a:t>
            </a:r>
          </a:p>
          <a:p>
            <a:endParaRPr lang="en-US" sz="2400" dirty="0"/>
          </a:p>
          <a:p>
            <a:r>
              <a:rPr lang="en-US" sz="2400" b="1" i="1" dirty="0" smtClean="0"/>
              <a:t>Peter Singer </a:t>
            </a:r>
            <a:r>
              <a:rPr lang="en-US" sz="2400" dirty="0" smtClean="0"/>
              <a:t>argues that animals are entitled to equal consideration as long as are capable of suffering.</a:t>
            </a:r>
          </a:p>
          <a:p>
            <a:endParaRPr lang="en-US" sz="2400" dirty="0"/>
          </a:p>
          <a:p>
            <a:r>
              <a:rPr lang="en-US" sz="2400" b="1" i="1" dirty="0" smtClean="0"/>
              <a:t>John Berger </a:t>
            </a:r>
            <a:r>
              <a:rPr lang="en-US" sz="2400" dirty="0" smtClean="0"/>
              <a:t>argues that animals have a dual existence where they can be treated humanely, yet still be subject to domestication and its hardships. </a:t>
            </a:r>
          </a:p>
          <a:p>
            <a:endParaRPr lang="en-US" sz="2400" dirty="0"/>
          </a:p>
          <a:p>
            <a:r>
              <a:rPr lang="en-US" sz="2400" dirty="0" smtClean="0"/>
              <a:t>Elephants are interesting to look at because they exist in a variety of modes in the U.S. each with its own pros and cons. </a:t>
            </a:r>
            <a:endParaRPr lang="en-US" sz="2400" dirty="0"/>
          </a:p>
        </p:txBody>
      </p:sp>
      <p:cxnSp>
        <p:nvCxnSpPr>
          <p:cNvPr id="80" name="Straight Connector 79"/>
          <p:cNvCxnSpPr/>
          <p:nvPr/>
        </p:nvCxnSpPr>
        <p:spPr>
          <a:xfrm>
            <a:off x="6520180" y="5892097"/>
            <a:ext cx="14746262" cy="0"/>
          </a:xfrm>
          <a:prstGeom prst="line">
            <a:avLst/>
          </a:prstGeom>
          <a:ln>
            <a:solidFill>
              <a:schemeClr val="tx1">
                <a:alpha val="68000"/>
              </a:schemeClr>
            </a:solidFill>
          </a:ln>
          <a:effectLst>
            <a:outerShdw blurRad="40000" dist="20000" dir="5400000" rotWithShape="0">
              <a:srgbClr val="000000">
                <a:alpha val="38000"/>
              </a:srgbClr>
            </a:outerShdw>
            <a:softEdge rad="25400"/>
          </a:effectLst>
        </p:spPr>
        <p:style>
          <a:lnRef idx="2">
            <a:schemeClr val="accent1"/>
          </a:lnRef>
          <a:fillRef idx="0">
            <a:schemeClr val="accent1"/>
          </a:fillRef>
          <a:effectRef idx="1">
            <a:schemeClr val="accent1"/>
          </a:effectRef>
          <a:fontRef idx="minor">
            <a:schemeClr val="tx1"/>
          </a:fontRef>
        </p:style>
      </p:cxnSp>
      <p:sp>
        <p:nvSpPr>
          <p:cNvPr id="85" name="TextBox 84"/>
          <p:cNvSpPr txBox="1"/>
          <p:nvPr/>
        </p:nvSpPr>
        <p:spPr>
          <a:xfrm>
            <a:off x="10523002" y="7182698"/>
            <a:ext cx="3537906" cy="3046988"/>
          </a:xfrm>
          <a:prstGeom prst="rect">
            <a:avLst/>
          </a:prstGeom>
          <a:noFill/>
        </p:spPr>
        <p:txBody>
          <a:bodyPr wrap="square" rtlCol="0">
            <a:spAutoFit/>
          </a:bodyPr>
          <a:lstStyle/>
          <a:p>
            <a:r>
              <a:rPr lang="en-US" sz="2400" b="1" dirty="0" smtClean="0"/>
              <a:t>Pros:</a:t>
            </a:r>
          </a:p>
          <a:p>
            <a:r>
              <a:rPr lang="en-US" sz="2400" dirty="0" smtClean="0"/>
              <a:t>The circus is a huge part of </a:t>
            </a:r>
            <a:r>
              <a:rPr lang="en-US" sz="2400" dirty="0"/>
              <a:t>A</a:t>
            </a:r>
            <a:r>
              <a:rPr lang="en-US" sz="2400" dirty="0" smtClean="0"/>
              <a:t>merican history and culture. We’ve developed a unique relationship between man and animal and elephants can to amazing things</a:t>
            </a:r>
            <a:endParaRPr lang="en-US" sz="2400" dirty="0"/>
          </a:p>
        </p:txBody>
      </p:sp>
      <p:sp>
        <p:nvSpPr>
          <p:cNvPr id="86" name="TextBox 85"/>
          <p:cNvSpPr txBox="1"/>
          <p:nvPr/>
        </p:nvSpPr>
        <p:spPr>
          <a:xfrm>
            <a:off x="14459837" y="7161255"/>
            <a:ext cx="3215415" cy="3416320"/>
          </a:xfrm>
          <a:prstGeom prst="rect">
            <a:avLst/>
          </a:prstGeom>
          <a:noFill/>
        </p:spPr>
        <p:txBody>
          <a:bodyPr wrap="square" rtlCol="0">
            <a:spAutoFit/>
          </a:bodyPr>
          <a:lstStyle/>
          <a:p>
            <a:r>
              <a:rPr lang="en-US" sz="2400" b="1" dirty="0" smtClean="0"/>
              <a:t>Cons:</a:t>
            </a:r>
          </a:p>
          <a:p>
            <a:r>
              <a:rPr lang="en-US" sz="2400" dirty="0" smtClean="0"/>
              <a:t>The training methods circuses employ often harm animals. The elephants are poked and prodded with bull hooks, shocked, and forced into unnatural positions</a:t>
            </a:r>
            <a:endParaRPr lang="en-US" sz="2400" dirty="0"/>
          </a:p>
        </p:txBody>
      </p:sp>
      <p:sp>
        <p:nvSpPr>
          <p:cNvPr id="87" name="TextBox 86"/>
          <p:cNvSpPr txBox="1"/>
          <p:nvPr/>
        </p:nvSpPr>
        <p:spPr>
          <a:xfrm>
            <a:off x="18052392" y="9232605"/>
            <a:ext cx="3214050" cy="2677656"/>
          </a:xfrm>
          <a:prstGeom prst="rect">
            <a:avLst/>
          </a:prstGeom>
          <a:noFill/>
        </p:spPr>
        <p:txBody>
          <a:bodyPr wrap="square" rtlCol="0">
            <a:spAutoFit/>
          </a:bodyPr>
          <a:lstStyle/>
          <a:p>
            <a:r>
              <a:rPr lang="en-US" sz="2400" b="1" dirty="0" smtClean="0"/>
              <a:t>Pros:</a:t>
            </a:r>
          </a:p>
          <a:p>
            <a:r>
              <a:rPr lang="en-US" sz="2400" dirty="0" smtClean="0"/>
              <a:t>The zoo brings animals to the masses, making education possible, and often swaying public opinion towards conservation efforts </a:t>
            </a:r>
            <a:endParaRPr lang="en-US" sz="2400" dirty="0"/>
          </a:p>
        </p:txBody>
      </p:sp>
      <p:sp>
        <p:nvSpPr>
          <p:cNvPr id="88" name="TextBox 87"/>
          <p:cNvSpPr txBox="1"/>
          <p:nvPr/>
        </p:nvSpPr>
        <p:spPr>
          <a:xfrm>
            <a:off x="18052392" y="12961297"/>
            <a:ext cx="2894397" cy="3785652"/>
          </a:xfrm>
          <a:prstGeom prst="rect">
            <a:avLst/>
          </a:prstGeom>
          <a:noFill/>
        </p:spPr>
        <p:txBody>
          <a:bodyPr wrap="square" rtlCol="0">
            <a:spAutoFit/>
          </a:bodyPr>
          <a:lstStyle/>
          <a:p>
            <a:r>
              <a:rPr lang="en-US" sz="2400" b="1" dirty="0" smtClean="0"/>
              <a:t>Cons: </a:t>
            </a:r>
          </a:p>
          <a:p>
            <a:r>
              <a:rPr lang="en-US" sz="2400" dirty="0" smtClean="0"/>
              <a:t>There are few ways one can put an elephant on display and at the same time ensure they have enough stimuli and space to be mentally and physically healthy</a:t>
            </a:r>
            <a:endParaRPr lang="en-US" sz="2400" dirty="0"/>
          </a:p>
        </p:txBody>
      </p:sp>
      <p:sp>
        <p:nvSpPr>
          <p:cNvPr id="89" name="TextBox 88"/>
          <p:cNvSpPr txBox="1"/>
          <p:nvPr/>
        </p:nvSpPr>
        <p:spPr>
          <a:xfrm>
            <a:off x="10443442" y="18759195"/>
            <a:ext cx="3537906" cy="2308324"/>
          </a:xfrm>
          <a:prstGeom prst="rect">
            <a:avLst/>
          </a:prstGeom>
          <a:noFill/>
        </p:spPr>
        <p:txBody>
          <a:bodyPr wrap="square" rtlCol="0">
            <a:spAutoFit/>
          </a:bodyPr>
          <a:lstStyle/>
          <a:p>
            <a:r>
              <a:rPr lang="en-US" sz="2400" dirty="0" smtClean="0"/>
              <a:t>Pros: </a:t>
            </a:r>
          </a:p>
          <a:p>
            <a:r>
              <a:rPr lang="en-US" sz="2400" dirty="0" smtClean="0"/>
              <a:t>These elephants are rescued and allowed to live their lives in a way that closely resembles life in the wild</a:t>
            </a:r>
            <a:endParaRPr lang="en-US" sz="2400" dirty="0"/>
          </a:p>
        </p:txBody>
      </p:sp>
      <p:sp>
        <p:nvSpPr>
          <p:cNvPr id="90" name="TextBox 89"/>
          <p:cNvSpPr txBox="1"/>
          <p:nvPr/>
        </p:nvSpPr>
        <p:spPr>
          <a:xfrm>
            <a:off x="14514486" y="18714671"/>
            <a:ext cx="3537906" cy="3046988"/>
          </a:xfrm>
          <a:prstGeom prst="rect">
            <a:avLst/>
          </a:prstGeom>
          <a:noFill/>
        </p:spPr>
        <p:txBody>
          <a:bodyPr wrap="square" rtlCol="0">
            <a:spAutoFit/>
          </a:bodyPr>
          <a:lstStyle/>
          <a:p>
            <a:r>
              <a:rPr lang="en-US" sz="2400" dirty="0" smtClean="0"/>
              <a:t>Cons:</a:t>
            </a:r>
          </a:p>
          <a:p>
            <a:r>
              <a:rPr lang="en-US" sz="2400" dirty="0" smtClean="0"/>
              <a:t>Some sanctuaries deny human-elephant contact. While the animals are treated more humanely, there is value in the long history of domestication that exists.</a:t>
            </a:r>
            <a:endParaRPr lang="en-US" sz="2400" dirty="0"/>
          </a:p>
        </p:txBody>
      </p:sp>
      <p:sp>
        <p:nvSpPr>
          <p:cNvPr id="91" name="TextBox 90"/>
          <p:cNvSpPr txBox="1"/>
          <p:nvPr/>
        </p:nvSpPr>
        <p:spPr>
          <a:xfrm>
            <a:off x="6894381" y="9334348"/>
            <a:ext cx="2335923" cy="2308324"/>
          </a:xfrm>
          <a:prstGeom prst="rect">
            <a:avLst/>
          </a:prstGeom>
          <a:noFill/>
        </p:spPr>
        <p:txBody>
          <a:bodyPr wrap="square" rtlCol="0">
            <a:spAutoFit/>
          </a:bodyPr>
          <a:lstStyle/>
          <a:p>
            <a:r>
              <a:rPr lang="en-US" sz="2400" b="1" dirty="0" smtClean="0"/>
              <a:t>Pros: </a:t>
            </a:r>
          </a:p>
          <a:p>
            <a:r>
              <a:rPr lang="en-US" sz="2400" dirty="0" smtClean="0"/>
              <a:t>The elephants never interact with humans and aren’t subjected to abuse. </a:t>
            </a:r>
            <a:endParaRPr lang="en-US" sz="2400" dirty="0"/>
          </a:p>
        </p:txBody>
      </p:sp>
      <p:sp>
        <p:nvSpPr>
          <p:cNvPr id="93" name="TextBox 92"/>
          <p:cNvSpPr txBox="1"/>
          <p:nvPr/>
        </p:nvSpPr>
        <p:spPr>
          <a:xfrm>
            <a:off x="6894381" y="13390000"/>
            <a:ext cx="2676108" cy="4893647"/>
          </a:xfrm>
          <a:prstGeom prst="rect">
            <a:avLst/>
          </a:prstGeom>
          <a:noFill/>
        </p:spPr>
        <p:txBody>
          <a:bodyPr wrap="square" rtlCol="0">
            <a:spAutoFit/>
          </a:bodyPr>
          <a:lstStyle/>
          <a:p>
            <a:r>
              <a:rPr lang="en-US" sz="2400" b="1" dirty="0" smtClean="0"/>
              <a:t>Cons:</a:t>
            </a:r>
          </a:p>
          <a:p>
            <a:r>
              <a:rPr lang="en-US" sz="2400" dirty="0" smtClean="0"/>
              <a:t>Once an elephant has been brought to the U.S. and trained, a life in the wild isn’t necessarily preferable. In addition, their natural habitats are shrinking, putting their populations at risk.</a:t>
            </a:r>
            <a:endParaRPr lang="en-US" sz="2400" dirty="0"/>
          </a:p>
        </p:txBody>
      </p:sp>
      <p:pic>
        <p:nvPicPr>
          <p:cNvPr id="94" name="Picture 93" descr="berger.jpeg"/>
          <p:cNvPicPr>
            <a:picLocks noChangeAspect="1"/>
          </p:cNvPicPr>
          <p:nvPr/>
        </p:nvPicPr>
        <p:blipFill>
          <a:blip r:embed="rId4">
            <a:biLevel thresh="75000"/>
            <a:alphaModFix amt="70000"/>
            <a:extLst>
              <a:ext uri="{BEBA8EAE-BF5A-486C-A8C5-ECC9F3942E4B}">
                <a14:imgProps xmlns:a14="http://schemas.microsoft.com/office/drawing/2010/main">
                  <a14:imgLayer r:embed="rId5">
                    <a14:imgEffect>
                      <a14:saturation sat="35000"/>
                    </a14:imgEffect>
                  </a14:imgLayer>
                </a14:imgProps>
              </a:ext>
              <a:ext uri="{28A0092B-C50C-407E-A947-70E740481C1C}">
                <a14:useLocalDpi xmlns:a14="http://schemas.microsoft.com/office/drawing/2010/main" val="0"/>
              </a:ext>
            </a:extLst>
          </a:blip>
          <a:stretch>
            <a:fillRect/>
          </a:stretch>
        </p:blipFill>
        <p:spPr>
          <a:xfrm>
            <a:off x="222412" y="18912569"/>
            <a:ext cx="1704217" cy="2776728"/>
          </a:xfrm>
          <a:prstGeom prst="rect">
            <a:avLst/>
          </a:prstGeom>
          <a:ln>
            <a:solidFill>
              <a:schemeClr val="accent1">
                <a:alpha val="68000"/>
              </a:schemeClr>
            </a:solidFill>
          </a:ln>
        </p:spPr>
      </p:pic>
      <p:pic>
        <p:nvPicPr>
          <p:cNvPr id="95" name="Picture 94" descr="leopold.jpg"/>
          <p:cNvPicPr>
            <a:picLocks noChangeAspect="1"/>
          </p:cNvPicPr>
          <p:nvPr/>
        </p:nvPicPr>
        <p:blipFill>
          <a:blip r:embed="rId6">
            <a:biLevel thresh="75000"/>
            <a:alphaModFix amt="70000"/>
            <a:extLst>
              <a:ext uri="{28A0092B-C50C-407E-A947-70E740481C1C}">
                <a14:useLocalDpi xmlns:a14="http://schemas.microsoft.com/office/drawing/2010/main" val="0"/>
              </a:ext>
            </a:extLst>
          </a:blip>
          <a:stretch>
            <a:fillRect/>
          </a:stretch>
        </p:blipFill>
        <p:spPr>
          <a:xfrm>
            <a:off x="2261261" y="18912569"/>
            <a:ext cx="1844040" cy="2776728"/>
          </a:xfrm>
          <a:prstGeom prst="rect">
            <a:avLst/>
          </a:prstGeom>
          <a:ln>
            <a:solidFill>
              <a:schemeClr val="accent1">
                <a:alpha val="68000"/>
              </a:schemeClr>
            </a:solidFill>
          </a:ln>
        </p:spPr>
      </p:pic>
      <p:pic>
        <p:nvPicPr>
          <p:cNvPr id="96" name="Picture 95" descr="Animal_Liberation.jpg"/>
          <p:cNvPicPr>
            <a:picLocks noChangeAspect="1"/>
          </p:cNvPicPr>
          <p:nvPr/>
        </p:nvPicPr>
        <p:blipFill>
          <a:blip r:embed="rId7">
            <a:biLevel thresh="75000"/>
            <a:alphaModFix amt="70000"/>
            <a:extLst>
              <a:ext uri="{28A0092B-C50C-407E-A947-70E740481C1C}">
                <a14:useLocalDpi xmlns:a14="http://schemas.microsoft.com/office/drawing/2010/main" val="0"/>
              </a:ext>
            </a:extLst>
          </a:blip>
          <a:stretch>
            <a:fillRect/>
          </a:stretch>
        </p:blipFill>
        <p:spPr>
          <a:xfrm>
            <a:off x="4432093" y="18912569"/>
            <a:ext cx="1881120" cy="2783028"/>
          </a:xfrm>
          <a:prstGeom prst="rect">
            <a:avLst/>
          </a:prstGeom>
          <a:ln>
            <a:solidFill>
              <a:schemeClr val="accent1">
                <a:alpha val="68000"/>
              </a:schemeClr>
            </a:solidFill>
          </a:ln>
        </p:spPr>
      </p:pic>
      <p:sp>
        <p:nvSpPr>
          <p:cNvPr id="97" name="TextBox 96"/>
          <p:cNvSpPr txBox="1"/>
          <p:nvPr/>
        </p:nvSpPr>
        <p:spPr>
          <a:xfrm>
            <a:off x="6554198" y="4225000"/>
            <a:ext cx="14712243" cy="1046440"/>
          </a:xfrm>
          <a:prstGeom prst="rect">
            <a:avLst/>
          </a:prstGeom>
          <a:noFill/>
        </p:spPr>
        <p:txBody>
          <a:bodyPr wrap="square" rtlCol="0">
            <a:spAutoFit/>
          </a:bodyPr>
          <a:lstStyle/>
          <a:p>
            <a:pPr algn="ctr"/>
            <a:r>
              <a:rPr lang="en-US" dirty="0" smtClean="0"/>
              <a:t>Modes of Existence in the United States</a:t>
            </a:r>
            <a:endParaRPr lang="en-US" dirty="0"/>
          </a:p>
        </p:txBody>
      </p:sp>
      <p:cxnSp>
        <p:nvCxnSpPr>
          <p:cNvPr id="98" name="Straight Connector 97"/>
          <p:cNvCxnSpPr/>
          <p:nvPr/>
        </p:nvCxnSpPr>
        <p:spPr>
          <a:xfrm>
            <a:off x="6481696" y="5586706"/>
            <a:ext cx="14746262" cy="0"/>
          </a:xfrm>
          <a:prstGeom prst="line">
            <a:avLst/>
          </a:prstGeom>
          <a:ln>
            <a:solidFill>
              <a:schemeClr val="tx1">
                <a:alpha val="68000"/>
              </a:schemeClr>
            </a:solidFill>
          </a:ln>
          <a:effectLst>
            <a:outerShdw blurRad="40000" dist="20000" dir="5400000" rotWithShape="0">
              <a:srgbClr val="000000">
                <a:alpha val="38000"/>
              </a:srgbClr>
            </a:outerShdw>
            <a:softEdge rad="25400"/>
          </a:effectLst>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21635655" y="6147752"/>
            <a:ext cx="10840507" cy="1938992"/>
          </a:xfrm>
          <a:prstGeom prst="rect">
            <a:avLst/>
          </a:prstGeom>
          <a:noFill/>
        </p:spPr>
        <p:txBody>
          <a:bodyPr wrap="square" rtlCol="0">
            <a:spAutoFit/>
          </a:bodyPr>
          <a:lstStyle/>
          <a:p>
            <a:r>
              <a:rPr lang="en-US" sz="2400" b="1" i="1" dirty="0" smtClean="0"/>
              <a:t>Pleistocene Rewilding</a:t>
            </a:r>
            <a:r>
              <a:rPr lang="en-US" sz="2400" dirty="0" smtClean="0"/>
              <a:t> is the idea that we can re-wild the American environment by introducing ecological proxy animals to the ecosystem. Ecological proxies are animals that, genetically, closely resemble animals that have gone extinct. In this specific case, the elephant is a proxy for the woolly mammoth, so some scientists are fairly certain it would survive well on the North American continent. </a:t>
            </a:r>
            <a:endParaRPr lang="en-US" sz="2400" b="1" i="1" dirty="0"/>
          </a:p>
        </p:txBody>
      </p:sp>
      <p:sp>
        <p:nvSpPr>
          <p:cNvPr id="100" name="TextBox 99"/>
          <p:cNvSpPr txBox="1"/>
          <p:nvPr/>
        </p:nvSpPr>
        <p:spPr>
          <a:xfrm>
            <a:off x="21635655" y="11707095"/>
            <a:ext cx="10840507" cy="3108544"/>
          </a:xfrm>
          <a:prstGeom prst="rect">
            <a:avLst/>
          </a:prstGeom>
          <a:noFill/>
        </p:spPr>
        <p:txBody>
          <a:bodyPr wrap="square" rtlCol="0">
            <a:spAutoFit/>
          </a:bodyPr>
          <a:lstStyle/>
          <a:p>
            <a:r>
              <a:rPr lang="en-US" sz="2800" b="1" i="1" dirty="0" smtClean="0"/>
              <a:t>Instead of focusing on African and Asian elephants and how their enclosures fail to accurately simulate their wild environments, I argue that we should treat the elephants in America as if they were their own species. Elephants in  the Americas have been featured in shows or confined to small enclosures, and often times, they’ve had long-lasting relationships with humans. These elephants have different needs then their wild counterparts, and should be treated as such. </a:t>
            </a:r>
            <a:endParaRPr lang="en-US" sz="2800" b="1" i="1" dirty="0"/>
          </a:p>
        </p:txBody>
      </p:sp>
      <p:sp>
        <p:nvSpPr>
          <p:cNvPr id="101" name="TextBox 100"/>
          <p:cNvSpPr txBox="1"/>
          <p:nvPr/>
        </p:nvSpPr>
        <p:spPr>
          <a:xfrm>
            <a:off x="21989661" y="19539078"/>
            <a:ext cx="10034528" cy="1938992"/>
          </a:xfrm>
          <a:prstGeom prst="rect">
            <a:avLst/>
          </a:prstGeom>
          <a:noFill/>
        </p:spPr>
        <p:txBody>
          <a:bodyPr wrap="square" rtlCol="0">
            <a:spAutoFit/>
          </a:bodyPr>
          <a:lstStyle/>
          <a:p>
            <a:r>
              <a:rPr lang="en-US" sz="2400" dirty="0" smtClean="0"/>
              <a:t>I’ve only studied and considered elephants as an example. There are many animals considered both wild and domesticated, as elephants are and they too should be thought of in the context of the United States, rather than only their wild habitats. To be “wild” is not easily defined. We can reimagine what wild will mean to the animals that live and will continue to live in our country. </a:t>
            </a:r>
            <a:endParaRPr lang="en-US" sz="2400" dirty="0"/>
          </a:p>
        </p:txBody>
      </p:sp>
      <p:pic>
        <p:nvPicPr>
          <p:cNvPr id="102" name="Picture 101" descr="Elephant (1).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782568" y="8299774"/>
            <a:ext cx="5392556" cy="3288451"/>
          </a:xfrm>
          <a:prstGeom prst="rect">
            <a:avLst/>
          </a:prstGeom>
          <a:ln>
            <a:solidFill>
              <a:schemeClr val="accent1">
                <a:alpha val="68000"/>
              </a:schemeClr>
            </a:solidFill>
          </a:ln>
        </p:spPr>
      </p:pic>
      <p:sp>
        <p:nvSpPr>
          <p:cNvPr id="103" name="TextBox 102"/>
          <p:cNvSpPr txBox="1"/>
          <p:nvPr/>
        </p:nvSpPr>
        <p:spPr>
          <a:xfrm>
            <a:off x="10982222" y="16791766"/>
            <a:ext cx="5803073" cy="923330"/>
          </a:xfrm>
          <a:prstGeom prst="rect">
            <a:avLst/>
          </a:prstGeom>
          <a:noFill/>
        </p:spPr>
        <p:txBody>
          <a:bodyPr wrap="square" rtlCol="0">
            <a:spAutoFit/>
          </a:bodyPr>
          <a:lstStyle/>
          <a:p>
            <a:pPr algn="ctr"/>
            <a:r>
              <a:rPr lang="en-US" sz="1800" dirty="0" smtClean="0"/>
              <a:t>The history of performing with elephants is a long one. This is a photo from the Collection of the Ringling Circus Museum (1870-1950)</a:t>
            </a:r>
            <a:endParaRPr lang="en-US" sz="1800" dirty="0"/>
          </a:p>
        </p:txBody>
      </p:sp>
      <p:sp>
        <p:nvSpPr>
          <p:cNvPr id="104" name="TextBox 103"/>
          <p:cNvSpPr txBox="1"/>
          <p:nvPr/>
        </p:nvSpPr>
        <p:spPr>
          <a:xfrm>
            <a:off x="12237967" y="1976295"/>
            <a:ext cx="19786222" cy="1046440"/>
          </a:xfrm>
          <a:prstGeom prst="rect">
            <a:avLst/>
          </a:prstGeom>
          <a:noFill/>
        </p:spPr>
        <p:txBody>
          <a:bodyPr wrap="square" rtlCol="0">
            <a:spAutoFit/>
          </a:bodyPr>
          <a:lstStyle/>
          <a:p>
            <a:r>
              <a:rPr lang="en-US" dirty="0" smtClean="0"/>
              <a:t>The Controversy of Keeping Elephants in the United States</a:t>
            </a:r>
            <a:endParaRPr lang="en-US" dirty="0"/>
          </a:p>
        </p:txBody>
      </p:sp>
      <p:sp>
        <p:nvSpPr>
          <p:cNvPr id="105" name="TextBox 104"/>
          <p:cNvSpPr txBox="1"/>
          <p:nvPr/>
        </p:nvSpPr>
        <p:spPr>
          <a:xfrm>
            <a:off x="17163" y="2582935"/>
            <a:ext cx="32918400" cy="1077218"/>
          </a:xfrm>
          <a:prstGeom prst="rect">
            <a:avLst/>
          </a:prstGeom>
          <a:noFill/>
        </p:spPr>
        <p:txBody>
          <a:bodyPr wrap="square" rtlCol="0">
            <a:spAutoFit/>
          </a:bodyPr>
          <a:lstStyle/>
          <a:p>
            <a:r>
              <a:rPr lang="en-US" sz="3200" dirty="0" smtClean="0"/>
              <a:t>Senior Thesis by Randa Atkins</a:t>
            </a:r>
          </a:p>
          <a:p>
            <a:r>
              <a:rPr lang="en-US" sz="3200" dirty="0" smtClean="0"/>
              <a:t> Advised by Dr. </a:t>
            </a:r>
            <a:r>
              <a:rPr lang="en-US" sz="3200" smtClean="0"/>
              <a:t>Ann </a:t>
            </a:r>
            <a:r>
              <a:rPr lang="en-US" sz="3200" dirty="0" smtClean="0"/>
              <a:t>Greene</a:t>
            </a:r>
            <a:endParaRPr lang="en-US" sz="3200" dirty="0"/>
          </a:p>
        </p:txBody>
      </p:sp>
      <p:pic>
        <p:nvPicPr>
          <p:cNvPr id="107" name="Picture 106" descr="india-wildlife-tour_banner.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498949" y="16899633"/>
            <a:ext cx="9113470" cy="2369502"/>
          </a:xfrm>
          <a:prstGeom prst="rect">
            <a:avLst/>
          </a:prstGeom>
        </p:spPr>
      </p:pic>
      <p:pic>
        <p:nvPicPr>
          <p:cNvPr id="108" name="Picture 107" descr="logotype_white 2.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3601" y="269245"/>
            <a:ext cx="4096512" cy="938784"/>
          </a:xfrm>
          <a:prstGeom prst="rect">
            <a:avLst/>
          </a:prstGeom>
        </p:spPr>
      </p:pic>
    </p:spTree>
    <p:extLst>
      <p:ext uri="{BB962C8B-B14F-4D97-AF65-F5344CB8AC3E}">
        <p14:creationId xmlns:p14="http://schemas.microsoft.com/office/powerpoint/2010/main" val="101119598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1571</TotalTime>
  <Words>732</Words>
  <Application>Microsoft Macintosh PowerPoint</Application>
  <PresentationFormat>Custom</PresentationFormat>
  <Paragraphs>43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University of Pennsylvania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Randa Atkins</dc:creator>
  <cp:lastModifiedBy>Randa Atkins</cp:lastModifiedBy>
  <cp:revision>47</cp:revision>
  <dcterms:created xsi:type="dcterms:W3CDTF">2014-04-27T17:58:23Z</dcterms:created>
  <dcterms:modified xsi:type="dcterms:W3CDTF">2014-06-18T17:39:27Z</dcterms:modified>
</cp:coreProperties>
</file>