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688638" cy="7562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72" y="-72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8"/>
            <a:ext cx="9085343" cy="1621111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4285615"/>
            <a:ext cx="7482046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7165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67015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95035" y="302866"/>
            <a:ext cx="2605356" cy="6452932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969" y="302866"/>
            <a:ext cx="7637923" cy="6452932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295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246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3"/>
            <a:ext cx="9085343" cy="150206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60"/>
            <a:ext cx="9085343" cy="165437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8461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8969" y="1764668"/>
            <a:ext cx="5121639" cy="49911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8751" y="1764668"/>
            <a:ext cx="5121639" cy="49911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367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2866"/>
            <a:ext cx="96197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90"/>
            <a:ext cx="4722671" cy="7055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5"/>
            <a:ext cx="4722671" cy="43573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90"/>
            <a:ext cx="4724527" cy="7055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5"/>
            <a:ext cx="4724527" cy="43573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4306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100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6951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1114"/>
            <a:ext cx="3516489" cy="128148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1" y="301116"/>
            <a:ext cx="5975246" cy="64546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2" y="1582598"/>
            <a:ext cx="3516489" cy="5173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808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7" y="5293995"/>
            <a:ext cx="6413183" cy="6249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7" y="675755"/>
            <a:ext cx="6413183" cy="45377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7" y="5918981"/>
            <a:ext cx="6413183" cy="88758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5995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6"/>
            <a:ext cx="9619775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8"/>
            <a:ext cx="9619775" cy="4991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3"/>
            <a:ext cx="249401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6BD79-36F0-484A-A9EA-FFB0F06AC238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3"/>
            <a:ext cx="338473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2" y="7009643"/>
            <a:ext cx="249401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D57DB-A45A-FC41-B110-4F97F884B0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7001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en A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973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en A4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12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en A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710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1en A4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63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1en A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580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1en A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627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1en A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24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1en A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67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1en A4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617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Macintosh PowerPoint</Application>
  <PresentationFormat>Custom</PresentationFormat>
  <Paragraphs>0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Olesya</dc:creator>
  <cp:lastModifiedBy>Fadwa Kingsbury</cp:lastModifiedBy>
  <cp:revision>3</cp:revision>
  <dcterms:created xsi:type="dcterms:W3CDTF">2014-05-14T21:21:19Z</dcterms:created>
  <dcterms:modified xsi:type="dcterms:W3CDTF">2014-05-14T21:42:06Z</dcterms:modified>
</cp:coreProperties>
</file>