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63" r:id="rId4"/>
    <p:sldMasterId id="2147483665" r:id="rId5"/>
    <p:sldMasterId id="2147483678"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Lst>
  <p:sldSz cy="6858000" cx="12192000"/>
  <p:notesSz cx="6858000" cy="9144000"/>
  <p:embeddedFontLst>
    <p:embeddedFont>
      <p:font typeface="Oswald ExtraLight"/>
      <p:regular r:id="rId58"/>
      <p:bold r:id="rId59"/>
    </p:embeddedFont>
    <p:embeddedFont>
      <p:font typeface="Tahoma"/>
      <p:regular r:id="rId60"/>
      <p:bold r:id="rId61"/>
    </p:embeddedFont>
    <p:embeddedFont>
      <p:font typeface="Average"/>
      <p:regular r:id="rId62"/>
    </p:embeddedFont>
    <p:embeddedFont>
      <p:font typeface="Oswald"/>
      <p:regular r:id="rId63"/>
      <p:bold r:id="rId64"/>
    </p:embeddedFont>
    <p:embeddedFont>
      <p:font typeface="Cabin Condensed"/>
      <p:regular r:id="rId65"/>
      <p:bold r:id="rId6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67" roundtripDataSignature="AMtx7mgapAbTGrj2GV83n4NWogLzLM+Rn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1" Type="http://schemas.openxmlformats.org/officeDocument/2006/relationships/theme" Target="theme/theme4.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2.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slide" Target="slides/slide42.xml"/><Relationship Id="rId5" Type="http://schemas.openxmlformats.org/officeDocument/2006/relationships/slideMaster" Target="slideMasters/slideMaster3.xml"/><Relationship Id="rId6" Type="http://schemas.openxmlformats.org/officeDocument/2006/relationships/slideMaster" Target="slideMasters/slideMaster4.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62" Type="http://schemas.openxmlformats.org/officeDocument/2006/relationships/font" Target="fonts/Average-regular.fntdata"/><Relationship Id="rId61" Type="http://schemas.openxmlformats.org/officeDocument/2006/relationships/font" Target="fonts/Tahoma-bold.fntdata"/><Relationship Id="rId20" Type="http://schemas.openxmlformats.org/officeDocument/2006/relationships/slide" Target="slides/slide13.xml"/><Relationship Id="rId64" Type="http://schemas.openxmlformats.org/officeDocument/2006/relationships/font" Target="fonts/Oswald-bold.fntdata"/><Relationship Id="rId63" Type="http://schemas.openxmlformats.org/officeDocument/2006/relationships/font" Target="fonts/Oswald-regular.fntdata"/><Relationship Id="rId22" Type="http://schemas.openxmlformats.org/officeDocument/2006/relationships/slide" Target="slides/slide15.xml"/><Relationship Id="rId66" Type="http://schemas.openxmlformats.org/officeDocument/2006/relationships/font" Target="fonts/CabinCondensed-bold.fntdata"/><Relationship Id="rId21" Type="http://schemas.openxmlformats.org/officeDocument/2006/relationships/slide" Target="slides/slide14.xml"/><Relationship Id="rId65" Type="http://schemas.openxmlformats.org/officeDocument/2006/relationships/font" Target="fonts/CabinCondensed-regular.fntdata"/><Relationship Id="rId24" Type="http://schemas.openxmlformats.org/officeDocument/2006/relationships/slide" Target="slides/slide17.xml"/><Relationship Id="rId23" Type="http://schemas.openxmlformats.org/officeDocument/2006/relationships/slide" Target="slides/slide16.xml"/><Relationship Id="rId67" Type="http://customschemas.google.com/relationships/presentationmetadata" Target="metadata"/><Relationship Id="rId60" Type="http://schemas.openxmlformats.org/officeDocument/2006/relationships/font" Target="fonts/Tahoma-regular.fntdata"/><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slide" Target="slides/slide44.xml"/><Relationship Id="rId50" Type="http://schemas.openxmlformats.org/officeDocument/2006/relationships/slide" Target="slides/slide43.xml"/><Relationship Id="rId53" Type="http://schemas.openxmlformats.org/officeDocument/2006/relationships/slide" Target="slides/slide46.xml"/><Relationship Id="rId52" Type="http://schemas.openxmlformats.org/officeDocument/2006/relationships/slide" Target="slides/slide45.xml"/><Relationship Id="rId11" Type="http://schemas.openxmlformats.org/officeDocument/2006/relationships/slide" Target="slides/slide4.xml"/><Relationship Id="rId55" Type="http://schemas.openxmlformats.org/officeDocument/2006/relationships/slide" Target="slides/slide48.xml"/><Relationship Id="rId10" Type="http://schemas.openxmlformats.org/officeDocument/2006/relationships/slide" Target="slides/slide3.xml"/><Relationship Id="rId54" Type="http://schemas.openxmlformats.org/officeDocument/2006/relationships/slide" Target="slides/slide47.xml"/><Relationship Id="rId13" Type="http://schemas.openxmlformats.org/officeDocument/2006/relationships/slide" Target="slides/slide6.xml"/><Relationship Id="rId57" Type="http://schemas.openxmlformats.org/officeDocument/2006/relationships/slide" Target="slides/slide50.xml"/><Relationship Id="rId12" Type="http://schemas.openxmlformats.org/officeDocument/2006/relationships/slide" Target="slides/slide5.xml"/><Relationship Id="rId56" Type="http://schemas.openxmlformats.org/officeDocument/2006/relationships/slide" Target="slides/slide49.xml"/><Relationship Id="rId15" Type="http://schemas.openxmlformats.org/officeDocument/2006/relationships/slide" Target="slides/slide8.xml"/><Relationship Id="rId59" Type="http://schemas.openxmlformats.org/officeDocument/2006/relationships/font" Target="fonts/OswaldExtraLight-bold.fntdata"/><Relationship Id="rId14" Type="http://schemas.openxmlformats.org/officeDocument/2006/relationships/slide" Target="slides/slide7.xml"/><Relationship Id="rId58" Type="http://schemas.openxmlformats.org/officeDocument/2006/relationships/font" Target="fonts/OswaldExtraLight-regular.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ala.org/core"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github.com/LD4P/ils-middleware/wiki/ILS-Integrations"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252ae4b254b_0_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1" name="Google Shape;231;g252ae4b254b_0_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Slides 1 &amp; 2 - Welcome to the Core program on Library Linked Data Strategies in Action.  Your presenters are Abigail Sparling, Jim Hahn, Kaylin Blount and Beth Picknally Camden. </a:t>
            </a:r>
            <a:endParaRPr/>
          </a:p>
        </p:txBody>
      </p:sp>
      <p:sp>
        <p:nvSpPr>
          <p:cNvPr id="232" name="Google Shape;232;g252ae4b254b_0_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24f66c2b9f1_5_5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24f66c2b9f1_5_5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200"/>
              <a:t>Moving on to a</a:t>
            </a:r>
            <a:r>
              <a:rPr lang="en-US" sz="1200"/>
              <a:t>nother key partnership:  Share-VDE. </a:t>
            </a:r>
            <a:endParaRPr sz="1200"/>
          </a:p>
          <a:p>
            <a:pPr indent="0" lvl="0" marL="0" rtl="0" algn="l">
              <a:spcBef>
                <a:spcPts val="0"/>
              </a:spcBef>
              <a:spcAft>
                <a:spcPts val="0"/>
              </a:spcAft>
              <a:buNone/>
            </a:pPr>
            <a:r>
              <a:rPr lang="en-US" sz="1200"/>
              <a:t>What is SVDE?  </a:t>
            </a:r>
            <a:r>
              <a:rPr lang="en-US" sz="1050">
                <a:solidFill>
                  <a:srgbClr val="222222"/>
                </a:solidFill>
                <a:highlight>
                  <a:schemeClr val="lt1"/>
                </a:highlight>
              </a:rPr>
              <a:t>A library-driven initiative which brings together the bibliographic catalogues and authority files of a community of libraries in a shared discovery environment based on linked data. Share-VDE expanded its scope to embrace a wider community of over thirty institutions also from the art and music domains, building the Share Family.</a:t>
            </a:r>
            <a:endParaRPr sz="1200"/>
          </a:p>
          <a:p>
            <a:pPr indent="0" lvl="0" marL="0" rtl="0" algn="l">
              <a:spcBef>
                <a:spcPts val="0"/>
              </a:spcBef>
              <a:spcAft>
                <a:spcPts val="0"/>
              </a:spcAft>
              <a:buNone/>
            </a:pPr>
            <a:r>
              <a:t/>
            </a:r>
            <a:endParaRPr/>
          </a:p>
          <a:p>
            <a:pPr indent="0" lvl="0" marL="0" rtl="0" algn="l">
              <a:spcBef>
                <a:spcPts val="0"/>
              </a:spcBef>
              <a:spcAft>
                <a:spcPts val="0"/>
              </a:spcAft>
              <a:buNone/>
            </a:pPr>
            <a:r>
              <a:rPr lang="en-US" sz="1200">
                <a:solidFill>
                  <a:schemeClr val="dk1"/>
                </a:solidFill>
              </a:rPr>
              <a:t>Share-VDE is providing support for a number of key areas and projects that listed on screen, but we will cover them in more detail next.</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rPr lang="en-US" sz="1200">
                <a:solidFill>
                  <a:schemeClr val="dk1"/>
                </a:solidFill>
              </a:rPr>
              <a:t>The discovery environment is entity-based; Penn and Alberta have instances with local branding</a:t>
            </a:r>
            <a:endParaRPr sz="1200">
              <a:solidFill>
                <a:schemeClr val="dk1"/>
              </a:solidFill>
            </a:endParaRPr>
          </a:p>
          <a:p>
            <a:pPr indent="0" lvl="0" marL="0" rtl="0" algn="l">
              <a:spcBef>
                <a:spcPts val="0"/>
              </a:spcBef>
              <a:spcAft>
                <a:spcPts val="0"/>
              </a:spcAft>
              <a:buNone/>
            </a:pPr>
            <a:r>
              <a:rPr lang="en-US" sz="1200">
                <a:solidFill>
                  <a:schemeClr val="dk1"/>
                </a:solidFill>
              </a:rPr>
              <a:t>The PCC data pool contains all PCC metadata converted to BF by the SVDE project.  All of this data is openly available</a:t>
            </a:r>
            <a:endParaRPr sz="1200">
              <a:solidFill>
                <a:schemeClr val="dk1"/>
              </a:solidFill>
            </a:endParaRPr>
          </a:p>
          <a:p>
            <a:pPr indent="0" lvl="0" marL="0" rtl="0" algn="l">
              <a:spcBef>
                <a:spcPts val="0"/>
              </a:spcBef>
              <a:spcAft>
                <a:spcPts val="0"/>
              </a:spcAft>
              <a:buNone/>
            </a:pPr>
            <a:r>
              <a:rPr lang="en-US" sz="1200">
                <a:solidFill>
                  <a:schemeClr val="dk1"/>
                </a:solidFill>
              </a:rPr>
              <a:t>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g24f66c2b9f1_5_5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6" name="Google Shape;336;g24f66c2b9f1_5_5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200"/>
              <a:t>First, Share-VDE provides a pathway to convert and enrich our MARC data into BIBFRAME on an ongoing basis, allowing us the flexibility to catalogue and load records in MARC to our MARC-based ILS while also cataloguing natively in BIBFRAME in the Sinopia editor.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US" sz="1200"/>
              <a:t>The implication here is that we can either catalogue in BIBFRAME with Sinopia, or we can add to our collection in BIBFRAME by continuing to catalogue in MARC as needed.</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US" sz="1200"/>
              <a:t>Local work in conversion includes review and contribution to Share-VDE conversion and clustering logic and related working groups, as well as assessment of our local needs and the steps required to support local MARC data conversion.</a:t>
            </a:r>
            <a:endParaRPr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24f66c2b9f1_5_537:notes"/>
          <p:cNvSpPr/>
          <p:nvPr>
            <p:ph idx="2" type="sldImg"/>
          </p:nvPr>
        </p:nvSpPr>
        <p:spPr>
          <a:xfrm>
            <a:off x="91290" y="685727"/>
            <a:ext cx="6675600" cy="3428700"/>
          </a:xfrm>
          <a:custGeom>
            <a:rect b="b" l="l" r="r" t="t"/>
            <a:pathLst>
              <a:path extrusionOk="0" h="120000" w="120000">
                <a:moveTo>
                  <a:pt x="0" y="0"/>
                </a:moveTo>
                <a:lnTo>
                  <a:pt x="120000" y="0"/>
                </a:lnTo>
                <a:lnTo>
                  <a:pt x="120000" y="120000"/>
                </a:lnTo>
                <a:lnTo>
                  <a:pt x="0" y="120000"/>
                </a:lnTo>
                <a:close/>
              </a:path>
            </a:pathLst>
          </a:custGeom>
        </p:spPr>
      </p:sp>
      <p:sp>
        <p:nvSpPr>
          <p:cNvPr id="343" name="Google Shape;343;g24f66c2b9f1_5_537:notes"/>
          <p:cNvSpPr txBox="1"/>
          <p:nvPr>
            <p:ph idx="1" type="body"/>
          </p:nvPr>
        </p:nvSpPr>
        <p:spPr>
          <a:xfrm>
            <a:off x="685801" y="4343400"/>
            <a:ext cx="5486400" cy="4114800"/>
          </a:xfrm>
          <a:prstGeom prst="rect">
            <a:avLst/>
          </a:prstGeom>
        </p:spPr>
        <p:txBody>
          <a:bodyPr anchorCtr="0" anchor="t" bIns="91425" lIns="91425" spcFirstLastPara="1" rIns="91425" wrap="square" tIns="91425">
            <a:noAutofit/>
          </a:bodyPr>
          <a:lstStyle/>
          <a:p>
            <a:pPr indent="0" lvl="0" marL="0" rtl="0" algn="l">
              <a:lnSpc>
                <a:spcPct val="125454"/>
              </a:lnSpc>
              <a:spcBef>
                <a:spcPts val="0"/>
              </a:spcBef>
              <a:spcAft>
                <a:spcPts val="0"/>
              </a:spcAft>
              <a:buNone/>
            </a:pPr>
            <a:r>
              <a:rPr lang="en-US" sz="1200">
                <a:solidFill>
                  <a:schemeClr val="dk1"/>
                </a:solidFill>
              </a:rPr>
              <a:t>Our </a:t>
            </a:r>
            <a:r>
              <a:rPr lang="en-US" sz="1200">
                <a:solidFill>
                  <a:schemeClr val="dk1"/>
                </a:solidFill>
              </a:rPr>
              <a:t>converted data, along with descriptions contributed by the many Share-VDE partners, make up the Sapientia Cluster knowledge base which </a:t>
            </a:r>
            <a:r>
              <a:rPr b="1" lang="en-US" sz="1200">
                <a:solidFill>
                  <a:schemeClr val="dk1"/>
                </a:solidFill>
              </a:rPr>
              <a:t>underlies the Share-VDE discovery portal</a:t>
            </a:r>
            <a:r>
              <a:rPr lang="en-US" sz="1200">
                <a:solidFill>
                  <a:schemeClr val="dk1"/>
                </a:solidFill>
              </a:rPr>
              <a:t>. This is another key component for us, a shared BIBFRAME datastore, to leverage for cataloguing and discovery. </a:t>
            </a:r>
            <a:endParaRPr>
              <a:highlight>
                <a:srgbClr val="FFFFFF"/>
              </a:highlight>
            </a:endParaRPr>
          </a:p>
        </p:txBody>
      </p:sp>
      <p:sp>
        <p:nvSpPr>
          <p:cNvPr id="344" name="Google Shape;344;g24f66c2b9f1_5_537:notes"/>
          <p:cNvSpPr txBox="1"/>
          <p:nvPr>
            <p:ph idx="12" type="sldNum"/>
          </p:nvPr>
        </p:nvSpPr>
        <p:spPr>
          <a:xfrm>
            <a:off x="3884613" y="8685213"/>
            <a:ext cx="2971800" cy="457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24f777de475_2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4" name="Google Shape;354;g24f777de475_2_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25454"/>
              </a:lnSpc>
              <a:spcBef>
                <a:spcPts val="0"/>
              </a:spcBef>
              <a:spcAft>
                <a:spcPts val="0"/>
              </a:spcAft>
              <a:buClr>
                <a:schemeClr val="dk1"/>
              </a:buClr>
              <a:buSzPts val="1100"/>
              <a:buFont typeface="Arial"/>
              <a:buNone/>
            </a:pPr>
            <a:r>
              <a:rPr lang="en-US" sz="1200">
                <a:solidFill>
                  <a:schemeClr val="dk1"/>
                </a:solidFill>
              </a:rPr>
              <a:t>The soon to be released J.Cricket editor is then an integral tool to be in conjunction with the cluster knowledge base that will enable entity and authority management workflows in a BIBFRAME environment while supporting the interaction with library systems both in MARC and in RDF formats. Our goal is for metadata creation and editing infrastructure to be set up in connection with Sinopia and J. Cricket. A phased approach is being take to analyse and work with these tools, beginning with an evaluation of the functionality of the J. Cricket Editor, Sinopia integration, and Sapientia data as part of the Share-VDE working groups, followed by an in-house evaluation of the J.Cricket editor and any related entity management workflows.</a:t>
            </a:r>
            <a:endParaRPr sz="1200">
              <a:solidFill>
                <a:schemeClr val="dk1"/>
              </a:solidFill>
            </a:endParaRPr>
          </a:p>
          <a:p>
            <a:pPr indent="0" lvl="0" marL="0" rtl="0" algn="l">
              <a:lnSpc>
                <a:spcPct val="125454"/>
              </a:lnSpc>
              <a:spcBef>
                <a:spcPts val="0"/>
              </a:spcBef>
              <a:spcAft>
                <a:spcPts val="0"/>
              </a:spcAft>
              <a:buClr>
                <a:schemeClr val="dk1"/>
              </a:buClr>
              <a:buSzPts val="1100"/>
              <a:buFont typeface="Arial"/>
              <a:buNone/>
            </a:pPr>
            <a:r>
              <a:t/>
            </a:r>
            <a:endParaRPr sz="1200">
              <a:solidFill>
                <a:schemeClr val="dk1"/>
              </a:solidFill>
            </a:endParaRPr>
          </a:p>
          <a:p>
            <a:pPr indent="0" lvl="0" marL="0" rtl="0" algn="l">
              <a:lnSpc>
                <a:spcPct val="125454"/>
              </a:lnSpc>
              <a:spcBef>
                <a:spcPts val="0"/>
              </a:spcBef>
              <a:spcAft>
                <a:spcPts val="0"/>
              </a:spcAft>
              <a:buClr>
                <a:schemeClr val="dk1"/>
              </a:buClr>
              <a:buSzPts val="1100"/>
              <a:buFont typeface="Arial"/>
              <a:buNone/>
            </a:pPr>
            <a:r>
              <a:rPr lang="en-US" sz="1200">
                <a:solidFill>
                  <a:schemeClr val="dk1"/>
                </a:solidFill>
              </a:rPr>
              <a:t>The J.Cricket editing tool will allow for editing entity clusters in Sapientia, enabling several actions including creation, modification, merge of clusters of works, of agents etc.</a:t>
            </a:r>
            <a:endParaRPr sz="1200">
              <a:solidFill>
                <a:schemeClr val="dk1"/>
              </a:solidFill>
            </a:endParaRPr>
          </a:p>
          <a:p>
            <a:pPr indent="0" lvl="0" marL="0" rtl="0" algn="l">
              <a:lnSpc>
                <a:spcPct val="125454"/>
              </a:lnSpc>
              <a:spcBef>
                <a:spcPts val="0"/>
              </a:spcBef>
              <a:spcAft>
                <a:spcPts val="0"/>
              </a:spcAft>
              <a:buClr>
                <a:schemeClr val="dk1"/>
              </a:buClr>
              <a:buSzPts val="1100"/>
              <a:buFont typeface="Arial"/>
              <a:buNone/>
            </a:pPr>
            <a:r>
              <a:t/>
            </a:r>
            <a:endParaRPr sz="1200">
              <a:solidFill>
                <a:schemeClr val="dk1"/>
              </a:solidFill>
            </a:endParaRPr>
          </a:p>
          <a:p>
            <a:pPr indent="0" lvl="0" marL="0" rtl="0" algn="l">
              <a:lnSpc>
                <a:spcPct val="125454"/>
              </a:lnSpc>
              <a:spcBef>
                <a:spcPts val="0"/>
              </a:spcBef>
              <a:spcAft>
                <a:spcPts val="0"/>
              </a:spcAft>
              <a:buClr>
                <a:schemeClr val="dk1"/>
              </a:buClr>
              <a:buSzPts val="1100"/>
              <a:buFont typeface="Arial"/>
              <a:buNone/>
            </a:pPr>
            <a:r>
              <a:rPr lang="en-US" sz="1200">
                <a:solidFill>
                  <a:schemeClr val="dk1"/>
                </a:solidFill>
              </a:rPr>
              <a:t>J.Cricket will extend authority capabilities through the integration with external data sources such as Wikidata and ISNI.</a:t>
            </a:r>
            <a:endParaRPr sz="1200">
              <a:solidFill>
                <a:schemeClr val="dk1"/>
              </a:solidFill>
            </a:endParaRPr>
          </a:p>
          <a:p>
            <a:pPr indent="0" lvl="0" marL="0" rtl="0" algn="l">
              <a:lnSpc>
                <a:spcPct val="125454"/>
              </a:lnSpc>
              <a:spcBef>
                <a:spcPts val="0"/>
              </a:spcBef>
              <a:spcAft>
                <a:spcPts val="0"/>
              </a:spcAft>
              <a:buClr>
                <a:schemeClr val="dk1"/>
              </a:buClr>
              <a:buSzPts val="1100"/>
              <a:buFont typeface="Arial"/>
              <a:buNone/>
            </a:pPr>
            <a:r>
              <a:t/>
            </a:r>
            <a:endParaRPr sz="1200">
              <a:solidFill>
                <a:schemeClr val="dk1"/>
              </a:solidFill>
            </a:endParaRPr>
          </a:p>
          <a:p>
            <a:pPr indent="0" lvl="0" marL="0" rtl="0" algn="l">
              <a:lnSpc>
                <a:spcPct val="125454"/>
              </a:lnSpc>
              <a:spcBef>
                <a:spcPts val="0"/>
              </a:spcBef>
              <a:spcAft>
                <a:spcPts val="0"/>
              </a:spcAft>
              <a:buClr>
                <a:schemeClr val="dk1"/>
              </a:buClr>
              <a:buSzPts val="1100"/>
              <a:buFont typeface="Arial"/>
              <a:buNone/>
            </a:pPr>
            <a:r>
              <a:t/>
            </a:r>
            <a:endParaRPr>
              <a:solidFill>
                <a:schemeClr val="dk1"/>
              </a:solidFill>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Another example of collaborative linked data projects to increase understanding and </a:t>
            </a:r>
            <a:r>
              <a:rPr lang="en-US"/>
              <a:t>develop</a:t>
            </a:r>
            <a:r>
              <a:rPr lang="en-US"/>
              <a:t> LD skills</a:t>
            </a:r>
            <a:endParaRPr/>
          </a:p>
        </p:txBody>
      </p:sp>
      <p:sp>
        <p:nvSpPr>
          <p:cNvPr id="366" name="Google Shape;366;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Thanks Beth. I’m going to be giving an overview of the strategic and hands on work we’ve been doing at the University of Alberta library to prepare for linked data implementation</a:t>
            </a:r>
            <a:r>
              <a:rPr lang="en-US"/>
              <a:t> using</a:t>
            </a:r>
            <a:r>
              <a:rPr lang="en-US"/>
              <a:t> many of the tools and partnerships highlighted by Beth.</a:t>
            </a:r>
            <a:endParaRPr/>
          </a:p>
        </p:txBody>
      </p:sp>
      <p:sp>
        <p:nvSpPr>
          <p:cNvPr id="374" name="Google Shape;374;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g24f66c2b9f1_5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9" name="Google Shape;389;g24f66c2b9f1_5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US">
                <a:solidFill>
                  <a:schemeClr val="dk1"/>
                </a:solidFill>
              </a:rPr>
              <a:t>As we know, c</a:t>
            </a:r>
            <a:r>
              <a:rPr lang="en-US">
                <a:solidFill>
                  <a:schemeClr val="dk1"/>
                </a:solidFill>
              </a:rPr>
              <a:t>ataloguing and metadata standards are in a period of significant change. Linked data is being incorporated into core standards, resulting in large scale data migrations and related implications for library systems.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US">
                <a:solidFill>
                  <a:schemeClr val="dk1"/>
                </a:solidFill>
              </a:rPr>
              <a:t>At UAL we’ve been exploring and working with the international BIBFRAME community since early 2016 (LD well before that in various ways).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US">
                <a:solidFill>
                  <a:schemeClr val="dk1"/>
                </a:solidFill>
              </a:rPr>
              <a:t>Between 2017 and 2019 though, we became increasingly involved with the PCC, Share-VDE, and LD4P, allowing us to see the potential for wider implementation, but also that an institutional effort would be required, which resulted an internal direction policy outlined in </a:t>
            </a:r>
            <a:r>
              <a:rPr i="1" lang="en-US">
                <a:solidFill>
                  <a:schemeClr val="dk1"/>
                </a:solidFill>
              </a:rPr>
              <a:t>Moving forward with linked data</a:t>
            </a:r>
            <a:endParaRPr i="1">
              <a:solidFill>
                <a:schemeClr val="dk1"/>
              </a:solidFill>
            </a:endParaRPr>
          </a:p>
          <a:p>
            <a:pPr indent="0" lvl="0" marL="0" rtl="0" algn="l">
              <a:spcBef>
                <a:spcPts val="0"/>
              </a:spcBef>
              <a:spcAft>
                <a:spcPts val="0"/>
              </a:spcAft>
              <a:buNone/>
            </a:pPr>
            <a:r>
              <a:t/>
            </a:r>
            <a:endParaRPr i="1">
              <a:solidFill>
                <a:schemeClr val="dk1"/>
              </a:solidFill>
            </a:endParaRPr>
          </a:p>
          <a:p>
            <a:pPr indent="0" lvl="0" marL="0" rtl="0" algn="l">
              <a:spcBef>
                <a:spcPts val="0"/>
              </a:spcBef>
              <a:spcAft>
                <a:spcPts val="0"/>
              </a:spcAft>
              <a:buNone/>
            </a:pPr>
            <a:r>
              <a:rPr lang="en-US">
                <a:solidFill>
                  <a:schemeClr val="dk1"/>
                </a:solidFill>
              </a:rPr>
              <a:t>2019-2022 was a strange time overall with the pandemic, but allowed us to look at outcomes from LD4P2 and outputs from LD4P3 for Sinopia, continued participation in Share-VDE and really start planning out how we could sustainably work towards linked data implementation - Thus the LDIP which is meant to carry us through the next five years.</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g24f66c2b9f1_5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6" name="Google Shape;396;g24f66c2b9f1_5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We launched our LDIP in 2022</a:t>
            </a:r>
            <a:r>
              <a:rPr lang="en-US"/>
              <a:t> and have been utilizing it since.  This plan is a living document that outlines our goals, projects and gradual steps towards linked data implementation in both our cataloguing and metadata units. This document is available on our library website.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g24f66c2b9f1_5_60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405" name="Google Shape;405;g24f66c2b9f1_5_6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US">
                <a:solidFill>
                  <a:schemeClr val="dk1"/>
                </a:solidFill>
              </a:rPr>
              <a:t>A key aspect of the plan was to identify the high level goals linked data implementation supports. In our case these range from enhancing resource discovery and user </a:t>
            </a:r>
            <a:r>
              <a:rPr lang="en-US">
                <a:solidFill>
                  <a:schemeClr val="dk1"/>
                </a:solidFill>
              </a:rPr>
              <a:t>experience, making our catalogue data openly available as LOD, and supporting new ways of working with, leveraging, and preserving our data.</a:t>
            </a:r>
            <a:r>
              <a:rPr lang="en-US">
                <a:solidFill>
                  <a:schemeClr val="dk1"/>
                </a:solidFill>
              </a:rPr>
              <a:t>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US">
                <a:solidFill>
                  <a:schemeClr val="dk1"/>
                </a:solidFill>
              </a:rPr>
              <a:t>B</a:t>
            </a:r>
            <a:r>
              <a:rPr lang="en-US">
                <a:solidFill>
                  <a:schemeClr val="dk1"/>
                </a:solidFill>
              </a:rPr>
              <a:t>eing able to reach a point where we can begin to map out systems and tools to support these goals is a big deal and we are excited, even with so much work ahead</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g2520100a313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2" name="Google Shape;412;g2520100a313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a:solidFill>
                  <a:schemeClr val="dk1"/>
                </a:solidFill>
              </a:rPr>
              <a:t>As you can see in this high level diagram, w</a:t>
            </a:r>
            <a:r>
              <a:rPr lang="en-US">
                <a:solidFill>
                  <a:schemeClr val="dk1"/>
                </a:solidFill>
              </a:rPr>
              <a:t>e now have the tools and can begin realizing the workflow for BIBFRAME cataloguing and discovery, with key connectors for data going to new and current systems being actively developed and refined.</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US">
                <a:solidFill>
                  <a:schemeClr val="dk1"/>
                </a:solidFill>
              </a:rPr>
              <a:t>We have a bf:based cataloguing editor (Sinopia), we have a data source and discovery tool in (Share-VDE and Sapientia) as well as an entity management tool with the J Cricket editor and ways to connect to our MARC based system to support MARC to bf conversion and vice versa.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US">
                <a:solidFill>
                  <a:schemeClr val="dk1"/>
                </a:solidFill>
              </a:rPr>
              <a:t>Making these tools and connections a reality in our local context are key pieces to LDIP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252ae4b254b_0_1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7" name="Google Shape;247;g252ae4b254b_0_16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Before I turn the mic over to them, I'd like to say a quick plug for the Core Forum in New Orleans (show slide).  Registration is now open for the 2-day event that consists of over 40 program sessions.  We'd love to see you there!  Now it is my pleasure to turn the floor over to Beth to begin the program.</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248" name="Google Shape;248;g252ae4b254b_0_16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g2520b388c23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434" name="Google Shape;434;g2520b388c2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Of course this doesn’t mean plans are set in stone and we’ll be the first to admit that since starting work on the LDIP we’ve faced challenges that require adaptation. Since 2020 we’ve faced a number of </a:t>
            </a:r>
            <a:r>
              <a:rPr lang="en-US"/>
              <a:t>institutional</a:t>
            </a:r>
            <a:r>
              <a:rPr lang="en-US"/>
              <a:t> changes, including budget cuts, University wide IT restructuring and staffing reductions. </a:t>
            </a:r>
            <a:r>
              <a:rPr lang="en-US">
                <a:solidFill>
                  <a:schemeClr val="dk1"/>
                </a:solidFill>
              </a:rPr>
              <a:t> In tandem, we’ve recently begun an LSP selection and migration project that’s introduced new priorities and timelines for linked data implementation work. </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US"/>
              <a:t>As a results we’ve had to shift our efforts from a focus on in house technical development to contributing to community </a:t>
            </a:r>
            <a:r>
              <a:rPr lang="en-US"/>
              <a:t>initiatives to support further development of these tools and workflows. Here, we’ve had to acknowledge t</a:t>
            </a:r>
            <a:r>
              <a:rPr lang="en-US">
                <a:solidFill>
                  <a:schemeClr val="dk1"/>
                </a:solidFill>
              </a:rPr>
              <a:t>he significant staff time and resources needed to plan and complete an LSP migration. </a:t>
            </a:r>
            <a:r>
              <a:rPr lang="en-US"/>
              <a:t>The upcoming migration has also meant new work to translate LDIP objectives into our LSP needs assessment and high level requirements, specifically looking at what can be built into a new system.</a:t>
            </a:r>
            <a:endParaRPr/>
          </a:p>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g24f66c2b9f1_5_6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443" name="Google Shape;443;g24f66c2b9f1_5_6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dk1"/>
                </a:solidFill>
              </a:rPr>
              <a:t>With this in mind, we are currently working to update our LDIP, and have scoped our g</a:t>
            </a:r>
            <a:r>
              <a:rPr lang="en-US">
                <a:solidFill>
                  <a:schemeClr val="dk1"/>
                </a:solidFill>
              </a:rPr>
              <a:t>oals for this year to focus on advancement and review of external projects to support UAL future needs. These include continuing to build competency with BIBFRAME resource description in Sinopia and the refinement of cataloguing templates, evaluation of middleware to connect Sinopia to UAL’s LSP (current and also future), and working with the Share-VDE community to test, evaluate and provide feedback on their core infrastructure, including data clustering and use in the Share-VDE discovery portal and the J-Cricket cluster knowledgebase entity manager.</a:t>
            </a:r>
            <a:endParaRPr>
              <a:solidFill>
                <a:schemeClr val="dk1"/>
              </a:solidFill>
            </a:endParaRPr>
          </a:p>
          <a:p>
            <a:pPr indent="0" lvl="0" marL="0" rtl="0" algn="l">
              <a:lnSpc>
                <a:spcPct val="115000"/>
              </a:lnSpc>
              <a:spcBef>
                <a:spcPts val="0"/>
              </a:spcBef>
              <a:spcAft>
                <a:spcPts val="0"/>
              </a:spcAft>
              <a:buNone/>
            </a:pPr>
            <a:r>
              <a:t/>
            </a:r>
            <a:endParaRPr sz="1000"/>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8" name="Shape 448"/>
        <p:cNvGrpSpPr/>
        <p:nvPr/>
      </p:nvGrpSpPr>
      <p:grpSpPr>
        <a:xfrm>
          <a:off x="0" y="0"/>
          <a:ext cx="0" cy="0"/>
          <a:chOff x="0" y="0"/>
          <a:chExt cx="0" cy="0"/>
        </a:xfrm>
      </p:grpSpPr>
      <p:sp>
        <p:nvSpPr>
          <p:cNvPr id="449" name="Google Shape;449;g24f66c2b9f1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Digging into these further, an important aspects of our current work is simultaneously:</a:t>
            </a:r>
            <a:endParaRPr/>
          </a:p>
          <a:p>
            <a:pPr indent="-298450" lvl="0" marL="457200" rtl="0" algn="l">
              <a:spcBef>
                <a:spcPts val="0"/>
              </a:spcBef>
              <a:spcAft>
                <a:spcPts val="0"/>
              </a:spcAft>
              <a:buSzPts val="1100"/>
              <a:buAutoNum type="arabicPeriod"/>
            </a:pPr>
            <a:r>
              <a:rPr lang="en-US"/>
              <a:t>Working on investigations where we bring a unique value</a:t>
            </a:r>
            <a:endParaRPr/>
          </a:p>
          <a:p>
            <a:pPr indent="-298450" lvl="0" marL="457200" rtl="0" algn="l">
              <a:spcBef>
                <a:spcPts val="0"/>
              </a:spcBef>
              <a:spcAft>
                <a:spcPts val="0"/>
              </a:spcAft>
              <a:buSzPts val="1100"/>
              <a:buAutoNum type="arabicPeriod"/>
            </a:pPr>
            <a:r>
              <a:rPr lang="en-US"/>
              <a:t>Addressing “local” requirements that will be needed to make the toolings ready for use. If we are to build these tools into systems for production they need to handle our specific needs.</a:t>
            </a:r>
            <a:endParaRPr/>
          </a:p>
        </p:txBody>
      </p:sp>
      <p:sp>
        <p:nvSpPr>
          <p:cNvPr id="450" name="Google Shape;450;g24f66c2b9f1_1_1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 name="Shape 455"/>
        <p:cNvGrpSpPr/>
        <p:nvPr/>
      </p:nvGrpSpPr>
      <p:grpSpPr>
        <a:xfrm>
          <a:off x="0" y="0"/>
          <a:ext cx="0" cy="0"/>
          <a:chOff x="0" y="0"/>
          <a:chExt cx="0" cy="0"/>
        </a:xfrm>
      </p:grpSpPr>
      <p:sp>
        <p:nvSpPr>
          <p:cNvPr id="456" name="Google Shape;456;g2507117f05f_1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457" name="Google Shape;457;g2507117f05f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a:solidFill>
                  <a:schemeClr val="dk1"/>
                </a:solidFill>
              </a:rPr>
              <a:t>These strands include working with the PCC Sinopia community to advocate for inclusion of core Canadian elements like classification and subject headings. For instance, in the current Sinopia PCC work templates, there is no ability to specify and utilize Canadian classification schemes or subject headings. While this work is important to UAL it also speaks to need for internationalization more generally. Our feedback in this area is currently being considered by PCC.</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g2507117f05f_1_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465" name="Google Shape;465;g2507117f05f_1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Related work is also ongoing with Share-VDE. Here we’re beginning to look at how we can utilize Canadian access points for clustering and other processes, particularly where there are no linked data vocabularies for re-use such as Canadian Subject Headings and Canadiana authorities. We want to ensure that where we’ve used these access points that they are clustered with equivalents from other </a:t>
            </a:r>
            <a:r>
              <a:rPr lang="en-US"/>
              <a:t>vocabularies</a:t>
            </a:r>
            <a:r>
              <a:rPr lang="en-US"/>
              <a:t> such as LC And VIAF so Canadian entities aren’t siloed.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Similarly, </a:t>
            </a:r>
            <a:r>
              <a:rPr lang="en-US"/>
              <a:t>Local </a:t>
            </a:r>
            <a:r>
              <a:rPr lang="en-US"/>
              <a:t>field use also has impact on conversion and clustering of our data in BIBFRAME that need to be investigated, such as our use of the 090 field to record local classification.</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g2507117f05f_1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475" name="Google Shape;475;g2507117f05f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Discovery and user experience is another area we’ve been able to continue contributing to support overall improvements, but also to ensure local use cases are covered. Examples here include leadership of the Share-VDE UX/UI working group, but also analysis of our local Share-VDE tennant to ensure it will meet the unique needs of the UAL community.</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0" name="Shape 480"/>
        <p:cNvGrpSpPr/>
        <p:nvPr/>
      </p:nvGrpSpPr>
      <p:grpSpPr>
        <a:xfrm>
          <a:off x="0" y="0"/>
          <a:ext cx="0" cy="0"/>
          <a:chOff x="0" y="0"/>
          <a:chExt cx="0" cy="0"/>
        </a:xfrm>
      </p:grpSpPr>
      <p:sp>
        <p:nvSpPr>
          <p:cNvPr id="481" name="Google Shape;481;g251cadc4c2a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482" name="Google Shape;482;g251cadc4c2a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One of these needs is for a French user interface to serve our French campus. Here we are leveraging the language skills of our staff to review and provide feedback on interface translation.</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g251cadc4c2a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So this brings us to one of our biggest projects now for this year which is to select and migrate to a new LSP.  There have been discussions about this for some time, but now this migration plan is very real and on a tight timeline. A </a:t>
            </a:r>
            <a:r>
              <a:rPr lang="en-US"/>
              <a:t>large</a:t>
            </a:r>
            <a:r>
              <a:rPr lang="en-US"/>
              <a:t> driver of this migration is to move to a scalable modern system that supports our strategic goals, including linked data implementation.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While </a:t>
            </a:r>
            <a:r>
              <a:rPr lang="en-US"/>
              <a:t>significant</a:t>
            </a:r>
            <a:r>
              <a:rPr lang="en-US"/>
              <a:t> resources need to be routed to this project, it gives us the opportunity to build needs and requirements for transitioning to linked data into the LSP design and begin to lay down the system foundations and workflows with external vendors.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This also means reflecting on what will need to be external integrations vs what can be built in, </a:t>
            </a:r>
            <a:r>
              <a:rPr lang="en-US"/>
              <a:t>similarly</a:t>
            </a:r>
            <a:r>
              <a:rPr lang="en-US"/>
              <a:t>, what can be supported at the point of migration and what will be developed and implemented post-migration</a:t>
            </a:r>
            <a:endParaRPr/>
          </a:p>
        </p:txBody>
      </p:sp>
      <p:sp>
        <p:nvSpPr>
          <p:cNvPr id="492" name="Google Shape;492;g251cadc4c2a_0_1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g2520100a313_0_2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3" name="Google Shape;503;g2520100a313_0_2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a:solidFill>
                  <a:schemeClr val="dk1"/>
                </a:solidFill>
              </a:rPr>
              <a:t>While the LSP migration has impacted our short term planning, we’re still hopeful that the workflows and connections outlined in our five year plan on the screen can be realized. W</a:t>
            </a:r>
            <a:r>
              <a:rPr lang="en-US">
                <a:solidFill>
                  <a:schemeClr val="dk1"/>
                </a:solidFill>
              </a:rPr>
              <a:t>here previously we were thinking about many of these tools as external integrations, we are now very curious to see what LSP systems will provide to include equivalent processes built in … and how implementation ready some of these tools will be with the timelines for our LSP migration in the next 2-3 years. So for the time being, we are continuing work related to Share-VDE, Sinopia, and the PCC data pool, but also working to capture the underlying functions of each of these tools (bf editor, entity management tools, LOD data pools, …) at a high level for our LSP RFP. A key aspect of these needs is flexibility. At the 5 year mark the hope is for our own systems to be LD native, but we still need to consider that many others will be using MARC and that we will need to use those descriptions for copy cataloguing/reuse.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US">
                <a:solidFill>
                  <a:schemeClr val="dk1"/>
                </a:solidFill>
              </a:rPr>
              <a:t>From our work so far we know that tools are maturing and look forward to strong vendor responses support our needs.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US">
                <a:solidFill>
                  <a:schemeClr val="dk1"/>
                </a:solidFill>
              </a:rPr>
              <a:t>For those interested I do encourage you to take a look at our published linked data implementation plan … keeping in mind that it will be updated in the coming days to reflect recent efforts and account for LSP project scoping. This plan includes much more detail on the individual projects and components that are needed to support linked data implementation, along with the associated goals, risks and dependencies, which you may find useful for your own planning purposes.</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5" name="Shape 555"/>
        <p:cNvGrpSpPr/>
        <p:nvPr/>
      </p:nvGrpSpPr>
      <p:grpSpPr>
        <a:xfrm>
          <a:off x="0" y="0"/>
          <a:ext cx="0" cy="0"/>
          <a:chOff x="0" y="0"/>
          <a:chExt cx="0" cy="0"/>
        </a:xfrm>
      </p:grpSpPr>
      <p:sp>
        <p:nvSpPr>
          <p:cNvPr id="556" name="Google Shape;556;g24f66c2b9f1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At Penn, we’re testing original cataloging in two linked data editors </a:t>
            </a:r>
            <a:endParaRPr/>
          </a:p>
          <a:p>
            <a:pPr indent="-298450" lvl="0" marL="457200" rtl="0" algn="l">
              <a:spcBef>
                <a:spcPts val="0"/>
              </a:spcBef>
              <a:spcAft>
                <a:spcPts val="0"/>
              </a:spcAft>
              <a:buSzPts val="1100"/>
              <a:buChar char="●"/>
            </a:pPr>
            <a:r>
              <a:rPr lang="en-US"/>
              <a:t>Sinopia (mentioned earlier) </a:t>
            </a:r>
            <a:endParaRPr/>
          </a:p>
          <a:p>
            <a:pPr indent="-298450" lvl="0" marL="457200" rtl="0" algn="l">
              <a:spcBef>
                <a:spcPts val="0"/>
              </a:spcBef>
              <a:spcAft>
                <a:spcPts val="0"/>
              </a:spcAft>
              <a:buSzPts val="1100"/>
              <a:buChar char="●"/>
            </a:pPr>
            <a:r>
              <a:rPr lang="en-US"/>
              <a:t>Marva, Library of Congress’s LD editor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Our testing involves: </a:t>
            </a:r>
            <a:endParaRPr/>
          </a:p>
          <a:p>
            <a:pPr indent="-298450" lvl="0" marL="457200" rtl="0" algn="l">
              <a:spcBef>
                <a:spcPts val="0"/>
              </a:spcBef>
              <a:spcAft>
                <a:spcPts val="0"/>
              </a:spcAft>
              <a:buSzPts val="1100"/>
              <a:buChar char="●"/>
            </a:pPr>
            <a:r>
              <a:rPr lang="en-US"/>
              <a:t>Creating descriptions in both editors, comparing the different cataloging experiences in each system </a:t>
            </a:r>
            <a:endParaRPr/>
          </a:p>
          <a:p>
            <a:pPr indent="-298450" lvl="0" marL="457200" rtl="0" algn="l">
              <a:spcBef>
                <a:spcPts val="0"/>
              </a:spcBef>
              <a:spcAft>
                <a:spcPts val="0"/>
              </a:spcAft>
              <a:buSzPts val="1100"/>
              <a:buChar char="●"/>
            </a:pPr>
            <a:r>
              <a:rPr lang="en-US"/>
              <a:t>Exporting MARC that the editors have converted from BIBFRAME into our ILS’s testing environment, called Alma Sandbox</a:t>
            </a:r>
            <a:endParaRPr/>
          </a:p>
        </p:txBody>
      </p:sp>
      <p:sp>
        <p:nvSpPr>
          <p:cNvPr id="557" name="Google Shape;557;g24f66c2b9f1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 name="Shape 570"/>
        <p:cNvGrpSpPr/>
        <p:nvPr/>
      </p:nvGrpSpPr>
      <p:grpSpPr>
        <a:xfrm>
          <a:off x="0" y="0"/>
          <a:ext cx="0" cy="0"/>
          <a:chOff x="0" y="0"/>
          <a:chExt cx="0" cy="0"/>
        </a:xfrm>
      </p:grpSpPr>
      <p:sp>
        <p:nvSpPr>
          <p:cNvPr id="571" name="Google Shape;571;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US"/>
              <a:t>Our testing so far has been in two stages </a:t>
            </a:r>
            <a:endParaRPr/>
          </a:p>
          <a:p>
            <a:pPr indent="-298450" lvl="0" marL="457200" rtl="0" algn="l">
              <a:spcBef>
                <a:spcPts val="0"/>
              </a:spcBef>
              <a:spcAft>
                <a:spcPts val="0"/>
              </a:spcAft>
              <a:buSzPts val="1100"/>
              <a:buChar char="●"/>
            </a:pPr>
            <a:r>
              <a:rPr lang="en-US"/>
              <a:t>First stage: cataloging a resource two times:  </a:t>
            </a:r>
            <a:endParaRPr/>
          </a:p>
          <a:p>
            <a:pPr indent="-298450" lvl="1" marL="914400" rtl="0" algn="l">
              <a:spcBef>
                <a:spcPts val="0"/>
              </a:spcBef>
              <a:spcAft>
                <a:spcPts val="0"/>
              </a:spcAft>
              <a:buSzPts val="1100"/>
              <a:buChar char="○"/>
            </a:pPr>
            <a:r>
              <a:rPr lang="en-US"/>
              <a:t>Once in OCLC Connexion (left) </a:t>
            </a:r>
            <a:endParaRPr/>
          </a:p>
          <a:p>
            <a:pPr indent="-298450" lvl="1" marL="914400" rtl="0" algn="l">
              <a:spcBef>
                <a:spcPts val="0"/>
              </a:spcBef>
              <a:spcAft>
                <a:spcPts val="0"/>
              </a:spcAft>
              <a:buSzPts val="1100"/>
              <a:buChar char="○"/>
            </a:pPr>
            <a:r>
              <a:rPr lang="en-US"/>
              <a:t>Once in Sinopia, which is the editor we began testing first </a:t>
            </a:r>
            <a:endParaRPr/>
          </a:p>
          <a:p>
            <a:pPr indent="-298450" lvl="1" marL="914400" rtl="0" algn="l">
              <a:spcBef>
                <a:spcPts val="0"/>
              </a:spcBef>
              <a:spcAft>
                <a:spcPts val="0"/>
              </a:spcAft>
              <a:buSzPts val="1100"/>
              <a:buChar char="○"/>
            </a:pPr>
            <a:r>
              <a:rPr lang="en-US"/>
              <a:t>After creating the work and instance descriptions in Sinopia, we had Sinopia convert the BIBFRAME into MARC (right) </a:t>
            </a:r>
            <a:endParaRPr/>
          </a:p>
          <a:p>
            <a:pPr indent="-298450" lvl="0" marL="457200" rtl="0" algn="l">
              <a:spcBef>
                <a:spcPts val="0"/>
              </a:spcBef>
              <a:spcAft>
                <a:spcPts val="0"/>
              </a:spcAft>
              <a:buSzPts val="1100"/>
              <a:buChar char="●"/>
            </a:pPr>
            <a:r>
              <a:rPr lang="en-US"/>
              <a:t>Purpose: be able to look both MARC records and compare them side by side</a:t>
            </a:r>
            <a:endParaRPr/>
          </a:p>
        </p:txBody>
      </p:sp>
      <p:sp>
        <p:nvSpPr>
          <p:cNvPr id="572" name="Google Shape;572;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g2503881e33b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US"/>
              <a:t>Next stage: exporting MARC generated from both editors into our ILS testing environment, Alma Sandbox </a:t>
            </a:r>
            <a:endParaRPr/>
          </a:p>
          <a:p>
            <a:pPr indent="-298450" lvl="0" marL="457200" rtl="0" algn="l">
              <a:spcBef>
                <a:spcPts val="0"/>
              </a:spcBef>
              <a:spcAft>
                <a:spcPts val="0"/>
              </a:spcAft>
              <a:buSzPts val="1100"/>
              <a:buChar char="●"/>
            </a:pPr>
            <a:r>
              <a:rPr lang="en-US"/>
              <a:t>On screen: </a:t>
            </a:r>
            <a:endParaRPr/>
          </a:p>
          <a:p>
            <a:pPr indent="-298450" lvl="1" marL="914400" rtl="0" algn="l">
              <a:spcBef>
                <a:spcPts val="0"/>
              </a:spcBef>
              <a:spcAft>
                <a:spcPts val="0"/>
              </a:spcAft>
              <a:buSzPts val="1100"/>
              <a:buChar char="○"/>
            </a:pPr>
            <a:r>
              <a:rPr lang="en-US"/>
              <a:t>This is what the bib record looks like in Alma Sandbox</a:t>
            </a:r>
            <a:endParaRPr/>
          </a:p>
        </p:txBody>
      </p:sp>
      <p:sp>
        <p:nvSpPr>
          <p:cNvPr id="580" name="Google Shape;580;g2503881e33b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5" name="Shape 585"/>
        <p:cNvGrpSpPr/>
        <p:nvPr/>
      </p:nvGrpSpPr>
      <p:grpSpPr>
        <a:xfrm>
          <a:off x="0" y="0"/>
          <a:ext cx="0" cy="0"/>
          <a:chOff x="0" y="0"/>
          <a:chExt cx="0" cy="0"/>
        </a:xfrm>
      </p:grpSpPr>
      <p:sp>
        <p:nvSpPr>
          <p:cNvPr id="586" name="Google Shape;586;g2503881e33b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US"/>
              <a:t>Brief overview of what each editor looks like and how the experiences cataloging in them are slightly different </a:t>
            </a:r>
            <a:endParaRPr/>
          </a:p>
          <a:p>
            <a:pPr indent="-298450" lvl="0" marL="457200" rtl="0" algn="l">
              <a:spcBef>
                <a:spcPts val="0"/>
              </a:spcBef>
              <a:spcAft>
                <a:spcPts val="0"/>
              </a:spcAft>
              <a:buSzPts val="1100"/>
              <a:buChar char="●"/>
            </a:pPr>
            <a:r>
              <a:rPr lang="en-US"/>
              <a:t>Screenshot of Sinopia’s Stage environment </a:t>
            </a:r>
            <a:endParaRPr/>
          </a:p>
          <a:p>
            <a:pPr indent="-298450" lvl="0" marL="457200" rtl="0" algn="l">
              <a:spcBef>
                <a:spcPts val="0"/>
              </a:spcBef>
              <a:spcAft>
                <a:spcPts val="0"/>
              </a:spcAft>
              <a:buSzPts val="1100"/>
              <a:buChar char="●"/>
            </a:pPr>
            <a:r>
              <a:rPr lang="en-US"/>
              <a:t>Upper right hand corner – two important features that we used during testing </a:t>
            </a:r>
            <a:endParaRPr/>
          </a:p>
          <a:p>
            <a:pPr indent="-298450" lvl="1" marL="914400" rtl="0" algn="l">
              <a:spcBef>
                <a:spcPts val="0"/>
              </a:spcBef>
              <a:spcAft>
                <a:spcPts val="0"/>
              </a:spcAft>
              <a:buSzPts val="1100"/>
              <a:buChar char="○"/>
            </a:pPr>
            <a:r>
              <a:rPr lang="en-US"/>
              <a:t>First: MARC button, which leads to some dropdown options </a:t>
            </a:r>
            <a:endParaRPr/>
          </a:p>
          <a:p>
            <a:pPr indent="-298450" lvl="2" marL="1371600" rtl="0" algn="l">
              <a:spcBef>
                <a:spcPts val="0"/>
              </a:spcBef>
              <a:spcAft>
                <a:spcPts val="0"/>
              </a:spcAft>
              <a:buSzPts val="1100"/>
              <a:buChar char="■"/>
            </a:pPr>
            <a:r>
              <a:rPr lang="en-US"/>
              <a:t>After creating your work and instance BIBFRAME descriptions, you can use this button to: </a:t>
            </a:r>
            <a:endParaRPr/>
          </a:p>
          <a:p>
            <a:pPr indent="-298450" lvl="2" marL="1371600" rtl="0" algn="l">
              <a:spcBef>
                <a:spcPts val="0"/>
              </a:spcBef>
              <a:spcAft>
                <a:spcPts val="0"/>
              </a:spcAft>
              <a:buSzPts val="1100"/>
              <a:buChar char="■"/>
            </a:pPr>
            <a:r>
              <a:rPr lang="en-US"/>
              <a:t>Request a conversion from BIBFRAME to MARC </a:t>
            </a:r>
            <a:endParaRPr/>
          </a:p>
          <a:p>
            <a:pPr indent="-298450" lvl="2" marL="1371600" rtl="0" algn="l">
              <a:spcBef>
                <a:spcPts val="0"/>
              </a:spcBef>
              <a:spcAft>
                <a:spcPts val="0"/>
              </a:spcAft>
              <a:buSzPts val="1100"/>
              <a:buChar char="■"/>
            </a:pPr>
            <a:r>
              <a:rPr lang="en-US"/>
              <a:t>View the generated MARC </a:t>
            </a:r>
            <a:endParaRPr/>
          </a:p>
          <a:p>
            <a:pPr indent="-298450" lvl="2" marL="1371600" rtl="0" algn="l">
              <a:spcBef>
                <a:spcPts val="0"/>
              </a:spcBef>
              <a:spcAft>
                <a:spcPts val="0"/>
              </a:spcAft>
              <a:buSzPts val="1100"/>
              <a:buChar char="■"/>
            </a:pPr>
            <a:r>
              <a:rPr lang="en-US"/>
              <a:t>Download the description a couple of different ways </a:t>
            </a:r>
            <a:endParaRPr/>
          </a:p>
          <a:p>
            <a:pPr indent="-298450" lvl="1" marL="914400" rtl="0" algn="l">
              <a:spcBef>
                <a:spcPts val="0"/>
              </a:spcBef>
              <a:spcAft>
                <a:spcPts val="0"/>
              </a:spcAft>
              <a:buSzPts val="1100"/>
              <a:buChar char="○"/>
            </a:pPr>
            <a:r>
              <a:rPr lang="en-US"/>
              <a:t>Second: Export to catalog button </a:t>
            </a:r>
            <a:endParaRPr/>
          </a:p>
          <a:p>
            <a:pPr indent="-298450" lvl="2" marL="1371600" rtl="0" algn="l">
              <a:spcBef>
                <a:spcPts val="0"/>
              </a:spcBef>
              <a:spcAft>
                <a:spcPts val="0"/>
              </a:spcAft>
              <a:buSzPts val="1100"/>
              <a:buChar char="■"/>
            </a:pPr>
            <a:r>
              <a:rPr lang="en-US"/>
              <a:t>That has been configured to send that generated MARC to our ILS testing environment</a:t>
            </a:r>
            <a:endParaRPr/>
          </a:p>
        </p:txBody>
      </p:sp>
      <p:sp>
        <p:nvSpPr>
          <p:cNvPr id="587" name="Google Shape;587;g2503881e33b_1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3" name="Shape 593"/>
        <p:cNvGrpSpPr/>
        <p:nvPr/>
      </p:nvGrpSpPr>
      <p:grpSpPr>
        <a:xfrm>
          <a:off x="0" y="0"/>
          <a:ext cx="0" cy="0"/>
          <a:chOff x="0" y="0"/>
          <a:chExt cx="0" cy="0"/>
        </a:xfrm>
      </p:grpSpPr>
      <p:sp>
        <p:nvSpPr>
          <p:cNvPr id="594" name="Google Shape;594;g2503881e33b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US"/>
              <a:t>On screen: what you see when you log onto Penn’s instance of Marva </a:t>
            </a:r>
            <a:endParaRPr/>
          </a:p>
          <a:p>
            <a:pPr indent="-298450" lvl="1" marL="914400" rtl="0" algn="l">
              <a:spcBef>
                <a:spcPts val="0"/>
              </a:spcBef>
              <a:spcAft>
                <a:spcPts val="0"/>
              </a:spcAft>
              <a:buSzPts val="1100"/>
              <a:buChar char="○"/>
            </a:pPr>
            <a:r>
              <a:rPr lang="en-US"/>
              <a:t>This an editor designed by Library of Congress </a:t>
            </a:r>
            <a:endParaRPr/>
          </a:p>
          <a:p>
            <a:pPr indent="-298450" lvl="1" marL="914400" rtl="0" algn="l">
              <a:spcBef>
                <a:spcPts val="0"/>
              </a:spcBef>
              <a:spcAft>
                <a:spcPts val="0"/>
              </a:spcAft>
              <a:buSzPts val="1100"/>
              <a:buChar char="○"/>
            </a:pPr>
            <a:r>
              <a:rPr lang="en-US"/>
              <a:t>We've downloaded and made a local copy of that, so that we can use it and have it send MARC to our Alma Sandbox </a:t>
            </a:r>
            <a:endParaRPr/>
          </a:p>
          <a:p>
            <a:pPr indent="-298450" lvl="0" marL="457200" rtl="0" algn="l">
              <a:spcBef>
                <a:spcPts val="0"/>
              </a:spcBef>
              <a:spcAft>
                <a:spcPts val="0"/>
              </a:spcAft>
              <a:buSzPts val="1100"/>
              <a:buChar char="●"/>
            </a:pPr>
            <a:r>
              <a:rPr lang="en-US"/>
              <a:t>One exciting feature that we’ve been testing </a:t>
            </a:r>
            <a:endParaRPr/>
          </a:p>
          <a:p>
            <a:pPr indent="-298450" lvl="1" marL="914400" rtl="0" algn="l">
              <a:spcBef>
                <a:spcPts val="0"/>
              </a:spcBef>
              <a:spcAft>
                <a:spcPts val="0"/>
              </a:spcAft>
              <a:buSzPts val="1100"/>
              <a:buChar char="○"/>
            </a:pPr>
            <a:r>
              <a:rPr lang="en-US"/>
              <a:t>Our instance of Marva has been configured to pull in data from already created MARC records and have that data prepopulate the BIBFRAME fields </a:t>
            </a:r>
            <a:endParaRPr/>
          </a:p>
          <a:p>
            <a:pPr indent="-298450" lvl="1" marL="914400" rtl="0" algn="l">
              <a:spcBef>
                <a:spcPts val="0"/>
              </a:spcBef>
              <a:spcAft>
                <a:spcPts val="0"/>
              </a:spcAft>
              <a:buSzPts val="1100"/>
              <a:buChar char="○"/>
            </a:pPr>
            <a:r>
              <a:rPr lang="en-US"/>
              <a:t>Right now, we can pull data from MARC records in a few different places – the 1 that we’ve tested the most: </a:t>
            </a:r>
            <a:endParaRPr/>
          </a:p>
          <a:p>
            <a:pPr indent="-298450" lvl="2" marL="1371600" rtl="0" algn="l">
              <a:spcBef>
                <a:spcPts val="0"/>
              </a:spcBef>
              <a:spcAft>
                <a:spcPts val="0"/>
              </a:spcAft>
              <a:buSzPts val="1100"/>
              <a:buChar char="■"/>
            </a:pPr>
            <a:r>
              <a:rPr lang="en-US"/>
              <a:t>WorldCat via OCLC number </a:t>
            </a:r>
            <a:endParaRPr/>
          </a:p>
          <a:p>
            <a:pPr indent="-298450" lvl="2" marL="1371600" rtl="0" algn="l">
              <a:spcBef>
                <a:spcPts val="0"/>
              </a:spcBef>
              <a:spcAft>
                <a:spcPts val="0"/>
              </a:spcAft>
              <a:buSzPts val="1100"/>
              <a:buChar char="■"/>
            </a:pPr>
            <a:r>
              <a:rPr lang="en-US"/>
              <a:t>Particularly helpful – many of the items that I’m cataloging for this testing are non-English language books that don’t have English copy in OCLC but do have non-English copy </a:t>
            </a:r>
            <a:endParaRPr/>
          </a:p>
          <a:p>
            <a:pPr indent="-298450" lvl="2" marL="1371600" rtl="0" algn="l">
              <a:spcBef>
                <a:spcPts val="0"/>
              </a:spcBef>
              <a:spcAft>
                <a:spcPts val="0"/>
              </a:spcAft>
              <a:buSzPts val="1100"/>
              <a:buChar char="■"/>
            </a:pPr>
            <a:r>
              <a:rPr lang="en-US"/>
              <a:t>Can pull data from the non-English record, and use that as the basis for creating an English record</a:t>
            </a:r>
            <a:endParaRPr/>
          </a:p>
        </p:txBody>
      </p:sp>
      <p:sp>
        <p:nvSpPr>
          <p:cNvPr id="595" name="Google Shape;595;g2503881e33b_1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0" name="Shape 600"/>
        <p:cNvGrpSpPr/>
        <p:nvPr/>
      </p:nvGrpSpPr>
      <p:grpSpPr>
        <a:xfrm>
          <a:off x="0" y="0"/>
          <a:ext cx="0" cy="0"/>
          <a:chOff x="0" y="0"/>
          <a:chExt cx="0" cy="0"/>
        </a:xfrm>
      </p:grpSpPr>
      <p:sp>
        <p:nvSpPr>
          <p:cNvPr id="601" name="Google Shape;601;g2504e4b5c09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US"/>
              <a:t>This is what Marva looks like when you’re working on a description </a:t>
            </a:r>
            <a:endParaRPr/>
          </a:p>
          <a:p>
            <a:pPr indent="-298450" lvl="0" marL="457200" rtl="0" algn="l">
              <a:spcBef>
                <a:spcPts val="0"/>
              </a:spcBef>
              <a:spcAft>
                <a:spcPts val="0"/>
              </a:spcAft>
              <a:buSzPts val="1100"/>
              <a:buChar char="●"/>
            </a:pPr>
            <a:r>
              <a:rPr lang="en-US"/>
              <a:t>Similar to Sinopia in that you’re still filling out what looks like a form – but there are some differences, which I’ll go into in the next slide</a:t>
            </a:r>
            <a:endParaRPr/>
          </a:p>
        </p:txBody>
      </p:sp>
      <p:sp>
        <p:nvSpPr>
          <p:cNvPr id="602" name="Google Shape;602;g2504e4b5c09_0_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8" name="Shape 608"/>
        <p:cNvGrpSpPr/>
        <p:nvPr/>
      </p:nvGrpSpPr>
      <p:grpSpPr>
        <a:xfrm>
          <a:off x="0" y="0"/>
          <a:ext cx="0" cy="0"/>
          <a:chOff x="0" y="0"/>
          <a:chExt cx="0" cy="0"/>
        </a:xfrm>
      </p:grpSpPr>
      <p:sp>
        <p:nvSpPr>
          <p:cNvPr id="609" name="Google Shape;609;g2503881e33b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US"/>
              <a:t>The way you create data is slightly different in each system </a:t>
            </a:r>
            <a:endParaRPr/>
          </a:p>
          <a:p>
            <a:pPr indent="-298450" lvl="1" marL="914400" rtl="0" algn="l">
              <a:spcBef>
                <a:spcPts val="0"/>
              </a:spcBef>
              <a:spcAft>
                <a:spcPts val="0"/>
              </a:spcAft>
              <a:buSzPts val="1100"/>
              <a:buChar char="○"/>
            </a:pPr>
            <a:r>
              <a:rPr lang="en-US"/>
              <a:t>Sinopia: customizable templates (profiles) -- can use ones already created (we used ones created by the PCC), but you could also use others or create your own </a:t>
            </a:r>
            <a:endParaRPr/>
          </a:p>
          <a:p>
            <a:pPr indent="-298450" lvl="1" marL="914400" rtl="0" algn="l">
              <a:spcBef>
                <a:spcPts val="0"/>
              </a:spcBef>
              <a:spcAft>
                <a:spcPts val="0"/>
              </a:spcAft>
              <a:buSzPts val="1100"/>
              <a:buChar char="○"/>
            </a:pPr>
            <a:r>
              <a:rPr lang="en-US"/>
              <a:t>Marva: the one template that you can use </a:t>
            </a:r>
            <a:endParaRPr/>
          </a:p>
          <a:p>
            <a:pPr indent="-298450" lvl="0" marL="457200" rtl="0" algn="l">
              <a:spcBef>
                <a:spcPts val="0"/>
              </a:spcBef>
              <a:spcAft>
                <a:spcPts val="0"/>
              </a:spcAft>
              <a:buSzPts val="1100"/>
              <a:buChar char="●"/>
            </a:pPr>
            <a:r>
              <a:rPr lang="en-US"/>
              <a:t>Layouts are different </a:t>
            </a:r>
            <a:endParaRPr/>
          </a:p>
          <a:p>
            <a:pPr indent="-298450" lvl="1" marL="914400" rtl="0" algn="l">
              <a:spcBef>
                <a:spcPts val="0"/>
              </a:spcBef>
              <a:spcAft>
                <a:spcPts val="0"/>
              </a:spcAft>
              <a:buSzPts val="1100"/>
              <a:buChar char="○"/>
            </a:pPr>
            <a:r>
              <a:rPr lang="en-US"/>
              <a:t>Sinopia: multi-tab layout – open up one tab for work, another for instance, another for item, can go back and forth between them </a:t>
            </a:r>
            <a:endParaRPr/>
          </a:p>
          <a:p>
            <a:pPr indent="-298450" lvl="1" marL="914400" rtl="0" algn="l">
              <a:spcBef>
                <a:spcPts val="0"/>
              </a:spcBef>
              <a:spcAft>
                <a:spcPts val="0"/>
              </a:spcAft>
              <a:buSzPts val="1100"/>
              <a:buChar char="○"/>
            </a:pPr>
            <a:r>
              <a:rPr lang="en-US"/>
              <a:t>Marva: one big page, with the work description at the top, followed by the instance description below it </a:t>
            </a:r>
            <a:endParaRPr/>
          </a:p>
          <a:p>
            <a:pPr indent="-298450" lvl="0" marL="457200" rtl="0" algn="l">
              <a:spcBef>
                <a:spcPts val="0"/>
              </a:spcBef>
              <a:spcAft>
                <a:spcPts val="0"/>
              </a:spcAft>
              <a:buSzPts val="1100"/>
              <a:buChar char="●"/>
            </a:pPr>
            <a:r>
              <a:rPr lang="en-US"/>
              <a:t>Other differences </a:t>
            </a:r>
            <a:endParaRPr/>
          </a:p>
          <a:p>
            <a:pPr indent="-298450" lvl="1" marL="914400" rtl="0" algn="l">
              <a:spcBef>
                <a:spcPts val="0"/>
              </a:spcBef>
              <a:spcAft>
                <a:spcPts val="0"/>
              </a:spcAft>
              <a:buSzPts val="1100"/>
              <a:buChar char="○"/>
            </a:pPr>
            <a:r>
              <a:rPr lang="en-US"/>
              <a:t>As I mentioned before, our instance of Marva has been configured to import records from other sources </a:t>
            </a:r>
            <a:endParaRPr/>
          </a:p>
          <a:p>
            <a:pPr indent="-298450" lvl="2" marL="1371600" rtl="0" algn="l">
              <a:spcBef>
                <a:spcPts val="0"/>
              </a:spcBef>
              <a:spcAft>
                <a:spcPts val="0"/>
              </a:spcAft>
              <a:buSzPts val="1100"/>
              <a:buChar char="■"/>
            </a:pPr>
            <a:r>
              <a:rPr lang="en-US"/>
              <a:t>This capability doesn’t currently exist in Sinopia </a:t>
            </a:r>
            <a:endParaRPr/>
          </a:p>
          <a:p>
            <a:pPr indent="-298450" lvl="1" marL="914400" rtl="0" algn="l">
              <a:spcBef>
                <a:spcPts val="0"/>
              </a:spcBef>
              <a:spcAft>
                <a:spcPts val="0"/>
              </a:spcAft>
              <a:buSzPts val="1100"/>
              <a:buChar char="○"/>
            </a:pPr>
            <a:r>
              <a:rPr lang="en-US"/>
              <a:t>Sinopia: can look up and use terms from different vocabs (e.g. FAST) </a:t>
            </a:r>
            <a:endParaRPr/>
          </a:p>
          <a:p>
            <a:pPr indent="-298450" lvl="2" marL="1371600" rtl="0" algn="l">
              <a:spcBef>
                <a:spcPts val="0"/>
              </a:spcBef>
              <a:spcAft>
                <a:spcPts val="0"/>
              </a:spcAft>
              <a:buSzPts val="1100"/>
              <a:buChar char="■"/>
            </a:pPr>
            <a:r>
              <a:rPr lang="en-US"/>
              <a:t>Marva: only LC vocabs  </a:t>
            </a:r>
            <a:endParaRPr/>
          </a:p>
          <a:p>
            <a:pPr indent="-298450" lvl="1" marL="914400" rtl="0" algn="l">
              <a:spcBef>
                <a:spcPts val="0"/>
              </a:spcBef>
              <a:spcAft>
                <a:spcPts val="0"/>
              </a:spcAft>
              <a:buSzPts val="1100"/>
              <a:buChar char="○"/>
            </a:pPr>
            <a:r>
              <a:rPr lang="en-US"/>
              <a:t>Sinopia: if can't find a term via lookup, you can add your own uri and label </a:t>
            </a:r>
            <a:endParaRPr/>
          </a:p>
          <a:p>
            <a:pPr indent="-298450" lvl="2" marL="1371600" rtl="0" algn="l">
              <a:spcBef>
                <a:spcPts val="0"/>
              </a:spcBef>
              <a:spcAft>
                <a:spcPts val="0"/>
              </a:spcAft>
              <a:buSzPts val="1100"/>
              <a:buChar char="■"/>
            </a:pPr>
            <a:r>
              <a:rPr lang="en-US"/>
              <a:t>Marva cannot </a:t>
            </a:r>
            <a:endParaRPr/>
          </a:p>
          <a:p>
            <a:pPr indent="-298450" lvl="1" marL="914400" rtl="0" algn="l">
              <a:spcBef>
                <a:spcPts val="0"/>
              </a:spcBef>
              <a:spcAft>
                <a:spcPts val="0"/>
              </a:spcAft>
              <a:buSzPts val="1100"/>
              <a:buChar char="○"/>
            </a:pPr>
            <a:r>
              <a:rPr lang="en-US"/>
              <a:t>Differences in MARC mappings </a:t>
            </a:r>
            <a:endParaRPr/>
          </a:p>
          <a:p>
            <a:pPr indent="-298450" lvl="2" marL="1371600" rtl="0" algn="l">
              <a:spcBef>
                <a:spcPts val="0"/>
              </a:spcBef>
              <a:spcAft>
                <a:spcPts val="0"/>
              </a:spcAft>
              <a:buSzPts val="1100"/>
              <a:buChar char="■"/>
            </a:pPr>
            <a:r>
              <a:rPr lang="en-US"/>
              <a:t>Means that the MARC exported from Sinopia will look different in our ILS than the MARC exported from Marva</a:t>
            </a:r>
            <a:endParaRPr/>
          </a:p>
        </p:txBody>
      </p:sp>
      <p:sp>
        <p:nvSpPr>
          <p:cNvPr id="610" name="Google Shape;610;g2503881e33b_1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9" name="Shape 619"/>
        <p:cNvGrpSpPr/>
        <p:nvPr/>
      </p:nvGrpSpPr>
      <p:grpSpPr>
        <a:xfrm>
          <a:off x="0" y="0"/>
          <a:ext cx="0" cy="0"/>
          <a:chOff x="0" y="0"/>
          <a:chExt cx="0" cy="0"/>
        </a:xfrm>
      </p:grpSpPr>
      <p:sp>
        <p:nvSpPr>
          <p:cNvPr id="620" name="Google Shape;620;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US"/>
              <a:t>Now to take a look at what some of those generated MARC records look like in our testing environment </a:t>
            </a:r>
            <a:endParaRPr/>
          </a:p>
          <a:p>
            <a:pPr indent="-298450" lvl="0" marL="457200" rtl="0" algn="l">
              <a:spcBef>
                <a:spcPts val="0"/>
              </a:spcBef>
              <a:spcAft>
                <a:spcPts val="0"/>
              </a:spcAft>
              <a:buSzPts val="1100"/>
              <a:buChar char="●"/>
            </a:pPr>
            <a:r>
              <a:rPr lang="en-US"/>
              <a:t>This is an example of a MARC record generated by Sinopia and exported into Alma Sandbox </a:t>
            </a:r>
            <a:endParaRPr/>
          </a:p>
          <a:p>
            <a:pPr indent="-298450" lvl="0" marL="457200" rtl="0" algn="l">
              <a:spcBef>
                <a:spcPts val="0"/>
              </a:spcBef>
              <a:spcAft>
                <a:spcPts val="0"/>
              </a:spcAft>
              <a:buSzPts val="1100"/>
              <a:buChar char="●"/>
            </a:pPr>
            <a:r>
              <a:rPr lang="en-US"/>
              <a:t>Looks small – briefly go over some things we can learn from this record </a:t>
            </a:r>
            <a:endParaRPr/>
          </a:p>
          <a:p>
            <a:pPr indent="-298450" lvl="0" marL="457200" rtl="0" algn="l">
              <a:spcBef>
                <a:spcPts val="0"/>
              </a:spcBef>
              <a:spcAft>
                <a:spcPts val="0"/>
              </a:spcAft>
              <a:buSzPts val="1100"/>
              <a:buChar char="●"/>
            </a:pPr>
            <a:r>
              <a:rPr lang="en-US"/>
              <a:t>Something you’ll notice in this record right away, and the one from Marva I show later:  </a:t>
            </a:r>
            <a:endParaRPr/>
          </a:p>
          <a:p>
            <a:pPr indent="-298450" lvl="1" marL="914400" rtl="0" algn="l">
              <a:spcBef>
                <a:spcPts val="0"/>
              </a:spcBef>
              <a:spcAft>
                <a:spcPts val="0"/>
              </a:spcAft>
              <a:buSzPts val="1100"/>
              <a:buChar char="○"/>
            </a:pPr>
            <a:r>
              <a:rPr lang="en-US"/>
              <a:t>no ISBD punctuation </a:t>
            </a:r>
            <a:endParaRPr/>
          </a:p>
          <a:p>
            <a:pPr indent="-298450" lvl="1" marL="914400" rtl="0" algn="l">
              <a:spcBef>
                <a:spcPts val="0"/>
              </a:spcBef>
              <a:spcAft>
                <a:spcPts val="0"/>
              </a:spcAft>
              <a:buSzPts val="1100"/>
              <a:buChar char="○"/>
            </a:pPr>
            <a:r>
              <a:rPr lang="en-US"/>
              <a:t>We have these uris generated in the $0 </a:t>
            </a:r>
            <a:endParaRPr/>
          </a:p>
          <a:p>
            <a:pPr indent="-298450" lvl="0" marL="457200" rtl="0" algn="l">
              <a:spcBef>
                <a:spcPts val="0"/>
              </a:spcBef>
              <a:spcAft>
                <a:spcPts val="0"/>
              </a:spcAft>
              <a:buSzPts val="1100"/>
              <a:buChar char="●"/>
            </a:pPr>
            <a:r>
              <a:rPr lang="en-US"/>
              <a:t>Other things I’ll touch on </a:t>
            </a:r>
            <a:endParaRPr/>
          </a:p>
          <a:p>
            <a:pPr indent="-298450" lvl="1" marL="914400" rtl="0" algn="l">
              <a:spcBef>
                <a:spcPts val="0"/>
              </a:spcBef>
              <a:spcAft>
                <a:spcPts val="0"/>
              </a:spcAft>
              <a:buSzPts val="1100"/>
              <a:buChar char="○"/>
            </a:pPr>
            <a:r>
              <a:rPr lang="en-US"/>
              <a:t>264: no copyright date </a:t>
            </a:r>
            <a:endParaRPr/>
          </a:p>
          <a:p>
            <a:pPr indent="-298450" lvl="2" marL="1371600" rtl="0" algn="l">
              <a:spcBef>
                <a:spcPts val="0"/>
              </a:spcBef>
              <a:spcAft>
                <a:spcPts val="0"/>
              </a:spcAft>
              <a:buSzPts val="1100"/>
              <a:buChar char="■"/>
            </a:pPr>
            <a:r>
              <a:rPr lang="en-US"/>
              <a:t>Similarly No 520 summary note </a:t>
            </a:r>
            <a:endParaRPr/>
          </a:p>
          <a:p>
            <a:pPr indent="-298450" lvl="1" marL="914400" rtl="0" algn="l">
              <a:spcBef>
                <a:spcPts val="0"/>
              </a:spcBef>
              <a:spcAft>
                <a:spcPts val="0"/>
              </a:spcAft>
              <a:buSzPts val="1100"/>
              <a:buChar char="○"/>
            </a:pPr>
            <a:r>
              <a:rPr lang="en-US"/>
              <a:t>300$b: will only show 1 illustration, map etc </a:t>
            </a:r>
            <a:endParaRPr/>
          </a:p>
          <a:p>
            <a:pPr indent="-298450" lvl="1" marL="914400" rtl="0" algn="l">
              <a:spcBef>
                <a:spcPts val="0"/>
              </a:spcBef>
              <a:spcAft>
                <a:spcPts val="0"/>
              </a:spcAft>
              <a:buSzPts val="1100"/>
              <a:buChar char="○"/>
            </a:pPr>
            <a:r>
              <a:rPr lang="en-US"/>
              <a:t>Many notes that you might expect to see in specific 5XX notes are in a generic 500 notes field </a:t>
            </a:r>
            <a:endParaRPr/>
          </a:p>
          <a:p>
            <a:pPr indent="-298450" lvl="1" marL="914400" rtl="0" algn="l">
              <a:spcBef>
                <a:spcPts val="0"/>
              </a:spcBef>
              <a:spcAft>
                <a:spcPts val="0"/>
              </a:spcAft>
              <a:buSzPts val="1100"/>
              <a:buChar char="○"/>
            </a:pPr>
            <a:r>
              <a:rPr lang="en-US"/>
              <a:t>Subjects: Are not in cataloger order </a:t>
            </a:r>
            <a:endParaRPr/>
          </a:p>
          <a:p>
            <a:pPr indent="-298450" lvl="0" marL="457200" rtl="0" algn="l">
              <a:spcBef>
                <a:spcPts val="0"/>
              </a:spcBef>
              <a:spcAft>
                <a:spcPts val="0"/>
              </a:spcAft>
              <a:buSzPts val="1100"/>
              <a:buChar char="●"/>
            </a:pPr>
            <a:r>
              <a:rPr lang="en-US"/>
              <a:t>Nice thing about Sinopia: we have the ability to submit tickets to the Sinopia team </a:t>
            </a:r>
            <a:endParaRPr/>
          </a:p>
          <a:p>
            <a:pPr indent="-298450" lvl="1" marL="914400" rtl="0" algn="l">
              <a:spcBef>
                <a:spcPts val="0"/>
              </a:spcBef>
              <a:spcAft>
                <a:spcPts val="0"/>
              </a:spcAft>
              <a:buSzPts val="1100"/>
              <a:buChar char="○"/>
            </a:pPr>
            <a:r>
              <a:rPr lang="en-US"/>
              <a:t>Some of these mapping issues may be bugs, they’re something we can bring to the attention of the Sinopia team and get resolved</a:t>
            </a:r>
            <a:endParaRPr/>
          </a:p>
        </p:txBody>
      </p:sp>
      <p:sp>
        <p:nvSpPr>
          <p:cNvPr id="621" name="Google Shape;621;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6" name="Shape 626"/>
        <p:cNvGrpSpPr/>
        <p:nvPr/>
      </p:nvGrpSpPr>
      <p:grpSpPr>
        <a:xfrm>
          <a:off x="0" y="0"/>
          <a:ext cx="0" cy="0"/>
          <a:chOff x="0" y="0"/>
          <a:chExt cx="0" cy="0"/>
        </a:xfrm>
      </p:grpSpPr>
      <p:sp>
        <p:nvSpPr>
          <p:cNvPr id="627" name="Google Shape;627;g2504e4b5c09_1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US"/>
              <a:t>264 does show copyright date </a:t>
            </a:r>
            <a:endParaRPr/>
          </a:p>
          <a:p>
            <a:pPr indent="-298450" lvl="0" marL="457200" rtl="0" algn="l">
              <a:spcBef>
                <a:spcPts val="0"/>
              </a:spcBef>
              <a:spcAft>
                <a:spcPts val="0"/>
              </a:spcAft>
              <a:buSzPts val="1100"/>
              <a:buChar char="●"/>
            </a:pPr>
            <a:r>
              <a:rPr lang="en-US"/>
              <a:t>Does show 520 summary note </a:t>
            </a:r>
            <a:endParaRPr/>
          </a:p>
          <a:p>
            <a:pPr indent="-298450" lvl="0" marL="457200" rtl="0" algn="l">
              <a:spcBef>
                <a:spcPts val="0"/>
              </a:spcBef>
              <a:spcAft>
                <a:spcPts val="0"/>
              </a:spcAft>
              <a:buSzPts val="1100"/>
              <a:buChar char="●"/>
            </a:pPr>
            <a:r>
              <a:rPr lang="en-US"/>
              <a:t>Illustrative content doesn’t map to 300, but to 340 </a:t>
            </a:r>
            <a:endParaRPr/>
          </a:p>
          <a:p>
            <a:pPr indent="-298450" lvl="0" marL="457200" rtl="0" algn="l">
              <a:spcBef>
                <a:spcPts val="0"/>
              </a:spcBef>
              <a:spcAft>
                <a:spcPts val="0"/>
              </a:spcAft>
              <a:buSzPts val="1100"/>
              <a:buChar char="●"/>
            </a:pPr>
            <a:r>
              <a:rPr lang="en-US"/>
              <a:t>655s display twice – with different indicators</a:t>
            </a:r>
            <a:endParaRPr/>
          </a:p>
        </p:txBody>
      </p:sp>
      <p:sp>
        <p:nvSpPr>
          <p:cNvPr id="628" name="Google Shape;628;g2504e4b5c09_1_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3" name="Shape 633"/>
        <p:cNvGrpSpPr/>
        <p:nvPr/>
      </p:nvGrpSpPr>
      <p:grpSpPr>
        <a:xfrm>
          <a:off x="0" y="0"/>
          <a:ext cx="0" cy="0"/>
          <a:chOff x="0" y="0"/>
          <a:chExt cx="0" cy="0"/>
        </a:xfrm>
      </p:grpSpPr>
      <p:sp>
        <p:nvSpPr>
          <p:cNvPr id="634" name="Google Shape;634;g2504e4b5c09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US"/>
              <a:t>Successes </a:t>
            </a:r>
            <a:endParaRPr/>
          </a:p>
          <a:p>
            <a:pPr indent="-298450" lvl="1" marL="914400" rtl="0" algn="l">
              <a:spcBef>
                <a:spcPts val="0"/>
              </a:spcBef>
              <a:spcAft>
                <a:spcPts val="0"/>
              </a:spcAft>
              <a:buSzPts val="1100"/>
              <a:buChar char="○"/>
            </a:pPr>
            <a:r>
              <a:rPr lang="en-US"/>
              <a:t>Ability to view sets of records in ILS </a:t>
            </a:r>
            <a:endParaRPr/>
          </a:p>
          <a:p>
            <a:pPr indent="-298450" lvl="1" marL="914400" rtl="0" algn="l">
              <a:spcBef>
                <a:spcPts val="0"/>
              </a:spcBef>
              <a:spcAft>
                <a:spcPts val="0"/>
              </a:spcAft>
              <a:buSzPts val="1100"/>
              <a:buChar char="○"/>
            </a:pPr>
            <a:r>
              <a:rPr lang="en-US"/>
              <a:t>Showing to BIBFRAME Working Group, generating discussion, best practices, next steps </a:t>
            </a:r>
            <a:endParaRPr/>
          </a:p>
          <a:p>
            <a:pPr indent="-298450" lvl="1" marL="914400" rtl="0" algn="l">
              <a:spcBef>
                <a:spcPts val="0"/>
              </a:spcBef>
              <a:spcAft>
                <a:spcPts val="0"/>
              </a:spcAft>
              <a:buSzPts val="1100"/>
              <a:buChar char="○"/>
            </a:pPr>
            <a:r>
              <a:rPr lang="en-US"/>
              <a:t>Comparing editors side by side </a:t>
            </a:r>
            <a:endParaRPr/>
          </a:p>
          <a:p>
            <a:pPr indent="-298450" lvl="1" marL="914400" rtl="0" algn="l">
              <a:spcBef>
                <a:spcPts val="0"/>
              </a:spcBef>
              <a:spcAft>
                <a:spcPts val="0"/>
              </a:spcAft>
              <a:buSzPts val="1100"/>
              <a:buChar char="○"/>
            </a:pPr>
            <a:r>
              <a:rPr lang="en-US"/>
              <a:t>Troubleshooting, adding tickets, figuring out workarounds </a:t>
            </a:r>
            <a:endParaRPr/>
          </a:p>
          <a:p>
            <a:pPr indent="-298450" lvl="0" marL="457200" rtl="0" algn="l">
              <a:spcBef>
                <a:spcPts val="0"/>
              </a:spcBef>
              <a:spcAft>
                <a:spcPts val="0"/>
              </a:spcAft>
              <a:buSzPts val="1100"/>
              <a:buChar char="●"/>
            </a:pPr>
            <a:r>
              <a:rPr lang="en-US"/>
              <a:t>Challenges </a:t>
            </a:r>
            <a:endParaRPr/>
          </a:p>
          <a:p>
            <a:pPr indent="-298450" lvl="1" marL="914400" rtl="0" algn="l">
              <a:spcBef>
                <a:spcPts val="0"/>
              </a:spcBef>
              <a:spcAft>
                <a:spcPts val="0"/>
              </a:spcAft>
              <a:buSzPts val="1100"/>
              <a:buChar char="○"/>
            </a:pPr>
            <a:r>
              <a:rPr lang="en-US"/>
              <a:t>MARC mappings not perfect → records need to be edited further after export </a:t>
            </a:r>
            <a:endParaRPr/>
          </a:p>
          <a:p>
            <a:pPr indent="-298450" lvl="1" marL="914400" rtl="0" algn="l">
              <a:spcBef>
                <a:spcPts val="0"/>
              </a:spcBef>
              <a:spcAft>
                <a:spcPts val="0"/>
              </a:spcAft>
              <a:buSzPts val="1100"/>
              <a:buChar char="○"/>
            </a:pPr>
            <a:r>
              <a:rPr lang="en-US"/>
              <a:t>Editors are evolving as we test </a:t>
            </a:r>
            <a:endParaRPr/>
          </a:p>
          <a:p>
            <a:pPr indent="-298450" lvl="1" marL="914400" rtl="0" algn="l">
              <a:spcBef>
                <a:spcPts val="0"/>
              </a:spcBef>
              <a:spcAft>
                <a:spcPts val="0"/>
              </a:spcAft>
              <a:buSzPts val="1100"/>
              <a:buChar char="○"/>
            </a:pPr>
            <a:r>
              <a:rPr lang="en-US"/>
              <a:t>How to incorporate testing into production workflows?</a:t>
            </a:r>
            <a:endParaRPr/>
          </a:p>
        </p:txBody>
      </p:sp>
      <p:sp>
        <p:nvSpPr>
          <p:cNvPr id="635" name="Google Shape;635;g2504e4b5c09_0_2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3" name="Shape 643"/>
        <p:cNvGrpSpPr/>
        <p:nvPr/>
      </p:nvGrpSpPr>
      <p:grpSpPr>
        <a:xfrm>
          <a:off x="0" y="0"/>
          <a:ext cx="0" cy="0"/>
          <a:chOff x="0" y="0"/>
          <a:chExt cx="0" cy="0"/>
        </a:xfrm>
      </p:grpSpPr>
      <p:sp>
        <p:nvSpPr>
          <p:cNvPr id="644" name="Google Shape;644;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US"/>
              <a:t>Non-Latin scripts </a:t>
            </a:r>
            <a:endParaRPr/>
          </a:p>
          <a:p>
            <a:pPr indent="-298450" lvl="0" marL="457200" rtl="0" algn="l">
              <a:spcBef>
                <a:spcPts val="0"/>
              </a:spcBef>
              <a:spcAft>
                <a:spcPts val="0"/>
              </a:spcAft>
              <a:buSzPts val="1100"/>
              <a:buChar char="●"/>
            </a:pPr>
            <a:r>
              <a:rPr lang="en-US"/>
              <a:t>Incorporating OCLC </a:t>
            </a:r>
            <a:endParaRPr/>
          </a:p>
          <a:p>
            <a:pPr indent="-298450" lvl="0" marL="457200" rtl="0" algn="l">
              <a:spcBef>
                <a:spcPts val="0"/>
              </a:spcBef>
              <a:spcAft>
                <a:spcPts val="0"/>
              </a:spcAft>
              <a:buSzPts val="1100"/>
              <a:buChar char="●"/>
            </a:pPr>
            <a:r>
              <a:rPr lang="en-US"/>
              <a:t>Continued discussions about best practices </a:t>
            </a:r>
            <a:endParaRPr/>
          </a:p>
          <a:p>
            <a:pPr indent="-298450" lvl="0" marL="457200" rtl="0" algn="l">
              <a:spcBef>
                <a:spcPts val="0"/>
              </a:spcBef>
              <a:spcAft>
                <a:spcPts val="0"/>
              </a:spcAft>
              <a:buSzPts val="1100"/>
              <a:buChar char="●"/>
            </a:pPr>
            <a:r>
              <a:rPr lang="en-US"/>
              <a:t>Display of converted MARC in catalog </a:t>
            </a:r>
            <a:endParaRPr/>
          </a:p>
          <a:p>
            <a:pPr indent="-298450" lvl="0" marL="457200" rtl="0" algn="l">
              <a:spcBef>
                <a:spcPts val="0"/>
              </a:spcBef>
              <a:spcAft>
                <a:spcPts val="0"/>
              </a:spcAft>
              <a:buSzPts val="1100"/>
              <a:buChar char="●"/>
            </a:pPr>
            <a:r>
              <a:rPr lang="en-US"/>
              <a:t>Moving to production</a:t>
            </a:r>
            <a:endParaRPr/>
          </a:p>
        </p:txBody>
      </p:sp>
      <p:sp>
        <p:nvSpPr>
          <p:cNvPr id="645" name="Google Shape;645;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Previous UAL presentation: </a:t>
            </a:r>
            <a:r>
              <a:rPr lang="en-US"/>
              <a:t>https://docs.google.com/presentation/d/1vEZuJZHklJ7WmnYVEsv1tRjAiKJiIQD2hHmyf_XQZkA/edit#slide=id.g116d5e8c259_0_55</a:t>
            </a:r>
            <a:endParaRPr/>
          </a:p>
        </p:txBody>
      </p:sp>
      <p:sp>
        <p:nvSpPr>
          <p:cNvPr id="272" name="Google Shape;272;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0" name="Shape 650"/>
        <p:cNvGrpSpPr/>
        <p:nvPr/>
      </p:nvGrpSpPr>
      <p:grpSpPr>
        <a:xfrm>
          <a:off x="0" y="0"/>
          <a:ext cx="0" cy="0"/>
          <a:chOff x="0" y="0"/>
          <a:chExt cx="0" cy="0"/>
        </a:xfrm>
      </p:grpSpPr>
      <p:sp>
        <p:nvSpPr>
          <p:cNvPr id="651" name="Google Shape;651;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52" name="Google Shape;652;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1" name="Shape 661"/>
        <p:cNvGrpSpPr/>
        <p:nvPr/>
      </p:nvGrpSpPr>
      <p:grpSpPr>
        <a:xfrm>
          <a:off x="0" y="0"/>
          <a:ext cx="0" cy="0"/>
          <a:chOff x="0" y="0"/>
          <a:chExt cx="0" cy="0"/>
        </a:xfrm>
      </p:grpSpPr>
      <p:sp>
        <p:nvSpPr>
          <p:cNvPr id="662" name="Google Shape;662;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3" name="Google Shape;663;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8" name="Shape 668"/>
        <p:cNvGrpSpPr/>
        <p:nvPr/>
      </p:nvGrpSpPr>
      <p:grpSpPr>
        <a:xfrm>
          <a:off x="0" y="0"/>
          <a:ext cx="0" cy="0"/>
          <a:chOff x="0" y="0"/>
          <a:chExt cx="0" cy="0"/>
        </a:xfrm>
      </p:grpSpPr>
      <p:sp>
        <p:nvSpPr>
          <p:cNvPr id="669" name="Google Shape;669;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0" name="Google Shape;670;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8" name="Shape 678"/>
        <p:cNvGrpSpPr/>
        <p:nvPr/>
      </p:nvGrpSpPr>
      <p:grpSpPr>
        <a:xfrm>
          <a:off x="0" y="0"/>
          <a:ext cx="0" cy="0"/>
          <a:chOff x="0" y="0"/>
          <a:chExt cx="0" cy="0"/>
        </a:xfrm>
      </p:grpSpPr>
      <p:sp>
        <p:nvSpPr>
          <p:cNvPr id="679" name="Google Shape;679;g251cadc4c2a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80" name="Google Shape;680;g251cadc4c2a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9" name="Shape 689"/>
        <p:cNvGrpSpPr/>
        <p:nvPr/>
      </p:nvGrpSpPr>
      <p:grpSpPr>
        <a:xfrm>
          <a:off x="0" y="0"/>
          <a:ext cx="0" cy="0"/>
          <a:chOff x="0" y="0"/>
          <a:chExt cx="0" cy="0"/>
        </a:xfrm>
      </p:grpSpPr>
      <p:sp>
        <p:nvSpPr>
          <p:cNvPr id="690" name="Google Shape;690;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91" name="Google Shape;691;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0" name="Shape 700"/>
        <p:cNvGrpSpPr/>
        <p:nvPr/>
      </p:nvGrpSpPr>
      <p:grpSpPr>
        <a:xfrm>
          <a:off x="0" y="0"/>
          <a:ext cx="0" cy="0"/>
          <a:chOff x="0" y="0"/>
          <a:chExt cx="0" cy="0"/>
        </a:xfrm>
      </p:grpSpPr>
      <p:sp>
        <p:nvSpPr>
          <p:cNvPr id="701" name="Google Shape;701;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02" name="Google Shape;702;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1" name="Shape 711"/>
        <p:cNvGrpSpPr/>
        <p:nvPr/>
      </p:nvGrpSpPr>
      <p:grpSpPr>
        <a:xfrm>
          <a:off x="0" y="0"/>
          <a:ext cx="0" cy="0"/>
          <a:chOff x="0" y="0"/>
          <a:chExt cx="0" cy="0"/>
        </a:xfrm>
      </p:grpSpPr>
      <p:sp>
        <p:nvSpPr>
          <p:cNvPr id="712" name="Google Shape;712;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3" name="Google Shape;713;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8" name="Shape 718"/>
        <p:cNvGrpSpPr/>
        <p:nvPr/>
      </p:nvGrpSpPr>
      <p:grpSpPr>
        <a:xfrm>
          <a:off x="0" y="0"/>
          <a:ext cx="0" cy="0"/>
          <a:chOff x="0" y="0"/>
          <a:chExt cx="0" cy="0"/>
        </a:xfrm>
      </p:grpSpPr>
      <p:sp>
        <p:nvSpPr>
          <p:cNvPr id="719" name="Google Shape;719;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20" name="Google Shape;720;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5" name="Shape 725"/>
        <p:cNvGrpSpPr/>
        <p:nvPr/>
      </p:nvGrpSpPr>
      <p:grpSpPr>
        <a:xfrm>
          <a:off x="0" y="0"/>
          <a:ext cx="0" cy="0"/>
          <a:chOff x="0" y="0"/>
          <a:chExt cx="0" cy="0"/>
        </a:xfrm>
      </p:grpSpPr>
      <p:sp>
        <p:nvSpPr>
          <p:cNvPr id="726" name="Google Shape;726;g2520b192391_5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27" name="Google Shape;727;g2520b192391_5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6" name="Shape 736"/>
        <p:cNvGrpSpPr/>
        <p:nvPr/>
      </p:nvGrpSpPr>
      <p:grpSpPr>
        <a:xfrm>
          <a:off x="0" y="0"/>
          <a:ext cx="0" cy="0"/>
          <a:chOff x="0" y="0"/>
          <a:chExt cx="0" cy="0"/>
        </a:xfrm>
      </p:grpSpPr>
      <p:sp>
        <p:nvSpPr>
          <p:cNvPr id="737" name="Google Shape;737;g252ae4b254b_0_3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38" name="Google Shape;738;g252ae4b254b_0_33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rgbClr val="000000"/>
                </a:solidFill>
                <a:latin typeface="Calibri"/>
                <a:ea typeface="Calibri"/>
                <a:cs typeface="Calibri"/>
                <a:sym typeface="Calibri"/>
              </a:rPr>
              <a:t>Thank you for attending today's Core program.  We'd love to encourage you to join Core and become involved in an Interest Group or Committee.  You can learn about Core on our website at </a:t>
            </a:r>
            <a:r>
              <a:rPr lang="en-US" sz="1800" u="sng">
                <a:solidFill>
                  <a:srgbClr val="000000"/>
                </a:solidFill>
                <a:latin typeface="Calibri"/>
                <a:ea typeface="Calibri"/>
                <a:cs typeface="Calibri"/>
                <a:sym typeface="Calibri"/>
                <a:hlinkClick r:id="rId2">
                  <a:extLst>
                    <a:ext uri="{A12FA001-AC4F-418D-AE19-62706E023703}">
                      <ahyp:hlinkClr val="tx"/>
                    </a:ext>
                  </a:extLst>
                </a:hlinkClick>
              </a:rPr>
              <a:t>www.ala.org/core</a:t>
            </a:r>
            <a:r>
              <a:rPr lang="en-US" sz="1800">
                <a:solidFill>
                  <a:srgbClr val="000000"/>
                </a:solidFill>
                <a:latin typeface="Calibri"/>
                <a:ea typeface="Calibri"/>
                <a:cs typeface="Calibri"/>
                <a:sym typeface="Calibri"/>
              </a:rPr>
              <a:t>.</a:t>
            </a:r>
            <a:endParaRPr sz="1800">
              <a:latin typeface="Calibri"/>
              <a:ea typeface="Calibri"/>
              <a:cs typeface="Calibri"/>
              <a:sym typeface="Calibri"/>
            </a:endParaRPr>
          </a:p>
          <a:p>
            <a:pPr indent="0" lvl="0" marL="0" marR="0" rtl="0" algn="l">
              <a:spcBef>
                <a:spcPts val="0"/>
              </a:spcBef>
              <a:spcAft>
                <a:spcPts val="0"/>
              </a:spcAft>
              <a:buNone/>
            </a:pPr>
            <a:r>
              <a:rPr lang="en-US" sz="1800">
                <a:solidFill>
                  <a:srgbClr val="000000"/>
                </a:solidFill>
                <a:latin typeface="Calibri"/>
                <a:ea typeface="Calibri"/>
                <a:cs typeface="Calibri"/>
                <a:sym typeface="Calibri"/>
              </a:rPr>
              <a:t> </a:t>
            </a:r>
            <a:endParaRPr sz="1800">
              <a:latin typeface="Calibri"/>
              <a:ea typeface="Calibri"/>
              <a:cs typeface="Calibri"/>
              <a:sym typeface="Calibri"/>
            </a:endParaRPr>
          </a:p>
          <a:p>
            <a:pPr indent="0" lvl="0" marL="0" rtl="0" algn="l">
              <a:spcBef>
                <a:spcPts val="0"/>
              </a:spcBef>
              <a:spcAft>
                <a:spcPts val="0"/>
              </a:spcAft>
              <a:buNone/>
            </a:pPr>
            <a:r>
              <a:t/>
            </a:r>
            <a:endParaRPr/>
          </a:p>
        </p:txBody>
      </p:sp>
      <p:sp>
        <p:nvSpPr>
          <p:cNvPr id="739" name="Google Shape;739;g252ae4b254b_0_33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4" name="Shape 754"/>
        <p:cNvGrpSpPr/>
        <p:nvPr/>
      </p:nvGrpSpPr>
      <p:grpSpPr>
        <a:xfrm>
          <a:off x="0" y="0"/>
          <a:ext cx="0" cy="0"/>
          <a:chOff x="0" y="0"/>
          <a:chExt cx="0" cy="0"/>
        </a:xfrm>
      </p:grpSpPr>
      <p:sp>
        <p:nvSpPr>
          <p:cNvPr id="755" name="Google Shape;755;g252ae4b254b_0_5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6" name="Google Shape;756;g252ae4b254b_0_5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rgbClr val="000000"/>
                </a:solidFill>
                <a:latin typeface="Calibri"/>
                <a:ea typeface="Calibri"/>
                <a:cs typeface="Calibri"/>
                <a:sym typeface="Calibri"/>
              </a:rPr>
              <a:t>Finally, please take a few minutes to complete the evaluation form. You can use the QR code shown here or you can click the link to the evaluation form on the program page in the conference site.</a:t>
            </a:r>
            <a:endParaRPr sz="1800">
              <a:latin typeface="Calibri"/>
              <a:ea typeface="Calibri"/>
              <a:cs typeface="Calibri"/>
              <a:sym typeface="Calibri"/>
            </a:endParaRPr>
          </a:p>
          <a:p>
            <a:pPr indent="0" lvl="0" marL="0" marR="0" rtl="0" algn="l">
              <a:spcBef>
                <a:spcPts val="0"/>
              </a:spcBef>
              <a:spcAft>
                <a:spcPts val="0"/>
              </a:spcAft>
              <a:buNone/>
            </a:pPr>
            <a:r>
              <a:rPr lang="en-US" sz="1800">
                <a:solidFill>
                  <a:srgbClr val="000000"/>
                </a:solidFill>
                <a:latin typeface="Calibri"/>
                <a:ea typeface="Calibri"/>
                <a:cs typeface="Calibri"/>
                <a:sym typeface="Calibri"/>
              </a:rPr>
              <a:t> </a:t>
            </a:r>
            <a:endParaRPr sz="1800">
              <a:latin typeface="Calibri"/>
              <a:ea typeface="Calibri"/>
              <a:cs typeface="Calibri"/>
              <a:sym typeface="Calibri"/>
            </a:endParaRPr>
          </a:p>
          <a:p>
            <a:pPr indent="0" lvl="0" marL="0" rtl="0" algn="l">
              <a:spcBef>
                <a:spcPts val="0"/>
              </a:spcBef>
              <a:spcAft>
                <a:spcPts val="0"/>
              </a:spcAft>
              <a:buNone/>
            </a:pPr>
            <a:r>
              <a:t/>
            </a:r>
            <a:endParaRPr/>
          </a:p>
        </p:txBody>
      </p:sp>
      <p:sp>
        <p:nvSpPr>
          <p:cNvPr id="757" name="Google Shape;757;g252ae4b254b_0_51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24f777de475_2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24f777de475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150">
              <a:solidFill>
                <a:srgbClr val="2E2D29"/>
              </a:solidFill>
              <a:highlight>
                <a:srgbClr val="FBFBF9"/>
              </a:highlight>
              <a:latin typeface="Source Sans Pro"/>
              <a:ea typeface="Source Sans Pro"/>
              <a:cs typeface="Source Sans Pro"/>
              <a:sym typeface="Source Sans Pro"/>
            </a:endParaRPr>
          </a:p>
          <a:p>
            <a:pPr indent="0" lvl="0" marL="0" rtl="0" algn="l">
              <a:spcBef>
                <a:spcPts val="0"/>
              </a:spcBef>
              <a:spcAft>
                <a:spcPts val="0"/>
              </a:spcAft>
              <a:buNone/>
            </a:pPr>
            <a:r>
              <a:rPr lang="en-US" sz="1150">
                <a:solidFill>
                  <a:srgbClr val="2E2D29"/>
                </a:solidFill>
                <a:highlight>
                  <a:srgbClr val="FBFBF9"/>
                </a:highlight>
                <a:latin typeface="Source Sans Pro"/>
                <a:ea typeface="Source Sans Pro"/>
                <a:cs typeface="Source Sans Pro"/>
                <a:sym typeface="Source Sans Pro"/>
              </a:rPr>
              <a:t>PCC LD4P2 Cohort was established to engage a much broader audience to ensure the transition from the current MARC-based system to linked data-based workflows is successful.  Cohort members will receive</a:t>
            </a:r>
            <a:r>
              <a:rPr b="1" lang="en-US" sz="1150">
                <a:solidFill>
                  <a:srgbClr val="2E2D29"/>
                </a:solidFill>
                <a:highlight>
                  <a:srgbClr val="FBFBF9"/>
                </a:highlight>
                <a:latin typeface="Source Sans Pro"/>
                <a:ea typeface="Source Sans Pro"/>
                <a:cs typeface="Source Sans Pro"/>
                <a:sym typeface="Source Sans Pro"/>
              </a:rPr>
              <a:t> intensive training </a:t>
            </a:r>
            <a:r>
              <a:rPr lang="en-US" sz="1150">
                <a:solidFill>
                  <a:srgbClr val="2E2D29"/>
                </a:solidFill>
                <a:highlight>
                  <a:srgbClr val="FBFBF9"/>
                </a:highlight>
                <a:latin typeface="Source Sans Pro"/>
                <a:ea typeface="Source Sans Pro"/>
                <a:cs typeface="Source Sans Pro"/>
                <a:sym typeface="Source Sans Pro"/>
              </a:rPr>
              <a:t>and a stipend from the LD4P grant to help member institutions transition to linked data.    Penn &amp; Alberta were part of this cohort </a:t>
            </a:r>
            <a:endParaRPr sz="1150">
              <a:solidFill>
                <a:srgbClr val="2E2D29"/>
              </a:solidFill>
              <a:highlight>
                <a:srgbClr val="FBFBF9"/>
              </a:highlight>
              <a:latin typeface="Source Sans Pro"/>
              <a:ea typeface="Source Sans Pro"/>
              <a:cs typeface="Source Sans Pro"/>
              <a:sym typeface="Source Sans Pro"/>
            </a:endParaRPr>
          </a:p>
          <a:p>
            <a:pPr indent="0" lvl="0" marL="0" rtl="0" algn="l">
              <a:spcBef>
                <a:spcPts val="0"/>
              </a:spcBef>
              <a:spcAft>
                <a:spcPts val="0"/>
              </a:spcAft>
              <a:buNone/>
            </a:pPr>
            <a:r>
              <a:t/>
            </a:r>
            <a:endParaRPr sz="1150">
              <a:solidFill>
                <a:srgbClr val="2E2D29"/>
              </a:solidFill>
              <a:highlight>
                <a:srgbClr val="FBFBF9"/>
              </a:highlight>
              <a:latin typeface="Source Sans Pro"/>
              <a:ea typeface="Source Sans Pro"/>
              <a:cs typeface="Source Sans Pro"/>
              <a:sym typeface="Source Sans Pro"/>
            </a:endParaRPr>
          </a:p>
          <a:p>
            <a:pPr indent="0" lvl="0" marL="0" rtl="0" algn="l">
              <a:spcBef>
                <a:spcPts val="0"/>
              </a:spcBef>
              <a:spcAft>
                <a:spcPts val="0"/>
              </a:spcAft>
              <a:buNone/>
            </a:pPr>
            <a:r>
              <a:rPr lang="en-US" sz="1150">
                <a:solidFill>
                  <a:srgbClr val="2E2D29"/>
                </a:solidFill>
                <a:highlight>
                  <a:srgbClr val="FBFBF9"/>
                </a:highlight>
                <a:latin typeface="Source Sans Pro"/>
                <a:ea typeface="Source Sans Pro"/>
                <a:cs typeface="Source Sans Pro"/>
                <a:sym typeface="Source Sans Pro"/>
              </a:rPr>
              <a:t>Since then we continue to participate in the LD4 community </a:t>
            </a:r>
            <a:endParaRPr sz="1150">
              <a:solidFill>
                <a:srgbClr val="2E2D29"/>
              </a:solidFill>
              <a:highlight>
                <a:srgbClr val="FBFBF9"/>
              </a:highlight>
              <a:latin typeface="Source Sans Pro"/>
              <a:ea typeface="Source Sans Pro"/>
              <a:cs typeface="Source Sans Pro"/>
              <a:sym typeface="Source Sans Pro"/>
            </a:endParaRPr>
          </a:p>
          <a:p>
            <a:pPr indent="0" lvl="0" marL="0" rtl="0" algn="l">
              <a:spcBef>
                <a:spcPts val="0"/>
              </a:spcBef>
              <a:spcAft>
                <a:spcPts val="0"/>
              </a:spcAft>
              <a:buNone/>
            </a:pPr>
            <a:r>
              <a:t/>
            </a:r>
            <a:endParaRPr sz="1150">
              <a:solidFill>
                <a:srgbClr val="2E2D29"/>
              </a:solidFill>
              <a:highlight>
                <a:srgbClr val="FBFBF9"/>
              </a:highlight>
              <a:latin typeface="Source Sans Pro"/>
              <a:ea typeface="Source Sans Pro"/>
              <a:cs typeface="Source Sans Pro"/>
              <a:sym typeface="Source Sans Pro"/>
            </a:endParaRPr>
          </a:p>
          <a:p>
            <a:pPr indent="0" lvl="0" marL="0" rtl="0" algn="l">
              <a:spcBef>
                <a:spcPts val="0"/>
              </a:spcBef>
              <a:spcAft>
                <a:spcPts val="0"/>
              </a:spcAft>
              <a:buNone/>
            </a:pPr>
            <a:r>
              <a:rPr lang="en-US" sz="1150">
                <a:solidFill>
                  <a:srgbClr val="2E2D29"/>
                </a:solidFill>
                <a:highlight>
                  <a:srgbClr val="FBFBF9"/>
                </a:highlight>
                <a:latin typeface="Source Sans Pro"/>
                <a:ea typeface="Source Sans Pro"/>
                <a:cs typeface="Source Sans Pro"/>
                <a:sym typeface="Source Sans Pro"/>
              </a:rPr>
              <a:t>Key product of the grant is the Sinopia tool</a:t>
            </a:r>
            <a:endParaRPr sz="1150">
              <a:solidFill>
                <a:srgbClr val="2E2D29"/>
              </a:solidFill>
              <a:highlight>
                <a:srgbClr val="FBFBF9"/>
              </a:highlight>
              <a:latin typeface="Source Sans Pro"/>
              <a:ea typeface="Source Sans Pro"/>
              <a:cs typeface="Source Sans Pro"/>
              <a:sym typeface="Source Sans Pro"/>
            </a:endParaRPr>
          </a:p>
          <a:p>
            <a:pPr indent="0" lvl="0" marL="0" rtl="0" algn="l">
              <a:spcBef>
                <a:spcPts val="0"/>
              </a:spcBef>
              <a:spcAft>
                <a:spcPts val="0"/>
              </a:spcAft>
              <a:buNone/>
            </a:pPr>
            <a:r>
              <a:t/>
            </a:r>
            <a:endParaRPr sz="1150">
              <a:solidFill>
                <a:srgbClr val="2E2D29"/>
              </a:solidFill>
              <a:highlight>
                <a:srgbClr val="FBFBF9"/>
              </a:highlight>
              <a:latin typeface="Source Sans Pro"/>
              <a:ea typeface="Source Sans Pro"/>
              <a:cs typeface="Source Sans Pro"/>
              <a:sym typeface="Source Sans Pro"/>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24f66c2b9f1_5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24f66c2b9f1_5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A key product of the LD4P grant is the Sinopia LD editor, which allows for creation and editing of BF and other LD</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Here we have an image capture of the Sinopia editor, showing a PCC profile/template for Monographs.  </a:t>
            </a:r>
            <a:r>
              <a:rPr lang="en-US">
                <a:solidFill>
                  <a:schemeClr val="dk1"/>
                </a:solidFill>
              </a:rPr>
              <a:t>Penn has been using the PCC templates, but </a:t>
            </a:r>
            <a:endParaRPr/>
          </a:p>
          <a:p>
            <a:pPr indent="0" lvl="0" marL="0" rtl="0" algn="l">
              <a:spcBef>
                <a:spcPts val="0"/>
              </a:spcBef>
              <a:spcAft>
                <a:spcPts val="0"/>
              </a:spcAft>
              <a:buNone/>
            </a:pPr>
            <a:r>
              <a:rPr lang="en-US"/>
              <a:t>Sinopia also allows for creation of institutional templates.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g24f66c2b9f1_5_1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1" name="Google Shape;311;g24f66c2b9f1_5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So what is Sinopia and what does it mean for us?</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US"/>
              <a:t>Initially training and experimentation in BF</a:t>
            </a:r>
            <a:endParaRPr/>
          </a:p>
          <a:p>
            <a:pPr indent="-298450" lvl="0" marL="457200" rtl="0" algn="l">
              <a:spcBef>
                <a:spcPts val="0"/>
              </a:spcBef>
              <a:spcAft>
                <a:spcPts val="0"/>
              </a:spcAft>
              <a:buSzPts val="1100"/>
              <a:buChar char="●"/>
            </a:pPr>
            <a:r>
              <a:rPr lang="en-US"/>
              <a:t>Original and copy cataloguing in BIBFRAME --</a:t>
            </a:r>
            <a:r>
              <a:rPr lang="en-US">
                <a:solidFill>
                  <a:schemeClr val="dk1"/>
                </a:solidFill>
              </a:rPr>
              <a:t>Continued practice and training on cataloguing with BF</a:t>
            </a:r>
            <a:endParaRPr/>
          </a:p>
          <a:p>
            <a:pPr indent="-298450" lvl="0" marL="457200" rtl="0" algn="l">
              <a:spcBef>
                <a:spcPts val="0"/>
              </a:spcBef>
              <a:spcAft>
                <a:spcPts val="0"/>
              </a:spcAft>
              <a:buSzPts val="1100"/>
              <a:buChar char="●"/>
            </a:pPr>
            <a:r>
              <a:rPr lang="en-US"/>
              <a:t>Connection with LD sources, including id.loc.gov</a:t>
            </a:r>
            <a:endParaRPr/>
          </a:p>
          <a:p>
            <a:pPr indent="-298450" lvl="0" marL="457200" rtl="0" algn="l">
              <a:spcBef>
                <a:spcPts val="0"/>
              </a:spcBef>
              <a:spcAft>
                <a:spcPts val="0"/>
              </a:spcAft>
              <a:buSzPts val="1100"/>
              <a:buChar char="●"/>
            </a:pPr>
            <a:r>
              <a:rPr lang="en-US"/>
              <a:t>Connection with Share-VDE to populate a larger data pool, including the PCC data pool</a:t>
            </a:r>
            <a:endParaRPr/>
          </a:p>
          <a:p>
            <a:pPr indent="-298450" lvl="0" marL="457200" rtl="0" algn="l">
              <a:spcBef>
                <a:spcPts val="0"/>
              </a:spcBef>
              <a:spcAft>
                <a:spcPts val="0"/>
              </a:spcAft>
              <a:buSzPts val="1100"/>
              <a:buChar char="●"/>
            </a:pPr>
            <a:r>
              <a:rPr lang="en-US"/>
              <a:t>Sinopia Middleware allowing for BIBFRAME to generate MARC for use in existing ILS  - </a:t>
            </a:r>
            <a:r>
              <a:rPr lang="en-US">
                <a:solidFill>
                  <a:schemeClr val="dk1"/>
                </a:solidFill>
              </a:rPr>
              <a:t>Sinopia middleware - critical use case for cataloguing with bf</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US">
                <a:solidFill>
                  <a:schemeClr val="dk1"/>
                </a:solidFill>
              </a:rPr>
              <a:t>Current/Upcoming work</a:t>
            </a:r>
            <a:endParaRPr>
              <a:solidFill>
                <a:schemeClr val="dk1"/>
              </a:solidFill>
            </a:endParaRPr>
          </a:p>
          <a:p>
            <a:pPr indent="-298450" lvl="0" marL="457200" rtl="0" algn="l">
              <a:spcBef>
                <a:spcPts val="0"/>
              </a:spcBef>
              <a:spcAft>
                <a:spcPts val="0"/>
              </a:spcAft>
              <a:buClr>
                <a:schemeClr val="dk1"/>
              </a:buClr>
              <a:buSzPts val="1100"/>
              <a:buChar char="●"/>
            </a:pPr>
            <a:r>
              <a:rPr lang="en-US">
                <a:solidFill>
                  <a:schemeClr val="dk1"/>
                </a:solidFill>
              </a:rPr>
              <a:t>Reviewing and assessing available profiles for description at UAL … transitioning from our own to PCC</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24f66c2b9f1_5_6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8" name="Google Shape;318;g24f66c2b9f1_5_6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Sinopia middleware - critical use case for cataloguing with bf; </a:t>
            </a:r>
            <a:r>
              <a:rPr lang="en-US">
                <a:solidFill>
                  <a:schemeClr val="dk1"/>
                </a:solidFill>
              </a:rPr>
              <a:t>one of the complexities for moving towards implementation is connecting new systems to other existing ones where MARC is still needed.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u="sng">
                <a:solidFill>
                  <a:schemeClr val="hlink"/>
                </a:solidFill>
                <a:hlinkClick r:id="rId2"/>
              </a:rPr>
              <a:t>https://github.com/LD4P/ils-middleware/wiki/ILS-Integrations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Here we have a high level overview of Sinopia Middleware for Sirsi Symphony (AUL’s ILS)  - Developed through LD4P3, and UAL is now working on setting this up.  </a:t>
            </a:r>
            <a:r>
              <a:rPr lang="en-US">
                <a:solidFill>
                  <a:schemeClr val="dk1"/>
                </a:solidFill>
              </a:rPr>
              <a:t>Penn has a similar middleware connector from Sinopia to our Alma ILS.   Similar integration also being developed for FOLIO.</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US"/>
              <a:t>T</a:t>
            </a:r>
            <a:r>
              <a:rPr lang="en-US"/>
              <a:t>his allows us to describe in bf:, but then output MARC for our ILS.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highlight>
                <a:srgbClr val="999999"/>
              </a:highligh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12" name="Shape 12"/>
        <p:cNvGrpSpPr/>
        <p:nvPr/>
      </p:nvGrpSpPr>
      <p:grpSpPr>
        <a:xfrm>
          <a:off x="0" y="0"/>
          <a:ext cx="0" cy="0"/>
          <a:chOff x="0" y="0"/>
          <a:chExt cx="0" cy="0"/>
        </a:xfrm>
      </p:grpSpPr>
      <p:sp>
        <p:nvSpPr>
          <p:cNvPr id="13" name="Google Shape;13;p22"/>
          <p:cNvSpPr/>
          <p:nvPr/>
        </p:nvSpPr>
        <p:spPr>
          <a:xfrm>
            <a:off x="0" y="0"/>
            <a:ext cx="12192000" cy="4572001"/>
          </a:xfrm>
          <a:prstGeom prst="rect">
            <a:avLst/>
          </a:prstGeom>
          <a:solidFill>
            <a:srgbClr val="1482A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2"/>
          <p:cNvSpPr/>
          <p:nvPr/>
        </p:nvSpPr>
        <p:spPr>
          <a:xfrm>
            <a:off x="-1" y="0"/>
            <a:ext cx="12192000" cy="4572001"/>
          </a:xfrm>
          <a:custGeom>
            <a:rect b="b" l="l" r="r" t="t"/>
            <a:pathLst>
              <a:path extrusionOk="0" h="4572001" w="12192000">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2"/>
          <p:cNvSpPr txBox="1"/>
          <p:nvPr>
            <p:ph type="ctrTitle"/>
          </p:nvPr>
        </p:nvSpPr>
        <p:spPr>
          <a:xfrm>
            <a:off x="457200" y="4960137"/>
            <a:ext cx="7772400" cy="1463040"/>
          </a:xfrm>
          <a:prstGeom prst="rect">
            <a:avLst/>
          </a:prstGeom>
          <a:noFill/>
          <a:ln>
            <a:noFill/>
          </a:ln>
        </p:spPr>
        <p:txBody>
          <a:bodyPr anchorCtr="0" anchor="ctr" bIns="45700" lIns="91425" spcFirstLastPara="1" rIns="91425" wrap="square" tIns="45700">
            <a:normAutofit/>
          </a:bodyPr>
          <a:lstStyle>
            <a:lvl1pPr lvl="0" algn="r">
              <a:lnSpc>
                <a:spcPct val="80000"/>
              </a:lnSpc>
              <a:spcBef>
                <a:spcPts val="0"/>
              </a:spcBef>
              <a:spcAft>
                <a:spcPts val="0"/>
              </a:spcAft>
              <a:buClr>
                <a:srgbClr val="0C0C0C"/>
              </a:buClr>
              <a:buSzPts val="5000"/>
              <a:buFont typeface="Twentieth Century"/>
              <a:buNone/>
              <a:defRPr sz="5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 name="Google Shape;16;p22"/>
          <p:cNvSpPr txBox="1"/>
          <p:nvPr>
            <p:ph idx="1" type="subTitle"/>
          </p:nvPr>
        </p:nvSpPr>
        <p:spPr>
          <a:xfrm>
            <a:off x="8610600" y="4960137"/>
            <a:ext cx="3200400" cy="1463040"/>
          </a:xfrm>
          <a:prstGeom prst="rect">
            <a:avLst/>
          </a:prstGeom>
          <a:noFill/>
          <a:ln>
            <a:noFill/>
          </a:ln>
        </p:spPr>
        <p:txBody>
          <a:bodyPr anchorCtr="0" anchor="ctr" bIns="45700" lIns="91425" spcFirstLastPara="1" rIns="91425" wrap="square" tIns="45700">
            <a:normAutofit/>
          </a:bodyPr>
          <a:lstStyle>
            <a:lvl1pPr lvl="0" algn="l">
              <a:lnSpc>
                <a:spcPct val="100000"/>
              </a:lnSpc>
              <a:spcBef>
                <a:spcPts val="0"/>
              </a:spcBef>
              <a:spcAft>
                <a:spcPts val="0"/>
              </a:spcAft>
              <a:buSzPts val="1800"/>
              <a:buNone/>
              <a:defRPr sz="1800">
                <a:solidFill>
                  <a:srgbClr val="0C0C0C"/>
                </a:solidFill>
              </a:defRPr>
            </a:lvl1pPr>
            <a:lvl2pPr lvl="1" algn="ctr">
              <a:lnSpc>
                <a:spcPct val="90000"/>
              </a:lnSpc>
              <a:spcBef>
                <a:spcPts val="200"/>
              </a:spcBef>
              <a:spcAft>
                <a:spcPts val="0"/>
              </a:spcAft>
              <a:buSzPts val="1800"/>
              <a:buNone/>
              <a:defRPr sz="18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800"/>
              <a:buNone/>
              <a:defRPr sz="1800"/>
            </a:lvl4pPr>
            <a:lvl5pPr lvl="4" algn="ctr">
              <a:lnSpc>
                <a:spcPct val="90000"/>
              </a:lnSpc>
              <a:spcBef>
                <a:spcPts val="400"/>
              </a:spcBef>
              <a:spcAft>
                <a:spcPts val="0"/>
              </a:spcAft>
              <a:buSzPts val="1800"/>
              <a:buNone/>
              <a:defRPr sz="1800"/>
            </a:lvl5pPr>
            <a:lvl6pPr lvl="5" algn="ctr">
              <a:lnSpc>
                <a:spcPct val="90000"/>
              </a:lnSpc>
              <a:spcBef>
                <a:spcPts val="400"/>
              </a:spcBef>
              <a:spcAft>
                <a:spcPts val="0"/>
              </a:spcAft>
              <a:buSzPts val="1800"/>
              <a:buNone/>
              <a:defRPr sz="1800"/>
            </a:lvl6pPr>
            <a:lvl7pPr lvl="6" algn="ctr">
              <a:lnSpc>
                <a:spcPct val="90000"/>
              </a:lnSpc>
              <a:spcBef>
                <a:spcPts val="400"/>
              </a:spcBef>
              <a:spcAft>
                <a:spcPts val="0"/>
              </a:spcAft>
              <a:buSzPts val="1800"/>
              <a:buNone/>
              <a:defRPr sz="1800"/>
            </a:lvl7pPr>
            <a:lvl8pPr lvl="7" algn="ctr">
              <a:lnSpc>
                <a:spcPct val="90000"/>
              </a:lnSpc>
              <a:spcBef>
                <a:spcPts val="400"/>
              </a:spcBef>
              <a:spcAft>
                <a:spcPts val="0"/>
              </a:spcAft>
              <a:buSzPts val="1800"/>
              <a:buNone/>
              <a:defRPr sz="1800"/>
            </a:lvl8pPr>
            <a:lvl9pPr lvl="8" algn="ctr">
              <a:lnSpc>
                <a:spcPct val="90000"/>
              </a:lnSpc>
              <a:spcBef>
                <a:spcPts val="400"/>
              </a:spcBef>
              <a:spcAft>
                <a:spcPts val="400"/>
              </a:spcAft>
              <a:buSzPts val="1800"/>
              <a:buNone/>
              <a:defRPr sz="1800"/>
            </a:lvl9pPr>
          </a:lstStyle>
          <a:p/>
        </p:txBody>
      </p:sp>
      <p:sp>
        <p:nvSpPr>
          <p:cNvPr id="17" name="Google Shape;17;p22"/>
          <p:cNvSpPr txBox="1"/>
          <p:nvPr>
            <p:ph idx="10" type="dt"/>
          </p:nvPr>
        </p:nvSpPr>
        <p:spPr>
          <a:xfrm>
            <a:off x="1024129" y="6470704"/>
            <a:ext cx="2154143"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22"/>
          <p:cNvSpPr txBox="1"/>
          <p:nvPr>
            <p:ph idx="11" type="ftr"/>
          </p:nvPr>
        </p:nvSpPr>
        <p:spPr>
          <a:xfrm>
            <a:off x="4842932" y="6470704"/>
            <a:ext cx="5901459"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2"/>
          <p:cNvSpPr txBox="1"/>
          <p:nvPr>
            <p:ph idx="12" type="sldNum"/>
          </p:nvPr>
        </p:nvSpPr>
        <p:spPr>
          <a:xfrm>
            <a:off x="10837333" y="6470704"/>
            <a:ext cx="973667" cy="274320"/>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cxnSp>
        <p:nvCxnSpPr>
          <p:cNvPr id="20" name="Google Shape;20;p22"/>
          <p:cNvCxnSpPr/>
          <p:nvPr/>
        </p:nvCxnSpPr>
        <p:spPr>
          <a:xfrm rot="10800000">
            <a:off x="8386843" y="5264106"/>
            <a:ext cx="0" cy="914400"/>
          </a:xfrm>
          <a:prstGeom prst="straightConnector1">
            <a:avLst/>
          </a:prstGeom>
          <a:noFill/>
          <a:ln cap="flat" cmpd="sng" w="19050">
            <a:solidFill>
              <a:srgbClr val="1482AB"/>
            </a:solidFill>
            <a:prstDash val="solid"/>
            <a:round/>
            <a:headEnd len="sm" w="sm" type="none"/>
            <a:tailEnd len="sm" w="sm" type="none"/>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6" name="Shape 76"/>
        <p:cNvGrpSpPr/>
        <p:nvPr/>
      </p:nvGrpSpPr>
      <p:grpSpPr>
        <a:xfrm>
          <a:off x="0" y="0"/>
          <a:ext cx="0" cy="0"/>
          <a:chOff x="0" y="0"/>
          <a:chExt cx="0" cy="0"/>
        </a:xfrm>
      </p:grpSpPr>
      <p:sp>
        <p:nvSpPr>
          <p:cNvPr id="77" name="Google Shape;77;p33"/>
          <p:cNvSpPr txBox="1"/>
          <p:nvPr>
            <p:ph type="title"/>
          </p:nvPr>
        </p:nvSpPr>
        <p:spPr>
          <a:xfrm>
            <a:off x="1024128" y="585216"/>
            <a:ext cx="9720072" cy="1499616"/>
          </a:xfrm>
          <a:prstGeom prst="rect">
            <a:avLst/>
          </a:prstGeom>
          <a:noFill/>
          <a:ln>
            <a:noFill/>
          </a:ln>
        </p:spPr>
        <p:txBody>
          <a:bodyPr anchorCtr="0" anchor="ctr" bIns="45700" lIns="91425" spcFirstLastPara="1" rIns="91425" wrap="square" tIns="45700">
            <a:normAutofit/>
          </a:bodyPr>
          <a:lstStyle>
            <a:lvl1pPr lvl="0" algn="l">
              <a:lnSpc>
                <a:spcPct val="80000"/>
              </a:lnSpc>
              <a:spcBef>
                <a:spcPts val="0"/>
              </a:spcBef>
              <a:spcAft>
                <a:spcPts val="0"/>
              </a:spcAft>
              <a:buClr>
                <a:srgbClr val="0C0C0C"/>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 name="Google Shape;78;p33"/>
          <p:cNvSpPr txBox="1"/>
          <p:nvPr>
            <p:ph idx="1" type="body"/>
          </p:nvPr>
        </p:nvSpPr>
        <p:spPr>
          <a:xfrm rot="5400000">
            <a:off x="3872485" y="-562356"/>
            <a:ext cx="4023360" cy="9720073"/>
          </a:xfrm>
          <a:prstGeom prst="rect">
            <a:avLst/>
          </a:prstGeom>
          <a:noFill/>
          <a:ln>
            <a:noFill/>
          </a:ln>
        </p:spPr>
        <p:txBody>
          <a:bodyPr anchorCtr="0" anchor="t" bIns="45700" lIns="45700" spcFirstLastPara="1" rIns="4570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79" name="Google Shape;79;p33"/>
          <p:cNvSpPr txBox="1"/>
          <p:nvPr>
            <p:ph idx="10" type="dt"/>
          </p:nvPr>
        </p:nvSpPr>
        <p:spPr>
          <a:xfrm>
            <a:off x="1024129" y="6470704"/>
            <a:ext cx="2154143"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33"/>
          <p:cNvSpPr txBox="1"/>
          <p:nvPr>
            <p:ph idx="11" type="ftr"/>
          </p:nvPr>
        </p:nvSpPr>
        <p:spPr>
          <a:xfrm>
            <a:off x="4842932" y="6470704"/>
            <a:ext cx="5901459"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33"/>
          <p:cNvSpPr txBox="1"/>
          <p:nvPr>
            <p:ph idx="12" type="sldNum"/>
          </p:nvPr>
        </p:nvSpPr>
        <p:spPr>
          <a:xfrm>
            <a:off x="10837333" y="6470704"/>
            <a:ext cx="973667" cy="274320"/>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82" name="Shape 82"/>
        <p:cNvGrpSpPr/>
        <p:nvPr/>
      </p:nvGrpSpPr>
      <p:grpSpPr>
        <a:xfrm>
          <a:off x="0" y="0"/>
          <a:ext cx="0" cy="0"/>
          <a:chOff x="0" y="0"/>
          <a:chExt cx="0" cy="0"/>
        </a:xfrm>
      </p:grpSpPr>
      <p:sp>
        <p:nvSpPr>
          <p:cNvPr id="83" name="Google Shape;83;p34"/>
          <p:cNvSpPr txBox="1"/>
          <p:nvPr>
            <p:ph type="title"/>
          </p:nvPr>
        </p:nvSpPr>
        <p:spPr>
          <a:xfrm rot="5400000">
            <a:off x="7334251" y="2152650"/>
            <a:ext cx="5410200" cy="2628900"/>
          </a:xfrm>
          <a:prstGeom prst="rect">
            <a:avLst/>
          </a:prstGeom>
          <a:noFill/>
          <a:ln>
            <a:noFill/>
          </a:ln>
        </p:spPr>
        <p:txBody>
          <a:bodyPr anchorCtr="0" anchor="ctr" bIns="91425" lIns="45700" spcFirstLastPara="1" rIns="45700" wrap="square" tIns="91425">
            <a:normAutofit/>
          </a:bodyPr>
          <a:lstStyle>
            <a:lvl1pPr lvl="0" algn="l">
              <a:lnSpc>
                <a:spcPct val="80000"/>
              </a:lnSpc>
              <a:spcBef>
                <a:spcPts val="0"/>
              </a:spcBef>
              <a:spcAft>
                <a:spcPts val="0"/>
              </a:spcAft>
              <a:buClr>
                <a:srgbClr val="0C0C0C"/>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4" name="Google Shape;84;p34"/>
          <p:cNvSpPr txBox="1"/>
          <p:nvPr>
            <p:ph idx="1" type="body"/>
          </p:nvPr>
        </p:nvSpPr>
        <p:spPr>
          <a:xfrm rot="5400000">
            <a:off x="2076451" y="-323850"/>
            <a:ext cx="5410200" cy="7581900"/>
          </a:xfrm>
          <a:prstGeom prst="rect">
            <a:avLst/>
          </a:prstGeom>
          <a:noFill/>
          <a:ln>
            <a:noFill/>
          </a:ln>
        </p:spPr>
        <p:txBody>
          <a:bodyPr anchorCtr="0" anchor="t" bIns="45700" lIns="45700" spcFirstLastPara="1" rIns="4570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85" name="Google Shape;85;p34"/>
          <p:cNvSpPr txBox="1"/>
          <p:nvPr>
            <p:ph idx="10" type="dt"/>
          </p:nvPr>
        </p:nvSpPr>
        <p:spPr>
          <a:xfrm>
            <a:off x="1024129" y="6470704"/>
            <a:ext cx="2154143"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34"/>
          <p:cNvSpPr txBox="1"/>
          <p:nvPr>
            <p:ph idx="11" type="ftr"/>
          </p:nvPr>
        </p:nvSpPr>
        <p:spPr>
          <a:xfrm>
            <a:off x="4842932" y="6470704"/>
            <a:ext cx="5901459"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34"/>
          <p:cNvSpPr txBox="1"/>
          <p:nvPr>
            <p:ph idx="12" type="sldNum"/>
          </p:nvPr>
        </p:nvSpPr>
        <p:spPr>
          <a:xfrm>
            <a:off x="10837333" y="6470704"/>
            <a:ext cx="973667" cy="274320"/>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cxnSp>
        <p:nvCxnSpPr>
          <p:cNvPr id="88" name="Google Shape;88;p34"/>
          <p:cNvCxnSpPr/>
          <p:nvPr/>
        </p:nvCxnSpPr>
        <p:spPr>
          <a:xfrm rot="10800000">
            <a:off x="10058400" y="59263"/>
            <a:ext cx="0" cy="914400"/>
          </a:xfrm>
          <a:prstGeom prst="straightConnector1">
            <a:avLst/>
          </a:prstGeom>
          <a:noFill/>
          <a:ln cap="flat" cmpd="sng" w="19050">
            <a:solidFill>
              <a:schemeClr val="accent1"/>
            </a:solidFill>
            <a:prstDash val="solid"/>
            <a:round/>
            <a:headEnd len="sm" w="sm" type="none"/>
            <a:tailEnd len="sm" w="sm" type="none"/>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89" name="Shape 89"/>
        <p:cNvGrpSpPr/>
        <p:nvPr/>
      </p:nvGrpSpPr>
      <p:grpSpPr>
        <a:xfrm>
          <a:off x="0" y="0"/>
          <a:ext cx="0" cy="0"/>
          <a:chOff x="0" y="0"/>
          <a:chExt cx="0" cy="0"/>
        </a:xfrm>
      </p:grpSpPr>
      <p:sp>
        <p:nvSpPr>
          <p:cNvPr id="90" name="Google Shape;90;g24f66c2b9f1_5_62"/>
          <p:cNvSpPr txBox="1"/>
          <p:nvPr>
            <p:ph type="title"/>
          </p:nvPr>
        </p:nvSpPr>
        <p:spPr>
          <a:xfrm>
            <a:off x="415600" y="593367"/>
            <a:ext cx="11360700" cy="763500"/>
          </a:xfrm>
          <a:prstGeom prst="rect">
            <a:avLst/>
          </a:prstGeom>
        </p:spPr>
        <p:txBody>
          <a:bodyPr anchorCtr="0" anchor="ctr" bIns="45700" lIns="91425" spcFirstLastPara="1" rIns="91425" wrap="square" tIns="45700">
            <a:normAutofit/>
          </a:bodyPr>
          <a:lstStyle>
            <a:lvl1pPr lvl="0" rtl="0">
              <a:spcBef>
                <a:spcPts val="0"/>
              </a:spcBef>
              <a:spcAft>
                <a:spcPts val="0"/>
              </a:spcAft>
              <a:buSzPts val="50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1" name="Google Shape;91;g24f66c2b9f1_5_62"/>
          <p:cNvSpPr txBox="1"/>
          <p:nvPr>
            <p:ph idx="1" type="body"/>
          </p:nvPr>
        </p:nvSpPr>
        <p:spPr>
          <a:xfrm>
            <a:off x="415600" y="1536633"/>
            <a:ext cx="11360700" cy="4555200"/>
          </a:xfrm>
          <a:prstGeom prst="rect">
            <a:avLst/>
          </a:prstGeom>
        </p:spPr>
        <p:txBody>
          <a:bodyPr anchorCtr="0" anchor="t" bIns="45700" lIns="45700" spcFirstLastPara="1" rIns="45700" wrap="square" tIns="45700">
            <a:normAutofit/>
          </a:bodyPr>
          <a:lstStyle>
            <a:lvl1pPr indent="-368300" lvl="0" marL="457200" rtl="0">
              <a:spcBef>
                <a:spcPts val="1200"/>
              </a:spcBef>
              <a:spcAft>
                <a:spcPts val="0"/>
              </a:spcAft>
              <a:buSzPts val="2200"/>
              <a:buChar char=" "/>
              <a:defRPr/>
            </a:lvl1pPr>
            <a:lvl2pPr indent="-342900" lvl="1" marL="914400" rtl="0">
              <a:spcBef>
                <a:spcPts val="200"/>
              </a:spcBef>
              <a:spcAft>
                <a:spcPts val="0"/>
              </a:spcAft>
              <a:buSzPts val="1800"/>
              <a:buChar char="🢝"/>
              <a:defRPr/>
            </a:lvl2pPr>
            <a:lvl3pPr indent="-317500" lvl="2" marL="1371600" rtl="0">
              <a:spcBef>
                <a:spcPts val="400"/>
              </a:spcBef>
              <a:spcAft>
                <a:spcPts val="0"/>
              </a:spcAft>
              <a:buSzPts val="1400"/>
              <a:buChar char="🢝"/>
              <a:defRPr/>
            </a:lvl3pPr>
            <a:lvl4pPr indent="-317500" lvl="3" marL="1828800" rtl="0">
              <a:spcBef>
                <a:spcPts val="400"/>
              </a:spcBef>
              <a:spcAft>
                <a:spcPts val="0"/>
              </a:spcAft>
              <a:buSzPts val="1400"/>
              <a:buChar char="🢝"/>
              <a:defRPr/>
            </a:lvl4pPr>
            <a:lvl5pPr indent="-317500" lvl="4" marL="2286000" rtl="0">
              <a:spcBef>
                <a:spcPts val="400"/>
              </a:spcBef>
              <a:spcAft>
                <a:spcPts val="0"/>
              </a:spcAft>
              <a:buSzPts val="1400"/>
              <a:buChar char="🢝"/>
              <a:defRPr/>
            </a:lvl5pPr>
            <a:lvl6pPr indent="-317500" lvl="5" marL="2743200" rtl="0">
              <a:spcBef>
                <a:spcPts val="400"/>
              </a:spcBef>
              <a:spcAft>
                <a:spcPts val="0"/>
              </a:spcAft>
              <a:buSzPts val="1400"/>
              <a:buChar char="🢝"/>
              <a:defRPr/>
            </a:lvl6pPr>
            <a:lvl7pPr indent="-317500" lvl="6" marL="3200400" rtl="0">
              <a:spcBef>
                <a:spcPts val="400"/>
              </a:spcBef>
              <a:spcAft>
                <a:spcPts val="0"/>
              </a:spcAft>
              <a:buSzPts val="1400"/>
              <a:buChar char="🢝"/>
              <a:defRPr/>
            </a:lvl7pPr>
            <a:lvl8pPr indent="-317500" lvl="7" marL="3657600" rtl="0">
              <a:spcBef>
                <a:spcPts val="400"/>
              </a:spcBef>
              <a:spcAft>
                <a:spcPts val="0"/>
              </a:spcAft>
              <a:buSzPts val="1400"/>
              <a:buChar char="🢝"/>
              <a:defRPr/>
            </a:lvl8pPr>
            <a:lvl9pPr indent="-317500" lvl="8" marL="4114800" rtl="0">
              <a:spcBef>
                <a:spcPts val="400"/>
              </a:spcBef>
              <a:spcAft>
                <a:spcPts val="400"/>
              </a:spcAft>
              <a:buSzPts val="1400"/>
              <a:buChar char="🢝"/>
              <a:defRPr/>
            </a:lvl9pPr>
          </a:lstStyle>
          <a:p/>
        </p:txBody>
      </p:sp>
      <p:sp>
        <p:nvSpPr>
          <p:cNvPr id="92" name="Google Shape;92;g24f66c2b9f1_5_62"/>
          <p:cNvSpPr txBox="1"/>
          <p:nvPr>
            <p:ph idx="12" type="sldNum"/>
          </p:nvPr>
        </p:nvSpPr>
        <p:spPr>
          <a:xfrm>
            <a:off x="11320333" y="6241346"/>
            <a:ext cx="731700" cy="524700"/>
          </a:xfrm>
          <a:prstGeom prst="rect">
            <a:avLst/>
          </a:prstGeom>
        </p:spPr>
        <p:txBody>
          <a:bodyPr anchorCtr="0" anchor="ctr" bIns="45700" lIns="91425" spcFirstLastPara="1" rIns="91425" wrap="square" tIns="457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3 column">
  <p:cSld name="Comparison 3 column">
    <p:spTree>
      <p:nvGrpSpPr>
        <p:cNvPr id="93" name="Shape 93"/>
        <p:cNvGrpSpPr/>
        <p:nvPr/>
      </p:nvGrpSpPr>
      <p:grpSpPr>
        <a:xfrm>
          <a:off x="0" y="0"/>
          <a:ext cx="0" cy="0"/>
          <a:chOff x="0" y="0"/>
          <a:chExt cx="0" cy="0"/>
        </a:xfrm>
      </p:grpSpPr>
      <p:sp>
        <p:nvSpPr>
          <p:cNvPr id="94" name="Google Shape;94;g252ae4b254b_0_500"/>
          <p:cNvSpPr txBox="1"/>
          <p:nvPr>
            <p:ph type="title"/>
          </p:nvPr>
        </p:nvSpPr>
        <p:spPr>
          <a:xfrm>
            <a:off x="839788" y="365125"/>
            <a:ext cx="10515600" cy="1325700"/>
          </a:xfrm>
          <a:prstGeom prst="rect">
            <a:avLst/>
          </a:prstGeom>
          <a:noFill/>
          <a:ln>
            <a:noFill/>
          </a:ln>
        </p:spPr>
        <p:txBody>
          <a:bodyPr anchorCtr="0" anchor="ctr" bIns="45700" lIns="91425" spcFirstLastPara="1" rIns="91425" wrap="square" tIns="45700">
            <a:normAutofit/>
          </a:bodyPr>
          <a:lstStyle>
            <a:lvl1pPr lvl="0" rtl="0" algn="l">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5" name="Google Shape;95;g252ae4b254b_0_500"/>
          <p:cNvSpPr txBox="1"/>
          <p:nvPr>
            <p:ph idx="1" type="body"/>
          </p:nvPr>
        </p:nvSpPr>
        <p:spPr>
          <a:xfrm>
            <a:off x="839788" y="1681163"/>
            <a:ext cx="3291900" cy="823800"/>
          </a:xfrm>
          <a:prstGeom prst="rect">
            <a:avLst/>
          </a:prstGeom>
          <a:noFill/>
          <a:ln>
            <a:noFill/>
          </a:ln>
        </p:spPr>
        <p:txBody>
          <a:bodyPr anchorCtr="0" anchor="b" bIns="45700" lIns="91425" spcFirstLastPara="1" rIns="91425" wrap="square" tIns="45700">
            <a:normAutofit/>
          </a:bodyPr>
          <a:lstStyle>
            <a:lvl1pPr indent="-228600" lvl="0" marL="457200" rtl="0" algn="l">
              <a:lnSpc>
                <a:spcPct val="90000"/>
              </a:lnSpc>
              <a:spcBef>
                <a:spcPts val="1000"/>
              </a:spcBef>
              <a:spcAft>
                <a:spcPts val="0"/>
              </a:spcAft>
              <a:buClr>
                <a:schemeClr val="dk1"/>
              </a:buClr>
              <a:buSzPts val="2400"/>
              <a:buNone/>
              <a:defRPr b="1" sz="2400"/>
            </a:lvl1pPr>
            <a:lvl2pPr indent="-228600" lvl="1" marL="914400" rtl="0" algn="l">
              <a:lnSpc>
                <a:spcPct val="90000"/>
              </a:lnSpc>
              <a:spcBef>
                <a:spcPts val="500"/>
              </a:spcBef>
              <a:spcAft>
                <a:spcPts val="0"/>
              </a:spcAft>
              <a:buClr>
                <a:schemeClr val="dk1"/>
              </a:buClr>
              <a:buSzPts val="2000"/>
              <a:buNone/>
              <a:defRPr b="1" sz="2000"/>
            </a:lvl2pPr>
            <a:lvl3pPr indent="-228600" lvl="2" marL="1371600" rtl="0" algn="l">
              <a:lnSpc>
                <a:spcPct val="90000"/>
              </a:lnSpc>
              <a:spcBef>
                <a:spcPts val="500"/>
              </a:spcBef>
              <a:spcAft>
                <a:spcPts val="0"/>
              </a:spcAft>
              <a:buClr>
                <a:schemeClr val="dk1"/>
              </a:buClr>
              <a:buSzPts val="1800"/>
              <a:buNone/>
              <a:defRPr b="1" sz="1800"/>
            </a:lvl3pPr>
            <a:lvl4pPr indent="-228600" lvl="3" marL="1828800" rtl="0" algn="l">
              <a:lnSpc>
                <a:spcPct val="90000"/>
              </a:lnSpc>
              <a:spcBef>
                <a:spcPts val="500"/>
              </a:spcBef>
              <a:spcAft>
                <a:spcPts val="0"/>
              </a:spcAft>
              <a:buClr>
                <a:schemeClr val="dk1"/>
              </a:buClr>
              <a:buSzPts val="1600"/>
              <a:buNone/>
              <a:defRPr b="1" sz="1600"/>
            </a:lvl4pPr>
            <a:lvl5pPr indent="-228600" lvl="4" marL="2286000" rtl="0" algn="l">
              <a:lnSpc>
                <a:spcPct val="90000"/>
              </a:lnSpc>
              <a:spcBef>
                <a:spcPts val="500"/>
              </a:spcBef>
              <a:spcAft>
                <a:spcPts val="0"/>
              </a:spcAft>
              <a:buClr>
                <a:schemeClr val="dk1"/>
              </a:buClr>
              <a:buSzPts val="1600"/>
              <a:buNone/>
              <a:defRPr b="1" sz="1600"/>
            </a:lvl5pPr>
            <a:lvl6pPr indent="-228600" lvl="5" marL="2743200" rtl="0" algn="l">
              <a:lnSpc>
                <a:spcPct val="90000"/>
              </a:lnSpc>
              <a:spcBef>
                <a:spcPts val="500"/>
              </a:spcBef>
              <a:spcAft>
                <a:spcPts val="0"/>
              </a:spcAft>
              <a:buClr>
                <a:schemeClr val="dk1"/>
              </a:buClr>
              <a:buSzPts val="1600"/>
              <a:buNone/>
              <a:defRPr b="1" sz="1600"/>
            </a:lvl6pPr>
            <a:lvl7pPr indent="-228600" lvl="6" marL="3200400" rtl="0" algn="l">
              <a:lnSpc>
                <a:spcPct val="90000"/>
              </a:lnSpc>
              <a:spcBef>
                <a:spcPts val="500"/>
              </a:spcBef>
              <a:spcAft>
                <a:spcPts val="0"/>
              </a:spcAft>
              <a:buClr>
                <a:schemeClr val="dk1"/>
              </a:buClr>
              <a:buSzPts val="1600"/>
              <a:buNone/>
              <a:defRPr b="1" sz="1600"/>
            </a:lvl7pPr>
            <a:lvl8pPr indent="-228600" lvl="7" marL="3657600" rtl="0" algn="l">
              <a:lnSpc>
                <a:spcPct val="90000"/>
              </a:lnSpc>
              <a:spcBef>
                <a:spcPts val="500"/>
              </a:spcBef>
              <a:spcAft>
                <a:spcPts val="0"/>
              </a:spcAft>
              <a:buClr>
                <a:schemeClr val="dk1"/>
              </a:buClr>
              <a:buSzPts val="1600"/>
              <a:buNone/>
              <a:defRPr b="1" sz="1600"/>
            </a:lvl8pPr>
            <a:lvl9pPr indent="-228600" lvl="8" marL="4114800" rtl="0" algn="l">
              <a:lnSpc>
                <a:spcPct val="90000"/>
              </a:lnSpc>
              <a:spcBef>
                <a:spcPts val="500"/>
              </a:spcBef>
              <a:spcAft>
                <a:spcPts val="400"/>
              </a:spcAft>
              <a:buClr>
                <a:schemeClr val="dk1"/>
              </a:buClr>
              <a:buSzPts val="1600"/>
              <a:buNone/>
              <a:defRPr b="1" sz="1600"/>
            </a:lvl9pPr>
          </a:lstStyle>
          <a:p/>
        </p:txBody>
      </p:sp>
      <p:sp>
        <p:nvSpPr>
          <p:cNvPr id="96" name="Google Shape;96;g252ae4b254b_0_500"/>
          <p:cNvSpPr txBox="1"/>
          <p:nvPr>
            <p:ph idx="2" type="body"/>
          </p:nvPr>
        </p:nvSpPr>
        <p:spPr>
          <a:xfrm>
            <a:off x="839788" y="2505075"/>
            <a:ext cx="3291900" cy="3684600"/>
          </a:xfrm>
          <a:prstGeom prst="rect">
            <a:avLst/>
          </a:prstGeom>
          <a:noFill/>
          <a:ln>
            <a:noFill/>
          </a:ln>
        </p:spPr>
        <p:txBody>
          <a:bodyPr anchorCtr="0" anchor="t" bIns="45700" lIns="91425" spcFirstLastPara="1" rIns="91425" wrap="square" tIns="45700">
            <a:normAutofit/>
          </a:bodyPr>
          <a:lstStyle>
            <a:lvl1pPr indent="-355600" lvl="0" marL="457200" rtl="0" algn="l">
              <a:lnSpc>
                <a:spcPct val="90000"/>
              </a:lnSpc>
              <a:spcBef>
                <a:spcPts val="1000"/>
              </a:spcBef>
              <a:spcAft>
                <a:spcPts val="0"/>
              </a:spcAft>
              <a:buClr>
                <a:schemeClr val="dk1"/>
              </a:buClr>
              <a:buSzPts val="2000"/>
              <a:buChar char=" "/>
              <a:defRPr sz="2000"/>
            </a:lvl1pPr>
            <a:lvl2pPr indent="-342900" lvl="1" marL="914400" rtl="0" algn="l">
              <a:lnSpc>
                <a:spcPct val="90000"/>
              </a:lnSpc>
              <a:spcBef>
                <a:spcPts val="500"/>
              </a:spcBef>
              <a:spcAft>
                <a:spcPts val="0"/>
              </a:spcAft>
              <a:buClr>
                <a:schemeClr val="dk1"/>
              </a:buClr>
              <a:buSzPts val="1800"/>
              <a:buChar char="🢝"/>
              <a:defRPr sz="1800"/>
            </a:lvl2pPr>
            <a:lvl3pPr indent="-330200" lvl="2" marL="1371600" rtl="0" algn="l">
              <a:lnSpc>
                <a:spcPct val="90000"/>
              </a:lnSpc>
              <a:spcBef>
                <a:spcPts val="500"/>
              </a:spcBef>
              <a:spcAft>
                <a:spcPts val="0"/>
              </a:spcAft>
              <a:buClr>
                <a:schemeClr val="dk1"/>
              </a:buClr>
              <a:buSzPts val="1600"/>
              <a:buChar char="🢝"/>
              <a:defRPr sz="1600"/>
            </a:lvl3pPr>
            <a:lvl4pPr indent="-317500" lvl="3" marL="1828800" rtl="0" algn="l">
              <a:lnSpc>
                <a:spcPct val="90000"/>
              </a:lnSpc>
              <a:spcBef>
                <a:spcPts val="500"/>
              </a:spcBef>
              <a:spcAft>
                <a:spcPts val="0"/>
              </a:spcAft>
              <a:buClr>
                <a:schemeClr val="dk1"/>
              </a:buClr>
              <a:buSzPts val="1400"/>
              <a:buChar char="🢝"/>
              <a:defRPr sz="1400"/>
            </a:lvl4pPr>
            <a:lvl5pPr indent="-317500" lvl="4" marL="2286000" rtl="0" algn="l">
              <a:lnSpc>
                <a:spcPct val="90000"/>
              </a:lnSpc>
              <a:spcBef>
                <a:spcPts val="500"/>
              </a:spcBef>
              <a:spcAft>
                <a:spcPts val="0"/>
              </a:spcAft>
              <a:buClr>
                <a:schemeClr val="dk1"/>
              </a:buClr>
              <a:buSzPts val="1400"/>
              <a:buChar char="🢝"/>
              <a:defRPr sz="1400"/>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400"/>
              </a:spcAft>
              <a:buClr>
                <a:schemeClr val="dk1"/>
              </a:buClr>
              <a:buSzPts val="1800"/>
              <a:buChar char="🢝"/>
              <a:defRPr/>
            </a:lvl9pPr>
          </a:lstStyle>
          <a:p/>
        </p:txBody>
      </p:sp>
      <p:sp>
        <p:nvSpPr>
          <p:cNvPr id="97" name="Google Shape;97;g252ae4b254b_0_500"/>
          <p:cNvSpPr txBox="1"/>
          <p:nvPr>
            <p:ph idx="3" type="body"/>
          </p:nvPr>
        </p:nvSpPr>
        <p:spPr>
          <a:xfrm>
            <a:off x="4453128" y="1681163"/>
            <a:ext cx="3291900" cy="823800"/>
          </a:xfrm>
          <a:prstGeom prst="rect">
            <a:avLst/>
          </a:prstGeom>
          <a:noFill/>
          <a:ln>
            <a:noFill/>
          </a:ln>
        </p:spPr>
        <p:txBody>
          <a:bodyPr anchorCtr="0" anchor="b" bIns="45700" lIns="91425" spcFirstLastPara="1" rIns="91425" wrap="square" tIns="45700">
            <a:normAutofit/>
          </a:bodyPr>
          <a:lstStyle>
            <a:lvl1pPr indent="-228600" lvl="0" marL="457200" rtl="0" algn="l">
              <a:lnSpc>
                <a:spcPct val="90000"/>
              </a:lnSpc>
              <a:spcBef>
                <a:spcPts val="1000"/>
              </a:spcBef>
              <a:spcAft>
                <a:spcPts val="0"/>
              </a:spcAft>
              <a:buClr>
                <a:schemeClr val="dk1"/>
              </a:buClr>
              <a:buSzPts val="2400"/>
              <a:buNone/>
              <a:defRPr b="1" sz="2400"/>
            </a:lvl1pPr>
            <a:lvl2pPr indent="-228600" lvl="1" marL="914400" rtl="0" algn="l">
              <a:lnSpc>
                <a:spcPct val="90000"/>
              </a:lnSpc>
              <a:spcBef>
                <a:spcPts val="500"/>
              </a:spcBef>
              <a:spcAft>
                <a:spcPts val="0"/>
              </a:spcAft>
              <a:buClr>
                <a:schemeClr val="dk1"/>
              </a:buClr>
              <a:buSzPts val="2000"/>
              <a:buNone/>
              <a:defRPr b="1" sz="2000"/>
            </a:lvl2pPr>
            <a:lvl3pPr indent="-228600" lvl="2" marL="1371600" rtl="0" algn="l">
              <a:lnSpc>
                <a:spcPct val="90000"/>
              </a:lnSpc>
              <a:spcBef>
                <a:spcPts val="500"/>
              </a:spcBef>
              <a:spcAft>
                <a:spcPts val="0"/>
              </a:spcAft>
              <a:buClr>
                <a:schemeClr val="dk1"/>
              </a:buClr>
              <a:buSzPts val="1800"/>
              <a:buNone/>
              <a:defRPr b="1" sz="1800"/>
            </a:lvl3pPr>
            <a:lvl4pPr indent="-228600" lvl="3" marL="1828800" rtl="0" algn="l">
              <a:lnSpc>
                <a:spcPct val="90000"/>
              </a:lnSpc>
              <a:spcBef>
                <a:spcPts val="500"/>
              </a:spcBef>
              <a:spcAft>
                <a:spcPts val="0"/>
              </a:spcAft>
              <a:buClr>
                <a:schemeClr val="dk1"/>
              </a:buClr>
              <a:buSzPts val="1600"/>
              <a:buNone/>
              <a:defRPr b="1" sz="1600"/>
            </a:lvl4pPr>
            <a:lvl5pPr indent="-228600" lvl="4" marL="2286000" rtl="0" algn="l">
              <a:lnSpc>
                <a:spcPct val="90000"/>
              </a:lnSpc>
              <a:spcBef>
                <a:spcPts val="500"/>
              </a:spcBef>
              <a:spcAft>
                <a:spcPts val="0"/>
              </a:spcAft>
              <a:buClr>
                <a:schemeClr val="dk1"/>
              </a:buClr>
              <a:buSzPts val="1600"/>
              <a:buNone/>
              <a:defRPr b="1" sz="1600"/>
            </a:lvl5pPr>
            <a:lvl6pPr indent="-228600" lvl="5" marL="2743200" rtl="0" algn="l">
              <a:lnSpc>
                <a:spcPct val="90000"/>
              </a:lnSpc>
              <a:spcBef>
                <a:spcPts val="500"/>
              </a:spcBef>
              <a:spcAft>
                <a:spcPts val="0"/>
              </a:spcAft>
              <a:buClr>
                <a:schemeClr val="dk1"/>
              </a:buClr>
              <a:buSzPts val="1600"/>
              <a:buNone/>
              <a:defRPr b="1" sz="1600"/>
            </a:lvl6pPr>
            <a:lvl7pPr indent="-228600" lvl="6" marL="3200400" rtl="0" algn="l">
              <a:lnSpc>
                <a:spcPct val="90000"/>
              </a:lnSpc>
              <a:spcBef>
                <a:spcPts val="500"/>
              </a:spcBef>
              <a:spcAft>
                <a:spcPts val="0"/>
              </a:spcAft>
              <a:buClr>
                <a:schemeClr val="dk1"/>
              </a:buClr>
              <a:buSzPts val="1600"/>
              <a:buNone/>
              <a:defRPr b="1" sz="1600"/>
            </a:lvl7pPr>
            <a:lvl8pPr indent="-228600" lvl="7" marL="3657600" rtl="0" algn="l">
              <a:lnSpc>
                <a:spcPct val="90000"/>
              </a:lnSpc>
              <a:spcBef>
                <a:spcPts val="500"/>
              </a:spcBef>
              <a:spcAft>
                <a:spcPts val="0"/>
              </a:spcAft>
              <a:buClr>
                <a:schemeClr val="dk1"/>
              </a:buClr>
              <a:buSzPts val="1600"/>
              <a:buNone/>
              <a:defRPr b="1" sz="1600"/>
            </a:lvl8pPr>
            <a:lvl9pPr indent="-228600" lvl="8" marL="4114800" rtl="0" algn="l">
              <a:lnSpc>
                <a:spcPct val="90000"/>
              </a:lnSpc>
              <a:spcBef>
                <a:spcPts val="500"/>
              </a:spcBef>
              <a:spcAft>
                <a:spcPts val="400"/>
              </a:spcAft>
              <a:buClr>
                <a:schemeClr val="dk1"/>
              </a:buClr>
              <a:buSzPts val="1600"/>
              <a:buNone/>
              <a:defRPr b="1" sz="1600"/>
            </a:lvl9pPr>
          </a:lstStyle>
          <a:p/>
        </p:txBody>
      </p:sp>
      <p:sp>
        <p:nvSpPr>
          <p:cNvPr id="98" name="Google Shape;98;g252ae4b254b_0_500"/>
          <p:cNvSpPr txBox="1"/>
          <p:nvPr>
            <p:ph idx="4" type="body"/>
          </p:nvPr>
        </p:nvSpPr>
        <p:spPr>
          <a:xfrm>
            <a:off x="4453128" y="2505075"/>
            <a:ext cx="3291900" cy="3684600"/>
          </a:xfrm>
          <a:prstGeom prst="rect">
            <a:avLst/>
          </a:prstGeom>
          <a:noFill/>
          <a:ln>
            <a:noFill/>
          </a:ln>
        </p:spPr>
        <p:txBody>
          <a:bodyPr anchorCtr="0" anchor="t" bIns="45700" lIns="91425" spcFirstLastPara="1" rIns="91425" wrap="square" tIns="45700">
            <a:normAutofit/>
          </a:bodyPr>
          <a:lstStyle>
            <a:lvl1pPr indent="-355600" lvl="0" marL="457200" rtl="0" algn="l">
              <a:lnSpc>
                <a:spcPct val="90000"/>
              </a:lnSpc>
              <a:spcBef>
                <a:spcPts val="1000"/>
              </a:spcBef>
              <a:spcAft>
                <a:spcPts val="0"/>
              </a:spcAft>
              <a:buClr>
                <a:schemeClr val="dk1"/>
              </a:buClr>
              <a:buSzPts val="2000"/>
              <a:buChar char=" "/>
              <a:defRPr sz="2000"/>
            </a:lvl1pPr>
            <a:lvl2pPr indent="-342900" lvl="1" marL="914400" rtl="0" algn="l">
              <a:lnSpc>
                <a:spcPct val="90000"/>
              </a:lnSpc>
              <a:spcBef>
                <a:spcPts val="500"/>
              </a:spcBef>
              <a:spcAft>
                <a:spcPts val="0"/>
              </a:spcAft>
              <a:buClr>
                <a:schemeClr val="dk1"/>
              </a:buClr>
              <a:buSzPts val="1800"/>
              <a:buChar char="🢝"/>
              <a:defRPr sz="1800"/>
            </a:lvl2pPr>
            <a:lvl3pPr indent="-330200" lvl="2" marL="1371600" rtl="0" algn="l">
              <a:lnSpc>
                <a:spcPct val="90000"/>
              </a:lnSpc>
              <a:spcBef>
                <a:spcPts val="500"/>
              </a:spcBef>
              <a:spcAft>
                <a:spcPts val="0"/>
              </a:spcAft>
              <a:buClr>
                <a:schemeClr val="dk1"/>
              </a:buClr>
              <a:buSzPts val="1600"/>
              <a:buChar char="🢝"/>
              <a:defRPr sz="1600"/>
            </a:lvl3pPr>
            <a:lvl4pPr indent="-317500" lvl="3" marL="1828800" rtl="0" algn="l">
              <a:lnSpc>
                <a:spcPct val="90000"/>
              </a:lnSpc>
              <a:spcBef>
                <a:spcPts val="500"/>
              </a:spcBef>
              <a:spcAft>
                <a:spcPts val="0"/>
              </a:spcAft>
              <a:buClr>
                <a:schemeClr val="dk1"/>
              </a:buClr>
              <a:buSzPts val="1400"/>
              <a:buChar char="🢝"/>
              <a:defRPr sz="1400"/>
            </a:lvl4pPr>
            <a:lvl5pPr indent="-317500" lvl="4" marL="2286000" rtl="0" algn="l">
              <a:lnSpc>
                <a:spcPct val="90000"/>
              </a:lnSpc>
              <a:spcBef>
                <a:spcPts val="500"/>
              </a:spcBef>
              <a:spcAft>
                <a:spcPts val="0"/>
              </a:spcAft>
              <a:buClr>
                <a:schemeClr val="dk1"/>
              </a:buClr>
              <a:buSzPts val="1400"/>
              <a:buChar char="🢝"/>
              <a:defRPr sz="1400"/>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400"/>
              </a:spcAft>
              <a:buClr>
                <a:schemeClr val="dk1"/>
              </a:buClr>
              <a:buSzPts val="1800"/>
              <a:buChar char="🢝"/>
              <a:defRPr/>
            </a:lvl9pPr>
          </a:lstStyle>
          <a:p/>
        </p:txBody>
      </p:sp>
      <p:sp>
        <p:nvSpPr>
          <p:cNvPr id="99" name="Google Shape;99;g252ae4b254b_0_500"/>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0" name="Google Shape;100;g252ae4b254b_0_500"/>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1" name="Google Shape;101;g252ae4b254b_0_500"/>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venir"/>
                <a:ea typeface="Avenir"/>
                <a:cs typeface="Avenir"/>
                <a:sym typeface="Avenir"/>
              </a:defRPr>
            </a:lvl1pPr>
            <a:lvl2pPr indent="0" lvl="1" marL="0" marR="0" rtl="0" algn="r">
              <a:spcBef>
                <a:spcPts val="0"/>
              </a:spcBef>
              <a:buNone/>
              <a:defRPr b="0" i="0" sz="1200" u="none" cap="none" strike="noStrike">
                <a:solidFill>
                  <a:srgbClr val="888888"/>
                </a:solidFill>
                <a:latin typeface="Avenir"/>
                <a:ea typeface="Avenir"/>
                <a:cs typeface="Avenir"/>
                <a:sym typeface="Avenir"/>
              </a:defRPr>
            </a:lvl2pPr>
            <a:lvl3pPr indent="0" lvl="2" marL="0" marR="0" rtl="0" algn="r">
              <a:spcBef>
                <a:spcPts val="0"/>
              </a:spcBef>
              <a:buNone/>
              <a:defRPr b="0" i="0" sz="1200" u="none" cap="none" strike="noStrike">
                <a:solidFill>
                  <a:srgbClr val="888888"/>
                </a:solidFill>
                <a:latin typeface="Avenir"/>
                <a:ea typeface="Avenir"/>
                <a:cs typeface="Avenir"/>
                <a:sym typeface="Avenir"/>
              </a:defRPr>
            </a:lvl3pPr>
            <a:lvl4pPr indent="0" lvl="3" marL="0" marR="0" rtl="0" algn="r">
              <a:spcBef>
                <a:spcPts val="0"/>
              </a:spcBef>
              <a:buNone/>
              <a:defRPr b="0" i="0" sz="1200" u="none" cap="none" strike="noStrike">
                <a:solidFill>
                  <a:srgbClr val="888888"/>
                </a:solidFill>
                <a:latin typeface="Avenir"/>
                <a:ea typeface="Avenir"/>
                <a:cs typeface="Avenir"/>
                <a:sym typeface="Avenir"/>
              </a:defRPr>
            </a:lvl4pPr>
            <a:lvl5pPr indent="0" lvl="4" marL="0" marR="0" rtl="0" algn="r">
              <a:spcBef>
                <a:spcPts val="0"/>
              </a:spcBef>
              <a:buNone/>
              <a:defRPr b="0" i="0" sz="1200" u="none" cap="none" strike="noStrike">
                <a:solidFill>
                  <a:srgbClr val="888888"/>
                </a:solidFill>
                <a:latin typeface="Avenir"/>
                <a:ea typeface="Avenir"/>
                <a:cs typeface="Avenir"/>
                <a:sym typeface="Avenir"/>
              </a:defRPr>
            </a:lvl5pPr>
            <a:lvl6pPr indent="0" lvl="5" marL="0" marR="0" rtl="0" algn="r">
              <a:spcBef>
                <a:spcPts val="0"/>
              </a:spcBef>
              <a:buNone/>
              <a:defRPr b="0" i="0" sz="1200" u="none" cap="none" strike="noStrike">
                <a:solidFill>
                  <a:srgbClr val="888888"/>
                </a:solidFill>
                <a:latin typeface="Avenir"/>
                <a:ea typeface="Avenir"/>
                <a:cs typeface="Avenir"/>
                <a:sym typeface="Avenir"/>
              </a:defRPr>
            </a:lvl6pPr>
            <a:lvl7pPr indent="0" lvl="6" marL="0" marR="0" rtl="0" algn="r">
              <a:spcBef>
                <a:spcPts val="0"/>
              </a:spcBef>
              <a:buNone/>
              <a:defRPr b="0" i="0" sz="1200" u="none" cap="none" strike="noStrike">
                <a:solidFill>
                  <a:srgbClr val="888888"/>
                </a:solidFill>
                <a:latin typeface="Avenir"/>
                <a:ea typeface="Avenir"/>
                <a:cs typeface="Avenir"/>
                <a:sym typeface="Avenir"/>
              </a:defRPr>
            </a:lvl7pPr>
            <a:lvl8pPr indent="0" lvl="7" marL="0" marR="0" rtl="0" algn="r">
              <a:spcBef>
                <a:spcPts val="0"/>
              </a:spcBef>
              <a:buNone/>
              <a:defRPr b="0" i="0" sz="1200" u="none" cap="none" strike="noStrike">
                <a:solidFill>
                  <a:srgbClr val="888888"/>
                </a:solidFill>
                <a:latin typeface="Avenir"/>
                <a:ea typeface="Avenir"/>
                <a:cs typeface="Avenir"/>
                <a:sym typeface="Avenir"/>
              </a:defRPr>
            </a:lvl8pPr>
            <a:lvl9pPr indent="0" lvl="8" marL="0" marR="0" rtl="0" algn="r">
              <a:spcBef>
                <a:spcPts val="0"/>
              </a:spcBef>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102" name="Google Shape;102;g252ae4b254b_0_500"/>
          <p:cNvSpPr/>
          <p:nvPr/>
        </p:nvSpPr>
        <p:spPr>
          <a:xfrm rot="-5400000">
            <a:off x="-388933" y="4841194"/>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103" name="Google Shape;103;g252ae4b254b_0_500"/>
          <p:cNvSpPr/>
          <p:nvPr/>
        </p:nvSpPr>
        <p:spPr>
          <a:xfrm>
            <a:off x="10494433" y="2"/>
            <a:ext cx="848462" cy="357303"/>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104" name="Google Shape;104;g252ae4b254b_0_500"/>
          <p:cNvSpPr txBox="1"/>
          <p:nvPr>
            <p:ph idx="5" type="body"/>
          </p:nvPr>
        </p:nvSpPr>
        <p:spPr>
          <a:xfrm>
            <a:off x="8065008" y="1681163"/>
            <a:ext cx="3291900" cy="823800"/>
          </a:xfrm>
          <a:prstGeom prst="rect">
            <a:avLst/>
          </a:prstGeom>
          <a:noFill/>
          <a:ln>
            <a:noFill/>
          </a:ln>
        </p:spPr>
        <p:txBody>
          <a:bodyPr anchorCtr="0" anchor="b" bIns="45700" lIns="91425" spcFirstLastPara="1" rIns="91425" wrap="square" tIns="45700">
            <a:normAutofit/>
          </a:bodyPr>
          <a:lstStyle>
            <a:lvl1pPr indent="-228600" lvl="0" marL="457200" rtl="0" algn="l">
              <a:lnSpc>
                <a:spcPct val="90000"/>
              </a:lnSpc>
              <a:spcBef>
                <a:spcPts val="1000"/>
              </a:spcBef>
              <a:spcAft>
                <a:spcPts val="0"/>
              </a:spcAft>
              <a:buClr>
                <a:schemeClr val="dk1"/>
              </a:buClr>
              <a:buSzPts val="2400"/>
              <a:buNone/>
              <a:defRPr b="1" sz="2400"/>
            </a:lvl1pPr>
            <a:lvl2pPr indent="-228600" lvl="1" marL="914400" rtl="0" algn="l">
              <a:lnSpc>
                <a:spcPct val="90000"/>
              </a:lnSpc>
              <a:spcBef>
                <a:spcPts val="500"/>
              </a:spcBef>
              <a:spcAft>
                <a:spcPts val="0"/>
              </a:spcAft>
              <a:buClr>
                <a:schemeClr val="dk1"/>
              </a:buClr>
              <a:buSzPts val="2000"/>
              <a:buNone/>
              <a:defRPr b="1" sz="2000"/>
            </a:lvl2pPr>
            <a:lvl3pPr indent="-228600" lvl="2" marL="1371600" rtl="0" algn="l">
              <a:lnSpc>
                <a:spcPct val="90000"/>
              </a:lnSpc>
              <a:spcBef>
                <a:spcPts val="500"/>
              </a:spcBef>
              <a:spcAft>
                <a:spcPts val="0"/>
              </a:spcAft>
              <a:buClr>
                <a:schemeClr val="dk1"/>
              </a:buClr>
              <a:buSzPts val="1800"/>
              <a:buNone/>
              <a:defRPr b="1" sz="1800"/>
            </a:lvl3pPr>
            <a:lvl4pPr indent="-228600" lvl="3" marL="1828800" rtl="0" algn="l">
              <a:lnSpc>
                <a:spcPct val="90000"/>
              </a:lnSpc>
              <a:spcBef>
                <a:spcPts val="500"/>
              </a:spcBef>
              <a:spcAft>
                <a:spcPts val="0"/>
              </a:spcAft>
              <a:buClr>
                <a:schemeClr val="dk1"/>
              </a:buClr>
              <a:buSzPts val="1600"/>
              <a:buNone/>
              <a:defRPr b="1" sz="1600"/>
            </a:lvl4pPr>
            <a:lvl5pPr indent="-228600" lvl="4" marL="2286000" rtl="0" algn="l">
              <a:lnSpc>
                <a:spcPct val="90000"/>
              </a:lnSpc>
              <a:spcBef>
                <a:spcPts val="500"/>
              </a:spcBef>
              <a:spcAft>
                <a:spcPts val="0"/>
              </a:spcAft>
              <a:buClr>
                <a:schemeClr val="dk1"/>
              </a:buClr>
              <a:buSzPts val="1600"/>
              <a:buNone/>
              <a:defRPr b="1" sz="1600"/>
            </a:lvl5pPr>
            <a:lvl6pPr indent="-228600" lvl="5" marL="2743200" rtl="0" algn="l">
              <a:lnSpc>
                <a:spcPct val="90000"/>
              </a:lnSpc>
              <a:spcBef>
                <a:spcPts val="500"/>
              </a:spcBef>
              <a:spcAft>
                <a:spcPts val="0"/>
              </a:spcAft>
              <a:buClr>
                <a:schemeClr val="dk1"/>
              </a:buClr>
              <a:buSzPts val="1600"/>
              <a:buNone/>
              <a:defRPr b="1" sz="1600"/>
            </a:lvl6pPr>
            <a:lvl7pPr indent="-228600" lvl="6" marL="3200400" rtl="0" algn="l">
              <a:lnSpc>
                <a:spcPct val="90000"/>
              </a:lnSpc>
              <a:spcBef>
                <a:spcPts val="500"/>
              </a:spcBef>
              <a:spcAft>
                <a:spcPts val="0"/>
              </a:spcAft>
              <a:buClr>
                <a:schemeClr val="dk1"/>
              </a:buClr>
              <a:buSzPts val="1600"/>
              <a:buNone/>
              <a:defRPr b="1" sz="1600"/>
            </a:lvl7pPr>
            <a:lvl8pPr indent="-228600" lvl="7" marL="3657600" rtl="0" algn="l">
              <a:lnSpc>
                <a:spcPct val="90000"/>
              </a:lnSpc>
              <a:spcBef>
                <a:spcPts val="500"/>
              </a:spcBef>
              <a:spcAft>
                <a:spcPts val="0"/>
              </a:spcAft>
              <a:buClr>
                <a:schemeClr val="dk1"/>
              </a:buClr>
              <a:buSzPts val="1600"/>
              <a:buNone/>
              <a:defRPr b="1" sz="1600"/>
            </a:lvl8pPr>
            <a:lvl9pPr indent="-228600" lvl="8" marL="4114800" rtl="0" algn="l">
              <a:lnSpc>
                <a:spcPct val="90000"/>
              </a:lnSpc>
              <a:spcBef>
                <a:spcPts val="500"/>
              </a:spcBef>
              <a:spcAft>
                <a:spcPts val="400"/>
              </a:spcAft>
              <a:buClr>
                <a:schemeClr val="dk1"/>
              </a:buClr>
              <a:buSzPts val="1600"/>
              <a:buNone/>
              <a:defRPr b="1" sz="1600"/>
            </a:lvl9pPr>
          </a:lstStyle>
          <a:p/>
        </p:txBody>
      </p:sp>
      <p:sp>
        <p:nvSpPr>
          <p:cNvPr id="105" name="Google Shape;105;g252ae4b254b_0_500"/>
          <p:cNvSpPr txBox="1"/>
          <p:nvPr>
            <p:ph idx="6" type="body"/>
          </p:nvPr>
        </p:nvSpPr>
        <p:spPr>
          <a:xfrm>
            <a:off x="8065008" y="2505075"/>
            <a:ext cx="3291900" cy="3684600"/>
          </a:xfrm>
          <a:prstGeom prst="rect">
            <a:avLst/>
          </a:prstGeom>
          <a:noFill/>
          <a:ln>
            <a:noFill/>
          </a:ln>
        </p:spPr>
        <p:txBody>
          <a:bodyPr anchorCtr="0" anchor="t" bIns="45700" lIns="91425" spcFirstLastPara="1" rIns="91425" wrap="square" tIns="45700">
            <a:normAutofit/>
          </a:bodyPr>
          <a:lstStyle>
            <a:lvl1pPr indent="-355600" lvl="0" marL="457200" rtl="0" algn="l">
              <a:lnSpc>
                <a:spcPct val="90000"/>
              </a:lnSpc>
              <a:spcBef>
                <a:spcPts val="1000"/>
              </a:spcBef>
              <a:spcAft>
                <a:spcPts val="0"/>
              </a:spcAft>
              <a:buClr>
                <a:schemeClr val="dk1"/>
              </a:buClr>
              <a:buSzPts val="2000"/>
              <a:buChar char=" "/>
              <a:defRPr sz="2000"/>
            </a:lvl1pPr>
            <a:lvl2pPr indent="-342900" lvl="1" marL="914400" rtl="0" algn="l">
              <a:lnSpc>
                <a:spcPct val="90000"/>
              </a:lnSpc>
              <a:spcBef>
                <a:spcPts val="500"/>
              </a:spcBef>
              <a:spcAft>
                <a:spcPts val="0"/>
              </a:spcAft>
              <a:buClr>
                <a:schemeClr val="dk1"/>
              </a:buClr>
              <a:buSzPts val="1800"/>
              <a:buChar char="🢝"/>
              <a:defRPr sz="1800"/>
            </a:lvl2pPr>
            <a:lvl3pPr indent="-330200" lvl="2" marL="1371600" rtl="0" algn="l">
              <a:lnSpc>
                <a:spcPct val="90000"/>
              </a:lnSpc>
              <a:spcBef>
                <a:spcPts val="500"/>
              </a:spcBef>
              <a:spcAft>
                <a:spcPts val="0"/>
              </a:spcAft>
              <a:buClr>
                <a:schemeClr val="dk1"/>
              </a:buClr>
              <a:buSzPts val="1600"/>
              <a:buChar char="🢝"/>
              <a:defRPr sz="1600"/>
            </a:lvl3pPr>
            <a:lvl4pPr indent="-317500" lvl="3" marL="1828800" rtl="0" algn="l">
              <a:lnSpc>
                <a:spcPct val="90000"/>
              </a:lnSpc>
              <a:spcBef>
                <a:spcPts val="500"/>
              </a:spcBef>
              <a:spcAft>
                <a:spcPts val="0"/>
              </a:spcAft>
              <a:buClr>
                <a:schemeClr val="dk1"/>
              </a:buClr>
              <a:buSzPts val="1400"/>
              <a:buChar char="🢝"/>
              <a:defRPr sz="1400"/>
            </a:lvl4pPr>
            <a:lvl5pPr indent="-317500" lvl="4" marL="2286000" rtl="0" algn="l">
              <a:lnSpc>
                <a:spcPct val="90000"/>
              </a:lnSpc>
              <a:spcBef>
                <a:spcPts val="500"/>
              </a:spcBef>
              <a:spcAft>
                <a:spcPts val="0"/>
              </a:spcAft>
              <a:buClr>
                <a:schemeClr val="dk1"/>
              </a:buClr>
              <a:buSzPts val="1400"/>
              <a:buChar char="🢝"/>
              <a:defRPr sz="1400"/>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400"/>
              </a:spcAft>
              <a:buClr>
                <a:schemeClr val="dk1"/>
              </a:buClr>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2 small pictures">
  <p:cSld name="Title and Content 2 small pictures">
    <p:spTree>
      <p:nvGrpSpPr>
        <p:cNvPr id="106" name="Shape 106"/>
        <p:cNvGrpSpPr/>
        <p:nvPr/>
      </p:nvGrpSpPr>
      <p:grpSpPr>
        <a:xfrm>
          <a:off x="0" y="0"/>
          <a:ext cx="0" cy="0"/>
          <a:chOff x="0" y="0"/>
          <a:chExt cx="0" cy="0"/>
        </a:xfrm>
      </p:grpSpPr>
      <p:sp>
        <p:nvSpPr>
          <p:cNvPr id="107" name="Google Shape;107;g252ae4b254b_0_682"/>
          <p:cNvSpPr/>
          <p:nvPr>
            <p:ph idx="2" type="pic"/>
          </p:nvPr>
        </p:nvSpPr>
        <p:spPr>
          <a:xfrm>
            <a:off x="7200479" y="1150210"/>
            <a:ext cx="2207100" cy="2204100"/>
          </a:xfrm>
          <a:prstGeom prst="rect">
            <a:avLst/>
          </a:prstGeom>
          <a:noFill/>
          <a:ln>
            <a:noFill/>
          </a:ln>
        </p:spPr>
      </p:sp>
      <p:sp>
        <p:nvSpPr>
          <p:cNvPr id="108" name="Google Shape;108;g252ae4b254b_0_682"/>
          <p:cNvSpPr/>
          <p:nvPr>
            <p:ph idx="3" type="pic"/>
          </p:nvPr>
        </p:nvSpPr>
        <p:spPr>
          <a:xfrm>
            <a:off x="8444632" y="2579683"/>
            <a:ext cx="3096900" cy="3096900"/>
          </a:xfrm>
          <a:prstGeom prst="rect">
            <a:avLst/>
          </a:prstGeom>
          <a:noFill/>
          <a:ln>
            <a:noFill/>
          </a:ln>
        </p:spPr>
      </p:sp>
      <p:sp>
        <p:nvSpPr>
          <p:cNvPr id="109" name="Google Shape;109;g252ae4b254b_0_682"/>
          <p:cNvSpPr txBox="1"/>
          <p:nvPr>
            <p:ph type="title"/>
          </p:nvPr>
        </p:nvSpPr>
        <p:spPr>
          <a:xfrm>
            <a:off x="539496" y="365124"/>
            <a:ext cx="5806500" cy="1326000"/>
          </a:xfrm>
          <a:prstGeom prst="rect">
            <a:avLst/>
          </a:prstGeom>
          <a:noFill/>
          <a:ln>
            <a:noFill/>
          </a:ln>
        </p:spPr>
        <p:txBody>
          <a:bodyPr anchorCtr="0" anchor="ctr" bIns="45700" lIns="91425" spcFirstLastPara="1" rIns="91425" wrap="square" tIns="45700">
            <a:normAutofit/>
          </a:bodyPr>
          <a:lstStyle>
            <a:lvl1pPr lvl="0" rtl="0" algn="l">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0" name="Google Shape;110;g252ae4b254b_0_682"/>
          <p:cNvSpPr txBox="1"/>
          <p:nvPr>
            <p:ph idx="1" type="body"/>
          </p:nvPr>
        </p:nvSpPr>
        <p:spPr>
          <a:xfrm>
            <a:off x="539496" y="1825625"/>
            <a:ext cx="5806500" cy="4352400"/>
          </a:xfrm>
          <a:prstGeom prst="rect">
            <a:avLst/>
          </a:prstGeom>
          <a:noFill/>
          <a:ln>
            <a:noFill/>
          </a:ln>
        </p:spPr>
        <p:txBody>
          <a:bodyPr anchorCtr="0" anchor="t" bIns="45700" lIns="91425" spcFirstLastPara="1" rIns="91425" wrap="square" tIns="45700">
            <a:normAutofit/>
          </a:bodyPr>
          <a:lstStyle>
            <a:lvl1pPr indent="-228600" lvl="0" marL="457200" rtl="0" algn="l">
              <a:lnSpc>
                <a:spcPct val="110000"/>
              </a:lnSpc>
              <a:spcBef>
                <a:spcPts val="1000"/>
              </a:spcBef>
              <a:spcAft>
                <a:spcPts val="0"/>
              </a:spcAft>
              <a:buClr>
                <a:schemeClr val="dk1"/>
              </a:buClr>
              <a:buSzPts val="2400"/>
              <a:buNone/>
              <a:defRPr sz="2400"/>
            </a:lvl1pPr>
            <a:lvl2pPr indent="-355600" lvl="1" marL="914400" rtl="0" algn="l">
              <a:lnSpc>
                <a:spcPct val="110000"/>
              </a:lnSpc>
              <a:spcBef>
                <a:spcPts val="500"/>
              </a:spcBef>
              <a:spcAft>
                <a:spcPts val="0"/>
              </a:spcAft>
              <a:buClr>
                <a:schemeClr val="dk1"/>
              </a:buClr>
              <a:buSzPts val="2000"/>
              <a:buChar char="🢝"/>
              <a:defRPr sz="2000"/>
            </a:lvl2pPr>
            <a:lvl3pPr indent="-342900" lvl="2" marL="1371600" rtl="0" algn="l">
              <a:lnSpc>
                <a:spcPct val="110000"/>
              </a:lnSpc>
              <a:spcBef>
                <a:spcPts val="500"/>
              </a:spcBef>
              <a:spcAft>
                <a:spcPts val="0"/>
              </a:spcAft>
              <a:buClr>
                <a:schemeClr val="dk1"/>
              </a:buClr>
              <a:buSzPts val="1800"/>
              <a:buChar char="🢝"/>
              <a:defRPr sz="1800"/>
            </a:lvl3pPr>
            <a:lvl4pPr indent="-330200" lvl="3" marL="1828800" rtl="0" algn="l">
              <a:lnSpc>
                <a:spcPct val="110000"/>
              </a:lnSpc>
              <a:spcBef>
                <a:spcPts val="500"/>
              </a:spcBef>
              <a:spcAft>
                <a:spcPts val="0"/>
              </a:spcAft>
              <a:buClr>
                <a:schemeClr val="dk1"/>
              </a:buClr>
              <a:buSzPts val="1600"/>
              <a:buChar char="🢝"/>
              <a:defRPr sz="1600"/>
            </a:lvl4pPr>
            <a:lvl5pPr indent="-342900" lvl="4" marL="2286000" rtl="0" algn="l">
              <a:lnSpc>
                <a:spcPct val="11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400"/>
              </a:spcAft>
              <a:buClr>
                <a:schemeClr val="dk1"/>
              </a:buClr>
              <a:buSzPts val="1800"/>
              <a:buChar char="🢝"/>
              <a:defRPr/>
            </a:lvl9pPr>
          </a:lstStyle>
          <a:p/>
        </p:txBody>
      </p:sp>
      <p:sp>
        <p:nvSpPr>
          <p:cNvPr id="111" name="Google Shape;111;g252ae4b254b_0_682"/>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2" name="Google Shape;112;g252ae4b254b_0_682"/>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3" name="Google Shape;113;g252ae4b254b_0_682"/>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venir"/>
                <a:ea typeface="Avenir"/>
                <a:cs typeface="Avenir"/>
                <a:sym typeface="Avenir"/>
              </a:defRPr>
            </a:lvl1pPr>
            <a:lvl2pPr indent="0" lvl="1" marL="0" marR="0" rtl="0" algn="r">
              <a:spcBef>
                <a:spcPts val="0"/>
              </a:spcBef>
              <a:buNone/>
              <a:defRPr b="0" i="0" sz="1200" u="none" cap="none" strike="noStrike">
                <a:solidFill>
                  <a:srgbClr val="888888"/>
                </a:solidFill>
                <a:latin typeface="Avenir"/>
                <a:ea typeface="Avenir"/>
                <a:cs typeface="Avenir"/>
                <a:sym typeface="Avenir"/>
              </a:defRPr>
            </a:lvl2pPr>
            <a:lvl3pPr indent="0" lvl="2" marL="0" marR="0" rtl="0" algn="r">
              <a:spcBef>
                <a:spcPts val="0"/>
              </a:spcBef>
              <a:buNone/>
              <a:defRPr b="0" i="0" sz="1200" u="none" cap="none" strike="noStrike">
                <a:solidFill>
                  <a:srgbClr val="888888"/>
                </a:solidFill>
                <a:latin typeface="Avenir"/>
                <a:ea typeface="Avenir"/>
                <a:cs typeface="Avenir"/>
                <a:sym typeface="Avenir"/>
              </a:defRPr>
            </a:lvl3pPr>
            <a:lvl4pPr indent="0" lvl="3" marL="0" marR="0" rtl="0" algn="r">
              <a:spcBef>
                <a:spcPts val="0"/>
              </a:spcBef>
              <a:buNone/>
              <a:defRPr b="0" i="0" sz="1200" u="none" cap="none" strike="noStrike">
                <a:solidFill>
                  <a:srgbClr val="888888"/>
                </a:solidFill>
                <a:latin typeface="Avenir"/>
                <a:ea typeface="Avenir"/>
                <a:cs typeface="Avenir"/>
                <a:sym typeface="Avenir"/>
              </a:defRPr>
            </a:lvl4pPr>
            <a:lvl5pPr indent="0" lvl="4" marL="0" marR="0" rtl="0" algn="r">
              <a:spcBef>
                <a:spcPts val="0"/>
              </a:spcBef>
              <a:buNone/>
              <a:defRPr b="0" i="0" sz="1200" u="none" cap="none" strike="noStrike">
                <a:solidFill>
                  <a:srgbClr val="888888"/>
                </a:solidFill>
                <a:latin typeface="Avenir"/>
                <a:ea typeface="Avenir"/>
                <a:cs typeface="Avenir"/>
                <a:sym typeface="Avenir"/>
              </a:defRPr>
            </a:lvl5pPr>
            <a:lvl6pPr indent="0" lvl="5" marL="0" marR="0" rtl="0" algn="r">
              <a:spcBef>
                <a:spcPts val="0"/>
              </a:spcBef>
              <a:buNone/>
              <a:defRPr b="0" i="0" sz="1200" u="none" cap="none" strike="noStrike">
                <a:solidFill>
                  <a:srgbClr val="888888"/>
                </a:solidFill>
                <a:latin typeface="Avenir"/>
                <a:ea typeface="Avenir"/>
                <a:cs typeface="Avenir"/>
                <a:sym typeface="Avenir"/>
              </a:defRPr>
            </a:lvl6pPr>
            <a:lvl7pPr indent="0" lvl="6" marL="0" marR="0" rtl="0" algn="r">
              <a:spcBef>
                <a:spcPts val="0"/>
              </a:spcBef>
              <a:buNone/>
              <a:defRPr b="0" i="0" sz="1200" u="none" cap="none" strike="noStrike">
                <a:solidFill>
                  <a:srgbClr val="888888"/>
                </a:solidFill>
                <a:latin typeface="Avenir"/>
                <a:ea typeface="Avenir"/>
                <a:cs typeface="Avenir"/>
                <a:sym typeface="Avenir"/>
              </a:defRPr>
            </a:lvl7pPr>
            <a:lvl8pPr indent="0" lvl="7" marL="0" marR="0" rtl="0" algn="r">
              <a:spcBef>
                <a:spcPts val="0"/>
              </a:spcBef>
              <a:buNone/>
              <a:defRPr b="0" i="0" sz="1200" u="none" cap="none" strike="noStrike">
                <a:solidFill>
                  <a:srgbClr val="888888"/>
                </a:solidFill>
                <a:latin typeface="Avenir"/>
                <a:ea typeface="Avenir"/>
                <a:cs typeface="Avenir"/>
                <a:sym typeface="Avenir"/>
              </a:defRPr>
            </a:lvl8pPr>
            <a:lvl9pPr indent="0" lvl="8" marL="0" marR="0" rtl="0" algn="r">
              <a:spcBef>
                <a:spcPts val="0"/>
              </a:spcBef>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114" name="Google Shape;114;g252ae4b254b_0_682"/>
          <p:cNvSpPr/>
          <p:nvPr/>
        </p:nvSpPr>
        <p:spPr>
          <a:xfrm>
            <a:off x="10249620" y="1555068"/>
            <a:ext cx="819300" cy="7971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115" name="Google Shape;115;g252ae4b254b_0_682"/>
          <p:cNvSpPr/>
          <p:nvPr/>
        </p:nvSpPr>
        <p:spPr>
          <a:xfrm>
            <a:off x="7590089" y="4034393"/>
            <a:ext cx="876600" cy="876600"/>
          </a:xfrm>
          <a:prstGeom prst="rect">
            <a:avLst/>
          </a:prstGeom>
          <a:noFill/>
          <a:ln cap="flat" cmpd="sng" w="1270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23" name="Shape 123"/>
        <p:cNvGrpSpPr/>
        <p:nvPr/>
      </p:nvGrpSpPr>
      <p:grpSpPr>
        <a:xfrm>
          <a:off x="0" y="0"/>
          <a:ext cx="0" cy="0"/>
          <a:chOff x="0" y="0"/>
          <a:chExt cx="0" cy="0"/>
        </a:xfrm>
      </p:grpSpPr>
      <p:sp>
        <p:nvSpPr>
          <p:cNvPr id="124" name="Google Shape;124;p25"/>
          <p:cNvSpPr txBox="1"/>
          <p:nvPr>
            <p:ph type="title"/>
          </p:nvPr>
        </p:nvSpPr>
        <p:spPr>
          <a:xfrm>
            <a:off x="1024128" y="585216"/>
            <a:ext cx="9720072" cy="1499616"/>
          </a:xfrm>
          <a:prstGeom prst="rect">
            <a:avLst/>
          </a:prstGeom>
          <a:noFill/>
          <a:ln>
            <a:noFill/>
          </a:ln>
        </p:spPr>
        <p:txBody>
          <a:bodyPr anchorCtr="0" anchor="ctr" bIns="45700" lIns="91425" spcFirstLastPara="1" rIns="91425" wrap="square" tIns="45700">
            <a:normAutofit/>
          </a:bodyPr>
          <a:lstStyle>
            <a:lvl1pPr lvl="0" algn="l">
              <a:lnSpc>
                <a:spcPct val="80000"/>
              </a:lnSpc>
              <a:spcBef>
                <a:spcPts val="0"/>
              </a:spcBef>
              <a:spcAft>
                <a:spcPts val="0"/>
              </a:spcAft>
              <a:buClr>
                <a:srgbClr val="FEFEFE"/>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5" name="Google Shape;125;p25"/>
          <p:cNvSpPr txBox="1"/>
          <p:nvPr>
            <p:ph idx="1" type="body"/>
          </p:nvPr>
        </p:nvSpPr>
        <p:spPr>
          <a:xfrm>
            <a:off x="1024128" y="2286000"/>
            <a:ext cx="9720073" cy="4023360"/>
          </a:xfrm>
          <a:prstGeom prst="rect">
            <a:avLst/>
          </a:prstGeom>
          <a:noFill/>
          <a:ln>
            <a:noFill/>
          </a:ln>
        </p:spPr>
        <p:txBody>
          <a:bodyPr anchorCtr="0" anchor="t" bIns="45700" lIns="45700" spcFirstLastPara="1" rIns="4570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126" name="Google Shape;126;p25"/>
          <p:cNvSpPr txBox="1"/>
          <p:nvPr>
            <p:ph idx="10" type="dt"/>
          </p:nvPr>
        </p:nvSpPr>
        <p:spPr>
          <a:xfrm>
            <a:off x="1024129" y="6470704"/>
            <a:ext cx="2154143"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7" name="Google Shape;127;p25"/>
          <p:cNvSpPr txBox="1"/>
          <p:nvPr>
            <p:ph idx="11" type="ftr"/>
          </p:nvPr>
        </p:nvSpPr>
        <p:spPr>
          <a:xfrm>
            <a:off x="4842932" y="6470704"/>
            <a:ext cx="5901459"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8" name="Google Shape;128;p25"/>
          <p:cNvSpPr txBox="1"/>
          <p:nvPr>
            <p:ph idx="12" type="sldNum"/>
          </p:nvPr>
        </p:nvSpPr>
        <p:spPr>
          <a:xfrm>
            <a:off x="10837333" y="6470704"/>
            <a:ext cx="973667" cy="274320"/>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33" name="Shape 133"/>
        <p:cNvGrpSpPr/>
        <p:nvPr/>
      </p:nvGrpSpPr>
      <p:grpSpPr>
        <a:xfrm>
          <a:off x="0" y="0"/>
          <a:ext cx="0" cy="0"/>
          <a:chOff x="0" y="0"/>
          <a:chExt cx="0" cy="0"/>
        </a:xfrm>
      </p:grpSpPr>
      <p:grpSp>
        <p:nvGrpSpPr>
          <p:cNvPr id="134" name="Google Shape;134;g24f66c2b9f1_5_686"/>
          <p:cNvGrpSpPr/>
          <p:nvPr/>
        </p:nvGrpSpPr>
        <p:grpSpPr>
          <a:xfrm>
            <a:off x="5800234" y="3807170"/>
            <a:ext cx="591423" cy="140843"/>
            <a:chOff x="4137525" y="2915950"/>
            <a:chExt cx="869100" cy="207000"/>
          </a:xfrm>
        </p:grpSpPr>
        <p:sp>
          <p:nvSpPr>
            <p:cNvPr id="135" name="Google Shape;135;g24f66c2b9f1_5_686"/>
            <p:cNvSpPr/>
            <p:nvPr/>
          </p:nvSpPr>
          <p:spPr>
            <a:xfrm>
              <a:off x="4468575" y="2915950"/>
              <a:ext cx="207000" cy="207000"/>
            </a:xfrm>
            <a:prstGeom prst="ellipse">
              <a:avLst/>
            </a:prstGeom>
            <a:solidFill>
              <a:schemeClr val="dk1"/>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136" name="Google Shape;136;g24f66c2b9f1_5_686"/>
            <p:cNvSpPr/>
            <p:nvPr/>
          </p:nvSpPr>
          <p:spPr>
            <a:xfrm>
              <a:off x="4799625" y="2915950"/>
              <a:ext cx="207000" cy="207000"/>
            </a:xfrm>
            <a:prstGeom prst="ellipse">
              <a:avLst/>
            </a:prstGeom>
            <a:solidFill>
              <a:schemeClr val="dk1"/>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137" name="Google Shape;137;g24f66c2b9f1_5_686"/>
            <p:cNvSpPr/>
            <p:nvPr/>
          </p:nvSpPr>
          <p:spPr>
            <a:xfrm>
              <a:off x="4137525" y="2915950"/>
              <a:ext cx="207000" cy="207000"/>
            </a:xfrm>
            <a:prstGeom prst="ellipse">
              <a:avLst/>
            </a:prstGeom>
            <a:solidFill>
              <a:schemeClr val="dk1"/>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grpSp>
      <p:sp>
        <p:nvSpPr>
          <p:cNvPr id="138" name="Google Shape;138;g24f66c2b9f1_5_686"/>
          <p:cNvSpPr txBox="1"/>
          <p:nvPr>
            <p:ph type="ctrTitle"/>
          </p:nvPr>
        </p:nvSpPr>
        <p:spPr>
          <a:xfrm>
            <a:off x="895010" y="1321067"/>
            <a:ext cx="10401900" cy="2306700"/>
          </a:xfrm>
          <a:prstGeom prst="rect">
            <a:avLst/>
          </a:prstGeom>
        </p:spPr>
        <p:txBody>
          <a:bodyPr anchorCtr="0" anchor="b" bIns="121900" lIns="121900" spcFirstLastPara="1" rIns="121900" wrap="square" tIns="121900">
            <a:normAutofit/>
          </a:bodyPr>
          <a:lstStyle>
            <a:lvl1pPr lvl="0" rtl="0" algn="ctr">
              <a:spcBef>
                <a:spcPts val="0"/>
              </a:spcBef>
              <a:spcAft>
                <a:spcPts val="0"/>
              </a:spcAft>
              <a:buSzPts val="6400"/>
              <a:buNone/>
              <a:defRPr sz="6400"/>
            </a:lvl1pPr>
            <a:lvl2pPr lvl="1" rtl="0" algn="ctr">
              <a:spcBef>
                <a:spcPts val="0"/>
              </a:spcBef>
              <a:spcAft>
                <a:spcPts val="0"/>
              </a:spcAft>
              <a:buSzPts val="6400"/>
              <a:buNone/>
              <a:defRPr sz="6400"/>
            </a:lvl2pPr>
            <a:lvl3pPr lvl="2" rtl="0" algn="ctr">
              <a:spcBef>
                <a:spcPts val="0"/>
              </a:spcBef>
              <a:spcAft>
                <a:spcPts val="0"/>
              </a:spcAft>
              <a:buSzPts val="6400"/>
              <a:buNone/>
              <a:defRPr sz="6400"/>
            </a:lvl3pPr>
            <a:lvl4pPr lvl="3" rtl="0" algn="ctr">
              <a:spcBef>
                <a:spcPts val="0"/>
              </a:spcBef>
              <a:spcAft>
                <a:spcPts val="0"/>
              </a:spcAft>
              <a:buSzPts val="6400"/>
              <a:buNone/>
              <a:defRPr sz="6400"/>
            </a:lvl4pPr>
            <a:lvl5pPr lvl="4" rtl="0" algn="ctr">
              <a:spcBef>
                <a:spcPts val="0"/>
              </a:spcBef>
              <a:spcAft>
                <a:spcPts val="0"/>
              </a:spcAft>
              <a:buSzPts val="6400"/>
              <a:buNone/>
              <a:defRPr sz="6400"/>
            </a:lvl5pPr>
            <a:lvl6pPr lvl="5" rtl="0" algn="ctr">
              <a:spcBef>
                <a:spcPts val="0"/>
              </a:spcBef>
              <a:spcAft>
                <a:spcPts val="0"/>
              </a:spcAft>
              <a:buSzPts val="6400"/>
              <a:buNone/>
              <a:defRPr sz="6400"/>
            </a:lvl6pPr>
            <a:lvl7pPr lvl="6" rtl="0" algn="ctr">
              <a:spcBef>
                <a:spcPts val="0"/>
              </a:spcBef>
              <a:spcAft>
                <a:spcPts val="0"/>
              </a:spcAft>
              <a:buSzPts val="6400"/>
              <a:buNone/>
              <a:defRPr sz="6400"/>
            </a:lvl7pPr>
            <a:lvl8pPr lvl="7" rtl="0" algn="ctr">
              <a:spcBef>
                <a:spcPts val="0"/>
              </a:spcBef>
              <a:spcAft>
                <a:spcPts val="0"/>
              </a:spcAft>
              <a:buSzPts val="6400"/>
              <a:buNone/>
              <a:defRPr sz="6400"/>
            </a:lvl8pPr>
            <a:lvl9pPr lvl="8" rtl="0" algn="ctr">
              <a:spcBef>
                <a:spcPts val="0"/>
              </a:spcBef>
              <a:spcAft>
                <a:spcPts val="0"/>
              </a:spcAft>
              <a:buSzPts val="6400"/>
              <a:buNone/>
              <a:defRPr sz="6400"/>
            </a:lvl9pPr>
          </a:lstStyle>
          <a:p/>
        </p:txBody>
      </p:sp>
      <p:sp>
        <p:nvSpPr>
          <p:cNvPr id="139" name="Google Shape;139;g24f66c2b9f1_5_686"/>
          <p:cNvSpPr txBox="1"/>
          <p:nvPr>
            <p:ph idx="1" type="subTitle"/>
          </p:nvPr>
        </p:nvSpPr>
        <p:spPr>
          <a:xfrm>
            <a:off x="895000" y="4233168"/>
            <a:ext cx="10401900" cy="1056900"/>
          </a:xfrm>
          <a:prstGeom prst="rect">
            <a:avLst/>
          </a:prstGeom>
        </p:spPr>
        <p:txBody>
          <a:bodyPr anchorCtr="0" anchor="t" bIns="121900" lIns="121900" spcFirstLastPara="1" rIns="121900" wrap="square" tIns="121900">
            <a:norm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40" name="Google Shape;140;g24f66c2b9f1_5_686"/>
          <p:cNvSpPr txBox="1"/>
          <p:nvPr>
            <p:ph idx="12" type="sldNum"/>
          </p:nvPr>
        </p:nvSpPr>
        <p:spPr>
          <a:xfrm>
            <a:off x="11320333" y="6241346"/>
            <a:ext cx="731700" cy="524700"/>
          </a:xfrm>
          <a:prstGeom prst="rect">
            <a:avLst/>
          </a:prstGeom>
        </p:spPr>
        <p:txBody>
          <a:bodyPr anchorCtr="0" anchor="ctr" bIns="121900" lIns="121900" spcFirstLastPara="1" rIns="121900" wrap="square" tIns="12190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1" name="Shape 141"/>
        <p:cNvGrpSpPr/>
        <p:nvPr/>
      </p:nvGrpSpPr>
      <p:grpSpPr>
        <a:xfrm>
          <a:off x="0" y="0"/>
          <a:ext cx="0" cy="0"/>
          <a:chOff x="0" y="0"/>
          <a:chExt cx="0" cy="0"/>
        </a:xfrm>
      </p:grpSpPr>
      <p:sp>
        <p:nvSpPr>
          <p:cNvPr id="142" name="Google Shape;142;g24f66c2b9f1_5_694"/>
          <p:cNvSpPr txBox="1"/>
          <p:nvPr>
            <p:ph type="title"/>
          </p:nvPr>
        </p:nvSpPr>
        <p:spPr>
          <a:xfrm>
            <a:off x="895000" y="2855000"/>
            <a:ext cx="10469700" cy="1148100"/>
          </a:xfrm>
          <a:prstGeom prst="rect">
            <a:avLst/>
          </a:prstGeom>
        </p:spPr>
        <p:txBody>
          <a:bodyPr anchorCtr="0" anchor="ctr" bIns="121900" lIns="121900" spcFirstLastPara="1" rIns="121900" wrap="square" tIns="121900">
            <a:normAutofit/>
          </a:bodyPr>
          <a:lstStyle>
            <a:lvl1pPr lvl="0" rtl="0" algn="ctr">
              <a:spcBef>
                <a:spcPts val="0"/>
              </a:spcBef>
              <a:spcAft>
                <a:spcPts val="0"/>
              </a:spcAft>
              <a:buSzPts val="4800"/>
              <a:buNone/>
              <a:defRPr sz="4800"/>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p:txBody>
      </p:sp>
      <p:sp>
        <p:nvSpPr>
          <p:cNvPr id="143" name="Google Shape;143;g24f66c2b9f1_5_694"/>
          <p:cNvSpPr txBox="1"/>
          <p:nvPr>
            <p:ph idx="12" type="sldNum"/>
          </p:nvPr>
        </p:nvSpPr>
        <p:spPr>
          <a:xfrm>
            <a:off x="11320333" y="6241346"/>
            <a:ext cx="731700" cy="524700"/>
          </a:xfrm>
          <a:prstGeom prst="rect">
            <a:avLst/>
          </a:prstGeom>
        </p:spPr>
        <p:txBody>
          <a:bodyPr anchorCtr="0" anchor="ctr" bIns="121900" lIns="121900" spcFirstLastPara="1" rIns="121900" wrap="square" tIns="12190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44" name="Shape 144"/>
        <p:cNvGrpSpPr/>
        <p:nvPr/>
      </p:nvGrpSpPr>
      <p:grpSpPr>
        <a:xfrm>
          <a:off x="0" y="0"/>
          <a:ext cx="0" cy="0"/>
          <a:chOff x="0" y="0"/>
          <a:chExt cx="0" cy="0"/>
        </a:xfrm>
      </p:grpSpPr>
      <p:sp>
        <p:nvSpPr>
          <p:cNvPr id="145" name="Google Shape;145;g24f66c2b9f1_5_697"/>
          <p:cNvSpPr txBox="1"/>
          <p:nvPr>
            <p:ph type="title"/>
          </p:nvPr>
        </p:nvSpPr>
        <p:spPr>
          <a:xfrm>
            <a:off x="415600" y="593367"/>
            <a:ext cx="11360700" cy="763500"/>
          </a:xfrm>
          <a:prstGeom prst="rect">
            <a:avLst/>
          </a:prstGeom>
        </p:spPr>
        <p:txBody>
          <a:bodyPr anchorCtr="0" anchor="t" bIns="121900" lIns="121900" spcFirstLastPara="1" rIns="121900" wrap="square" tIns="121900">
            <a:normAutofit/>
          </a:bodyPr>
          <a:lstStyle>
            <a:lvl1pPr lvl="0" rtl="0">
              <a:spcBef>
                <a:spcPts val="0"/>
              </a:spcBef>
              <a:spcAft>
                <a:spcPts val="0"/>
              </a:spcAft>
              <a:buSzPts val="40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p:txBody>
      </p:sp>
      <p:sp>
        <p:nvSpPr>
          <p:cNvPr id="146" name="Google Shape;146;g24f66c2b9f1_5_697"/>
          <p:cNvSpPr txBox="1"/>
          <p:nvPr>
            <p:ph idx="1" type="body"/>
          </p:nvPr>
        </p:nvSpPr>
        <p:spPr>
          <a:xfrm>
            <a:off x="415600" y="1536633"/>
            <a:ext cx="11360700" cy="4555200"/>
          </a:xfrm>
          <a:prstGeom prst="rect">
            <a:avLst/>
          </a:prstGeom>
        </p:spPr>
        <p:txBody>
          <a:bodyPr anchorCtr="0" anchor="t" bIns="121900" lIns="121900" spcFirstLastPara="1" rIns="121900" wrap="square" tIns="121900">
            <a:normAutofit/>
          </a:bodyPr>
          <a:lstStyle>
            <a:lvl1pPr indent="-381000" lvl="0" marL="457200" rtl="0">
              <a:spcBef>
                <a:spcPts val="0"/>
              </a:spcBef>
              <a:spcAft>
                <a:spcPts val="0"/>
              </a:spcAft>
              <a:buSzPts val="2400"/>
              <a:buChar char="●"/>
              <a:defRPr/>
            </a:lvl1pPr>
            <a:lvl2pPr indent="-349250" lvl="1" marL="914400" rtl="0">
              <a:spcBef>
                <a:spcPts val="0"/>
              </a:spcBef>
              <a:spcAft>
                <a:spcPts val="0"/>
              </a:spcAft>
              <a:buSzPts val="1900"/>
              <a:buChar char="○"/>
              <a:defRPr/>
            </a:lvl2pPr>
            <a:lvl3pPr indent="-349250" lvl="2" marL="1371600" rtl="0">
              <a:spcBef>
                <a:spcPts val="0"/>
              </a:spcBef>
              <a:spcAft>
                <a:spcPts val="0"/>
              </a:spcAft>
              <a:buSzPts val="1900"/>
              <a:buChar char="■"/>
              <a:defRPr/>
            </a:lvl3pPr>
            <a:lvl4pPr indent="-349250" lvl="3" marL="1828800" rtl="0">
              <a:spcBef>
                <a:spcPts val="0"/>
              </a:spcBef>
              <a:spcAft>
                <a:spcPts val="0"/>
              </a:spcAft>
              <a:buSzPts val="1900"/>
              <a:buChar char="●"/>
              <a:defRPr/>
            </a:lvl4pPr>
            <a:lvl5pPr indent="-349250" lvl="4" marL="2286000" rtl="0">
              <a:spcBef>
                <a:spcPts val="0"/>
              </a:spcBef>
              <a:spcAft>
                <a:spcPts val="0"/>
              </a:spcAft>
              <a:buSzPts val="1900"/>
              <a:buChar char="○"/>
              <a:defRPr/>
            </a:lvl5pPr>
            <a:lvl6pPr indent="-349250" lvl="5" marL="2743200" rtl="0">
              <a:spcBef>
                <a:spcPts val="0"/>
              </a:spcBef>
              <a:spcAft>
                <a:spcPts val="0"/>
              </a:spcAft>
              <a:buSzPts val="1900"/>
              <a:buChar char="■"/>
              <a:defRPr/>
            </a:lvl6pPr>
            <a:lvl7pPr indent="-349250" lvl="6" marL="3200400" rtl="0">
              <a:spcBef>
                <a:spcPts val="0"/>
              </a:spcBef>
              <a:spcAft>
                <a:spcPts val="0"/>
              </a:spcAft>
              <a:buSzPts val="1900"/>
              <a:buChar char="●"/>
              <a:defRPr/>
            </a:lvl7pPr>
            <a:lvl8pPr indent="-349250" lvl="7" marL="3657600" rtl="0">
              <a:spcBef>
                <a:spcPts val="0"/>
              </a:spcBef>
              <a:spcAft>
                <a:spcPts val="0"/>
              </a:spcAft>
              <a:buSzPts val="1900"/>
              <a:buChar char="○"/>
              <a:defRPr/>
            </a:lvl8pPr>
            <a:lvl9pPr indent="-349250" lvl="8" marL="4114800" rtl="0">
              <a:spcBef>
                <a:spcPts val="0"/>
              </a:spcBef>
              <a:spcAft>
                <a:spcPts val="0"/>
              </a:spcAft>
              <a:buSzPts val="1900"/>
              <a:buChar char="■"/>
              <a:defRPr/>
            </a:lvl9pPr>
          </a:lstStyle>
          <a:p/>
        </p:txBody>
      </p:sp>
      <p:sp>
        <p:nvSpPr>
          <p:cNvPr id="147" name="Google Shape;147;g24f66c2b9f1_5_697"/>
          <p:cNvSpPr txBox="1"/>
          <p:nvPr>
            <p:ph idx="12" type="sldNum"/>
          </p:nvPr>
        </p:nvSpPr>
        <p:spPr>
          <a:xfrm>
            <a:off x="11320333" y="6241346"/>
            <a:ext cx="731700" cy="524700"/>
          </a:xfrm>
          <a:prstGeom prst="rect">
            <a:avLst/>
          </a:prstGeom>
        </p:spPr>
        <p:txBody>
          <a:bodyPr anchorCtr="0" anchor="ctr" bIns="121900" lIns="121900" spcFirstLastPara="1" rIns="121900" wrap="square" tIns="12190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48" name="Shape 148"/>
        <p:cNvGrpSpPr/>
        <p:nvPr/>
      </p:nvGrpSpPr>
      <p:grpSpPr>
        <a:xfrm>
          <a:off x="0" y="0"/>
          <a:ext cx="0" cy="0"/>
          <a:chOff x="0" y="0"/>
          <a:chExt cx="0" cy="0"/>
        </a:xfrm>
      </p:grpSpPr>
      <p:sp>
        <p:nvSpPr>
          <p:cNvPr id="149" name="Google Shape;149;g24f66c2b9f1_5_701"/>
          <p:cNvSpPr txBox="1"/>
          <p:nvPr>
            <p:ph type="title"/>
          </p:nvPr>
        </p:nvSpPr>
        <p:spPr>
          <a:xfrm>
            <a:off x="415600" y="593367"/>
            <a:ext cx="11360700" cy="763500"/>
          </a:xfrm>
          <a:prstGeom prst="rect">
            <a:avLst/>
          </a:prstGeom>
        </p:spPr>
        <p:txBody>
          <a:bodyPr anchorCtr="0" anchor="t" bIns="121900" lIns="121900" spcFirstLastPara="1" rIns="121900" wrap="square" tIns="121900">
            <a:normAutofit/>
          </a:bodyPr>
          <a:lstStyle>
            <a:lvl1pPr lvl="0" rtl="0">
              <a:spcBef>
                <a:spcPts val="0"/>
              </a:spcBef>
              <a:spcAft>
                <a:spcPts val="0"/>
              </a:spcAft>
              <a:buSzPts val="40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p:txBody>
      </p:sp>
      <p:sp>
        <p:nvSpPr>
          <p:cNvPr id="150" name="Google Shape;150;g24f66c2b9f1_5_701"/>
          <p:cNvSpPr txBox="1"/>
          <p:nvPr>
            <p:ph idx="1" type="body"/>
          </p:nvPr>
        </p:nvSpPr>
        <p:spPr>
          <a:xfrm>
            <a:off x="415600" y="1536633"/>
            <a:ext cx="5333100" cy="4555200"/>
          </a:xfrm>
          <a:prstGeom prst="rect">
            <a:avLst/>
          </a:prstGeom>
        </p:spPr>
        <p:txBody>
          <a:bodyPr anchorCtr="0" anchor="t" bIns="121900" lIns="121900" spcFirstLastPara="1" rIns="121900" wrap="square" tIns="121900">
            <a:normAutofit/>
          </a:bodyPr>
          <a:lstStyle>
            <a:lvl1pPr indent="-349250" lvl="0" marL="457200" rtl="0">
              <a:spcBef>
                <a:spcPts val="0"/>
              </a:spcBef>
              <a:spcAft>
                <a:spcPts val="0"/>
              </a:spcAft>
              <a:buSzPts val="1900"/>
              <a:buChar char="●"/>
              <a:defRPr sz="19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sz="1600"/>
            </a:lvl4pPr>
            <a:lvl5pPr indent="-330200" lvl="4" marL="2286000" rtl="0">
              <a:spcBef>
                <a:spcPts val="0"/>
              </a:spcBef>
              <a:spcAft>
                <a:spcPts val="0"/>
              </a:spcAft>
              <a:buSzPts val="1600"/>
              <a:buChar char="○"/>
              <a:defRPr sz="1600"/>
            </a:lvl5pPr>
            <a:lvl6pPr indent="-330200" lvl="5" marL="2743200" rtl="0">
              <a:spcBef>
                <a:spcPts val="0"/>
              </a:spcBef>
              <a:spcAft>
                <a:spcPts val="0"/>
              </a:spcAft>
              <a:buSzPts val="1600"/>
              <a:buChar char="■"/>
              <a:defRPr sz="1600"/>
            </a:lvl6pPr>
            <a:lvl7pPr indent="-330200" lvl="6" marL="3200400" rtl="0">
              <a:spcBef>
                <a:spcPts val="0"/>
              </a:spcBef>
              <a:spcAft>
                <a:spcPts val="0"/>
              </a:spcAft>
              <a:buSzPts val="1600"/>
              <a:buChar char="●"/>
              <a:defRPr sz="1600"/>
            </a:lvl7pPr>
            <a:lvl8pPr indent="-330200" lvl="7" marL="3657600" rtl="0">
              <a:spcBef>
                <a:spcPts val="0"/>
              </a:spcBef>
              <a:spcAft>
                <a:spcPts val="0"/>
              </a:spcAft>
              <a:buSzPts val="1600"/>
              <a:buChar char="○"/>
              <a:defRPr sz="1600"/>
            </a:lvl8pPr>
            <a:lvl9pPr indent="-330200" lvl="8" marL="4114800" rtl="0">
              <a:spcBef>
                <a:spcPts val="0"/>
              </a:spcBef>
              <a:spcAft>
                <a:spcPts val="0"/>
              </a:spcAft>
              <a:buSzPts val="1600"/>
              <a:buChar char="■"/>
              <a:defRPr sz="1600"/>
            </a:lvl9pPr>
          </a:lstStyle>
          <a:p/>
        </p:txBody>
      </p:sp>
      <p:sp>
        <p:nvSpPr>
          <p:cNvPr id="151" name="Google Shape;151;g24f66c2b9f1_5_701"/>
          <p:cNvSpPr txBox="1"/>
          <p:nvPr>
            <p:ph idx="2" type="body"/>
          </p:nvPr>
        </p:nvSpPr>
        <p:spPr>
          <a:xfrm>
            <a:off x="6443200" y="1536633"/>
            <a:ext cx="5333100" cy="4555200"/>
          </a:xfrm>
          <a:prstGeom prst="rect">
            <a:avLst/>
          </a:prstGeom>
        </p:spPr>
        <p:txBody>
          <a:bodyPr anchorCtr="0" anchor="t" bIns="121900" lIns="121900" spcFirstLastPara="1" rIns="121900" wrap="square" tIns="121900">
            <a:normAutofit/>
          </a:bodyPr>
          <a:lstStyle>
            <a:lvl1pPr indent="-349250" lvl="0" marL="457200" rtl="0">
              <a:spcBef>
                <a:spcPts val="0"/>
              </a:spcBef>
              <a:spcAft>
                <a:spcPts val="0"/>
              </a:spcAft>
              <a:buSzPts val="1900"/>
              <a:buChar char="●"/>
              <a:defRPr sz="19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sz="1600"/>
            </a:lvl4pPr>
            <a:lvl5pPr indent="-330200" lvl="4" marL="2286000" rtl="0">
              <a:spcBef>
                <a:spcPts val="0"/>
              </a:spcBef>
              <a:spcAft>
                <a:spcPts val="0"/>
              </a:spcAft>
              <a:buSzPts val="1600"/>
              <a:buChar char="○"/>
              <a:defRPr sz="1600"/>
            </a:lvl5pPr>
            <a:lvl6pPr indent="-330200" lvl="5" marL="2743200" rtl="0">
              <a:spcBef>
                <a:spcPts val="0"/>
              </a:spcBef>
              <a:spcAft>
                <a:spcPts val="0"/>
              </a:spcAft>
              <a:buSzPts val="1600"/>
              <a:buChar char="■"/>
              <a:defRPr sz="1600"/>
            </a:lvl6pPr>
            <a:lvl7pPr indent="-330200" lvl="6" marL="3200400" rtl="0">
              <a:spcBef>
                <a:spcPts val="0"/>
              </a:spcBef>
              <a:spcAft>
                <a:spcPts val="0"/>
              </a:spcAft>
              <a:buSzPts val="1600"/>
              <a:buChar char="●"/>
              <a:defRPr sz="1600"/>
            </a:lvl7pPr>
            <a:lvl8pPr indent="-330200" lvl="7" marL="3657600" rtl="0">
              <a:spcBef>
                <a:spcPts val="0"/>
              </a:spcBef>
              <a:spcAft>
                <a:spcPts val="0"/>
              </a:spcAft>
              <a:buSzPts val="1600"/>
              <a:buChar char="○"/>
              <a:defRPr sz="1600"/>
            </a:lvl8pPr>
            <a:lvl9pPr indent="-330200" lvl="8" marL="4114800" rtl="0">
              <a:spcBef>
                <a:spcPts val="0"/>
              </a:spcBef>
              <a:spcAft>
                <a:spcPts val="0"/>
              </a:spcAft>
              <a:buSzPts val="1600"/>
              <a:buChar char="■"/>
              <a:defRPr sz="1600"/>
            </a:lvl9pPr>
          </a:lstStyle>
          <a:p/>
        </p:txBody>
      </p:sp>
      <p:sp>
        <p:nvSpPr>
          <p:cNvPr id="152" name="Google Shape;152;g24f66c2b9f1_5_701"/>
          <p:cNvSpPr txBox="1"/>
          <p:nvPr>
            <p:ph idx="12" type="sldNum"/>
          </p:nvPr>
        </p:nvSpPr>
        <p:spPr>
          <a:xfrm>
            <a:off x="11320333" y="6241346"/>
            <a:ext cx="731700" cy="524700"/>
          </a:xfrm>
          <a:prstGeom prst="rect">
            <a:avLst/>
          </a:prstGeom>
        </p:spPr>
        <p:txBody>
          <a:bodyPr anchorCtr="0" anchor="ctr" bIns="121900" lIns="121900" spcFirstLastPara="1" rIns="121900" wrap="square" tIns="12190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23"/>
          <p:cNvSpPr txBox="1"/>
          <p:nvPr>
            <p:ph type="title"/>
          </p:nvPr>
        </p:nvSpPr>
        <p:spPr>
          <a:xfrm>
            <a:off x="1024128" y="585216"/>
            <a:ext cx="9720072" cy="1499616"/>
          </a:xfrm>
          <a:prstGeom prst="rect">
            <a:avLst/>
          </a:prstGeom>
          <a:noFill/>
          <a:ln>
            <a:noFill/>
          </a:ln>
        </p:spPr>
        <p:txBody>
          <a:bodyPr anchorCtr="0" anchor="ctr" bIns="45700" lIns="91425" spcFirstLastPara="1" rIns="91425" wrap="square" tIns="45700">
            <a:normAutofit/>
          </a:bodyPr>
          <a:lstStyle>
            <a:lvl1pPr lvl="0" algn="l">
              <a:lnSpc>
                <a:spcPct val="80000"/>
              </a:lnSpc>
              <a:spcBef>
                <a:spcPts val="0"/>
              </a:spcBef>
              <a:spcAft>
                <a:spcPts val="0"/>
              </a:spcAft>
              <a:buClr>
                <a:srgbClr val="0C0C0C"/>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23"/>
          <p:cNvSpPr txBox="1"/>
          <p:nvPr>
            <p:ph idx="1" type="body"/>
          </p:nvPr>
        </p:nvSpPr>
        <p:spPr>
          <a:xfrm>
            <a:off x="1024128" y="2286000"/>
            <a:ext cx="9720073" cy="4023360"/>
          </a:xfrm>
          <a:prstGeom prst="rect">
            <a:avLst/>
          </a:prstGeom>
          <a:noFill/>
          <a:ln>
            <a:noFill/>
          </a:ln>
        </p:spPr>
        <p:txBody>
          <a:bodyPr anchorCtr="0" anchor="t" bIns="45700" lIns="45700" spcFirstLastPara="1" rIns="4570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24" name="Google Shape;24;p23"/>
          <p:cNvSpPr txBox="1"/>
          <p:nvPr>
            <p:ph idx="10" type="dt"/>
          </p:nvPr>
        </p:nvSpPr>
        <p:spPr>
          <a:xfrm>
            <a:off x="1024129" y="6470704"/>
            <a:ext cx="2154143"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3"/>
          <p:cNvSpPr txBox="1"/>
          <p:nvPr>
            <p:ph idx="11" type="ftr"/>
          </p:nvPr>
        </p:nvSpPr>
        <p:spPr>
          <a:xfrm>
            <a:off x="4842932" y="6470704"/>
            <a:ext cx="5901459"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23"/>
          <p:cNvSpPr txBox="1"/>
          <p:nvPr>
            <p:ph idx="12" type="sldNum"/>
          </p:nvPr>
        </p:nvSpPr>
        <p:spPr>
          <a:xfrm>
            <a:off x="10837333" y="6470704"/>
            <a:ext cx="973667" cy="274320"/>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53" name="Shape 153"/>
        <p:cNvGrpSpPr/>
        <p:nvPr/>
      </p:nvGrpSpPr>
      <p:grpSpPr>
        <a:xfrm>
          <a:off x="0" y="0"/>
          <a:ext cx="0" cy="0"/>
          <a:chOff x="0" y="0"/>
          <a:chExt cx="0" cy="0"/>
        </a:xfrm>
      </p:grpSpPr>
      <p:sp>
        <p:nvSpPr>
          <p:cNvPr id="154" name="Google Shape;154;g24f66c2b9f1_5_706"/>
          <p:cNvSpPr txBox="1"/>
          <p:nvPr>
            <p:ph type="title"/>
          </p:nvPr>
        </p:nvSpPr>
        <p:spPr>
          <a:xfrm>
            <a:off x="415600" y="593367"/>
            <a:ext cx="11360700" cy="763500"/>
          </a:xfrm>
          <a:prstGeom prst="rect">
            <a:avLst/>
          </a:prstGeom>
        </p:spPr>
        <p:txBody>
          <a:bodyPr anchorCtr="0" anchor="t" bIns="121900" lIns="121900" spcFirstLastPara="1" rIns="121900" wrap="square" tIns="121900">
            <a:normAutofit/>
          </a:bodyPr>
          <a:lstStyle>
            <a:lvl1pPr lvl="0" rtl="0">
              <a:spcBef>
                <a:spcPts val="0"/>
              </a:spcBef>
              <a:spcAft>
                <a:spcPts val="0"/>
              </a:spcAft>
              <a:buSzPts val="40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p:txBody>
      </p:sp>
      <p:sp>
        <p:nvSpPr>
          <p:cNvPr id="155" name="Google Shape;155;g24f66c2b9f1_5_706"/>
          <p:cNvSpPr txBox="1"/>
          <p:nvPr>
            <p:ph idx="12" type="sldNum"/>
          </p:nvPr>
        </p:nvSpPr>
        <p:spPr>
          <a:xfrm>
            <a:off x="11320333" y="6241346"/>
            <a:ext cx="731700" cy="524700"/>
          </a:xfrm>
          <a:prstGeom prst="rect">
            <a:avLst/>
          </a:prstGeom>
        </p:spPr>
        <p:txBody>
          <a:bodyPr anchorCtr="0" anchor="ctr" bIns="121900" lIns="121900" spcFirstLastPara="1" rIns="121900" wrap="square" tIns="12190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56" name="Shape 156"/>
        <p:cNvGrpSpPr/>
        <p:nvPr/>
      </p:nvGrpSpPr>
      <p:grpSpPr>
        <a:xfrm>
          <a:off x="0" y="0"/>
          <a:ext cx="0" cy="0"/>
          <a:chOff x="0" y="0"/>
          <a:chExt cx="0" cy="0"/>
        </a:xfrm>
      </p:grpSpPr>
      <p:sp>
        <p:nvSpPr>
          <p:cNvPr id="157" name="Google Shape;157;g24f66c2b9f1_5_709"/>
          <p:cNvSpPr txBox="1"/>
          <p:nvPr>
            <p:ph type="title"/>
          </p:nvPr>
        </p:nvSpPr>
        <p:spPr>
          <a:xfrm>
            <a:off x="415600" y="740800"/>
            <a:ext cx="3744000" cy="1007700"/>
          </a:xfrm>
          <a:prstGeom prst="rect">
            <a:avLst/>
          </a:prstGeom>
        </p:spPr>
        <p:txBody>
          <a:bodyPr anchorCtr="0" anchor="b" bIns="121900" lIns="121900" spcFirstLastPara="1" rIns="121900" wrap="square" tIns="121900">
            <a:normAutofit/>
          </a:bodyPr>
          <a:lstStyle>
            <a:lvl1pPr lvl="0" rtl="0">
              <a:spcBef>
                <a:spcPts val="0"/>
              </a:spcBef>
              <a:spcAft>
                <a:spcPts val="0"/>
              </a:spcAft>
              <a:buSzPts val="3200"/>
              <a:buNone/>
              <a:defRPr sz="3200"/>
            </a:lvl1pPr>
            <a:lvl2pPr lvl="1" rtl="0">
              <a:spcBef>
                <a:spcPts val="0"/>
              </a:spcBef>
              <a:spcAft>
                <a:spcPts val="0"/>
              </a:spcAft>
              <a:buSzPts val="3200"/>
              <a:buNone/>
              <a:defRPr sz="3200"/>
            </a:lvl2pPr>
            <a:lvl3pPr lvl="2" rtl="0">
              <a:spcBef>
                <a:spcPts val="0"/>
              </a:spcBef>
              <a:spcAft>
                <a:spcPts val="0"/>
              </a:spcAft>
              <a:buSzPts val="3200"/>
              <a:buNone/>
              <a:defRPr sz="3200"/>
            </a:lvl3pPr>
            <a:lvl4pPr lvl="3" rtl="0">
              <a:spcBef>
                <a:spcPts val="0"/>
              </a:spcBef>
              <a:spcAft>
                <a:spcPts val="0"/>
              </a:spcAft>
              <a:buSzPts val="3200"/>
              <a:buNone/>
              <a:defRPr sz="3200"/>
            </a:lvl4pPr>
            <a:lvl5pPr lvl="4" rtl="0">
              <a:spcBef>
                <a:spcPts val="0"/>
              </a:spcBef>
              <a:spcAft>
                <a:spcPts val="0"/>
              </a:spcAft>
              <a:buSzPts val="3200"/>
              <a:buNone/>
              <a:defRPr sz="3200"/>
            </a:lvl5pPr>
            <a:lvl6pPr lvl="5" rtl="0">
              <a:spcBef>
                <a:spcPts val="0"/>
              </a:spcBef>
              <a:spcAft>
                <a:spcPts val="0"/>
              </a:spcAft>
              <a:buSzPts val="3200"/>
              <a:buNone/>
              <a:defRPr sz="3200"/>
            </a:lvl6pPr>
            <a:lvl7pPr lvl="6" rtl="0">
              <a:spcBef>
                <a:spcPts val="0"/>
              </a:spcBef>
              <a:spcAft>
                <a:spcPts val="0"/>
              </a:spcAft>
              <a:buSzPts val="3200"/>
              <a:buNone/>
              <a:defRPr sz="3200"/>
            </a:lvl7pPr>
            <a:lvl8pPr lvl="7" rtl="0">
              <a:spcBef>
                <a:spcPts val="0"/>
              </a:spcBef>
              <a:spcAft>
                <a:spcPts val="0"/>
              </a:spcAft>
              <a:buSzPts val="3200"/>
              <a:buNone/>
              <a:defRPr sz="3200"/>
            </a:lvl8pPr>
            <a:lvl9pPr lvl="8" rtl="0">
              <a:spcBef>
                <a:spcPts val="0"/>
              </a:spcBef>
              <a:spcAft>
                <a:spcPts val="0"/>
              </a:spcAft>
              <a:buSzPts val="3200"/>
              <a:buNone/>
              <a:defRPr sz="3200"/>
            </a:lvl9pPr>
          </a:lstStyle>
          <a:p/>
        </p:txBody>
      </p:sp>
      <p:sp>
        <p:nvSpPr>
          <p:cNvPr id="158" name="Google Shape;158;g24f66c2b9f1_5_709"/>
          <p:cNvSpPr txBox="1"/>
          <p:nvPr>
            <p:ph idx="1" type="body"/>
          </p:nvPr>
        </p:nvSpPr>
        <p:spPr>
          <a:xfrm>
            <a:off x="415600" y="1852800"/>
            <a:ext cx="3744000" cy="4239300"/>
          </a:xfrm>
          <a:prstGeom prst="rect">
            <a:avLst/>
          </a:prstGeom>
        </p:spPr>
        <p:txBody>
          <a:bodyPr anchorCtr="0" anchor="t" bIns="121900" lIns="121900" spcFirstLastPara="1" rIns="121900" wrap="square" tIns="121900">
            <a:normAutofit/>
          </a:bodyPr>
          <a:lstStyle>
            <a:lvl1pPr indent="-330200" lvl="0" marL="457200" rtl="0">
              <a:spcBef>
                <a:spcPts val="0"/>
              </a:spcBef>
              <a:spcAft>
                <a:spcPts val="0"/>
              </a:spcAft>
              <a:buSzPts val="1600"/>
              <a:buChar char="●"/>
              <a:defRPr sz="16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sz="1600"/>
            </a:lvl4pPr>
            <a:lvl5pPr indent="-330200" lvl="4" marL="2286000" rtl="0">
              <a:spcBef>
                <a:spcPts val="0"/>
              </a:spcBef>
              <a:spcAft>
                <a:spcPts val="0"/>
              </a:spcAft>
              <a:buSzPts val="1600"/>
              <a:buChar char="○"/>
              <a:defRPr sz="1600"/>
            </a:lvl5pPr>
            <a:lvl6pPr indent="-330200" lvl="5" marL="2743200" rtl="0">
              <a:spcBef>
                <a:spcPts val="0"/>
              </a:spcBef>
              <a:spcAft>
                <a:spcPts val="0"/>
              </a:spcAft>
              <a:buSzPts val="1600"/>
              <a:buChar char="■"/>
              <a:defRPr sz="1600"/>
            </a:lvl6pPr>
            <a:lvl7pPr indent="-330200" lvl="6" marL="3200400" rtl="0">
              <a:spcBef>
                <a:spcPts val="0"/>
              </a:spcBef>
              <a:spcAft>
                <a:spcPts val="0"/>
              </a:spcAft>
              <a:buSzPts val="1600"/>
              <a:buChar char="●"/>
              <a:defRPr sz="1600"/>
            </a:lvl7pPr>
            <a:lvl8pPr indent="-330200" lvl="7" marL="3657600" rtl="0">
              <a:spcBef>
                <a:spcPts val="0"/>
              </a:spcBef>
              <a:spcAft>
                <a:spcPts val="0"/>
              </a:spcAft>
              <a:buSzPts val="1600"/>
              <a:buChar char="○"/>
              <a:defRPr sz="1600"/>
            </a:lvl8pPr>
            <a:lvl9pPr indent="-330200" lvl="8" marL="4114800" rtl="0">
              <a:spcBef>
                <a:spcPts val="0"/>
              </a:spcBef>
              <a:spcAft>
                <a:spcPts val="0"/>
              </a:spcAft>
              <a:buSzPts val="1600"/>
              <a:buChar char="■"/>
              <a:defRPr sz="1600"/>
            </a:lvl9pPr>
          </a:lstStyle>
          <a:p/>
        </p:txBody>
      </p:sp>
      <p:sp>
        <p:nvSpPr>
          <p:cNvPr id="159" name="Google Shape;159;g24f66c2b9f1_5_709"/>
          <p:cNvSpPr txBox="1"/>
          <p:nvPr>
            <p:ph idx="12" type="sldNum"/>
          </p:nvPr>
        </p:nvSpPr>
        <p:spPr>
          <a:xfrm>
            <a:off x="11320333" y="6241346"/>
            <a:ext cx="731700" cy="524700"/>
          </a:xfrm>
          <a:prstGeom prst="rect">
            <a:avLst/>
          </a:prstGeom>
        </p:spPr>
        <p:txBody>
          <a:bodyPr anchorCtr="0" anchor="ctr" bIns="121900" lIns="121900" spcFirstLastPara="1" rIns="121900" wrap="square" tIns="12190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160" name="Shape 160"/>
        <p:cNvGrpSpPr/>
        <p:nvPr/>
      </p:nvGrpSpPr>
      <p:grpSpPr>
        <a:xfrm>
          <a:off x="0" y="0"/>
          <a:ext cx="0" cy="0"/>
          <a:chOff x="0" y="0"/>
          <a:chExt cx="0" cy="0"/>
        </a:xfrm>
      </p:grpSpPr>
      <p:sp>
        <p:nvSpPr>
          <p:cNvPr id="161" name="Google Shape;161;g24f66c2b9f1_5_713"/>
          <p:cNvSpPr txBox="1"/>
          <p:nvPr>
            <p:ph type="title"/>
          </p:nvPr>
        </p:nvSpPr>
        <p:spPr>
          <a:xfrm>
            <a:off x="653667" y="701800"/>
            <a:ext cx="8302800" cy="5454300"/>
          </a:xfrm>
          <a:prstGeom prst="rect">
            <a:avLst/>
          </a:prstGeom>
        </p:spPr>
        <p:txBody>
          <a:bodyPr anchorCtr="0" anchor="ctr" bIns="121900" lIns="121900" spcFirstLastPara="1" rIns="121900" wrap="square" tIns="121900">
            <a:normAutofit/>
          </a:bodyPr>
          <a:lstStyle>
            <a:lvl1pPr lvl="0" rtl="0">
              <a:spcBef>
                <a:spcPts val="0"/>
              </a:spcBef>
              <a:spcAft>
                <a:spcPts val="0"/>
              </a:spcAft>
              <a:buClr>
                <a:schemeClr val="lt1"/>
              </a:buClr>
              <a:buSzPts val="6400"/>
              <a:buNone/>
              <a:defRPr sz="6400">
                <a:solidFill>
                  <a:schemeClr val="lt1"/>
                </a:solidFill>
              </a:defRPr>
            </a:lvl1pPr>
            <a:lvl2pPr lvl="1" rtl="0">
              <a:spcBef>
                <a:spcPts val="0"/>
              </a:spcBef>
              <a:spcAft>
                <a:spcPts val="0"/>
              </a:spcAft>
              <a:buClr>
                <a:schemeClr val="lt1"/>
              </a:buClr>
              <a:buSzPts val="6400"/>
              <a:buNone/>
              <a:defRPr sz="6400">
                <a:solidFill>
                  <a:schemeClr val="lt1"/>
                </a:solidFill>
              </a:defRPr>
            </a:lvl2pPr>
            <a:lvl3pPr lvl="2" rtl="0">
              <a:spcBef>
                <a:spcPts val="0"/>
              </a:spcBef>
              <a:spcAft>
                <a:spcPts val="0"/>
              </a:spcAft>
              <a:buClr>
                <a:schemeClr val="lt1"/>
              </a:buClr>
              <a:buSzPts val="6400"/>
              <a:buNone/>
              <a:defRPr sz="6400">
                <a:solidFill>
                  <a:schemeClr val="lt1"/>
                </a:solidFill>
              </a:defRPr>
            </a:lvl3pPr>
            <a:lvl4pPr lvl="3" rtl="0">
              <a:spcBef>
                <a:spcPts val="0"/>
              </a:spcBef>
              <a:spcAft>
                <a:spcPts val="0"/>
              </a:spcAft>
              <a:buClr>
                <a:schemeClr val="lt1"/>
              </a:buClr>
              <a:buSzPts val="6400"/>
              <a:buNone/>
              <a:defRPr sz="6400">
                <a:solidFill>
                  <a:schemeClr val="lt1"/>
                </a:solidFill>
              </a:defRPr>
            </a:lvl4pPr>
            <a:lvl5pPr lvl="4" rtl="0">
              <a:spcBef>
                <a:spcPts val="0"/>
              </a:spcBef>
              <a:spcAft>
                <a:spcPts val="0"/>
              </a:spcAft>
              <a:buClr>
                <a:schemeClr val="lt1"/>
              </a:buClr>
              <a:buSzPts val="6400"/>
              <a:buNone/>
              <a:defRPr sz="6400">
                <a:solidFill>
                  <a:schemeClr val="lt1"/>
                </a:solidFill>
              </a:defRPr>
            </a:lvl5pPr>
            <a:lvl6pPr lvl="5" rtl="0">
              <a:spcBef>
                <a:spcPts val="0"/>
              </a:spcBef>
              <a:spcAft>
                <a:spcPts val="0"/>
              </a:spcAft>
              <a:buClr>
                <a:schemeClr val="lt1"/>
              </a:buClr>
              <a:buSzPts val="6400"/>
              <a:buNone/>
              <a:defRPr sz="6400">
                <a:solidFill>
                  <a:schemeClr val="lt1"/>
                </a:solidFill>
              </a:defRPr>
            </a:lvl6pPr>
            <a:lvl7pPr lvl="6" rtl="0">
              <a:spcBef>
                <a:spcPts val="0"/>
              </a:spcBef>
              <a:spcAft>
                <a:spcPts val="0"/>
              </a:spcAft>
              <a:buClr>
                <a:schemeClr val="lt1"/>
              </a:buClr>
              <a:buSzPts val="6400"/>
              <a:buNone/>
              <a:defRPr sz="6400">
                <a:solidFill>
                  <a:schemeClr val="lt1"/>
                </a:solidFill>
              </a:defRPr>
            </a:lvl7pPr>
            <a:lvl8pPr lvl="7" rtl="0">
              <a:spcBef>
                <a:spcPts val="0"/>
              </a:spcBef>
              <a:spcAft>
                <a:spcPts val="0"/>
              </a:spcAft>
              <a:buClr>
                <a:schemeClr val="lt1"/>
              </a:buClr>
              <a:buSzPts val="6400"/>
              <a:buNone/>
              <a:defRPr sz="6400">
                <a:solidFill>
                  <a:schemeClr val="lt1"/>
                </a:solidFill>
              </a:defRPr>
            </a:lvl8pPr>
            <a:lvl9pPr lvl="8" rtl="0">
              <a:spcBef>
                <a:spcPts val="0"/>
              </a:spcBef>
              <a:spcAft>
                <a:spcPts val="0"/>
              </a:spcAft>
              <a:buClr>
                <a:schemeClr val="lt1"/>
              </a:buClr>
              <a:buSzPts val="6400"/>
              <a:buNone/>
              <a:defRPr sz="6400">
                <a:solidFill>
                  <a:schemeClr val="lt1"/>
                </a:solidFill>
              </a:defRPr>
            </a:lvl9pPr>
          </a:lstStyle>
          <a:p/>
        </p:txBody>
      </p:sp>
      <p:sp>
        <p:nvSpPr>
          <p:cNvPr id="162" name="Google Shape;162;g24f66c2b9f1_5_713"/>
          <p:cNvSpPr txBox="1"/>
          <p:nvPr>
            <p:ph idx="12" type="sldNum"/>
          </p:nvPr>
        </p:nvSpPr>
        <p:spPr>
          <a:xfrm>
            <a:off x="11320333" y="6241346"/>
            <a:ext cx="731700" cy="524700"/>
          </a:xfrm>
          <a:prstGeom prst="rect">
            <a:avLst/>
          </a:prstGeom>
        </p:spPr>
        <p:txBody>
          <a:bodyPr anchorCtr="0" anchor="ctr" bIns="121900" lIns="121900" spcFirstLastPara="1" rIns="121900" wrap="square" tIns="121900">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63" name="Shape 163"/>
        <p:cNvGrpSpPr/>
        <p:nvPr/>
      </p:nvGrpSpPr>
      <p:grpSpPr>
        <a:xfrm>
          <a:off x="0" y="0"/>
          <a:ext cx="0" cy="0"/>
          <a:chOff x="0" y="0"/>
          <a:chExt cx="0" cy="0"/>
        </a:xfrm>
      </p:grpSpPr>
      <p:sp>
        <p:nvSpPr>
          <p:cNvPr id="164" name="Google Shape;164;g24f66c2b9f1_5_716"/>
          <p:cNvSpPr/>
          <p:nvPr/>
        </p:nvSpPr>
        <p:spPr>
          <a:xfrm>
            <a:off x="6096000" y="0"/>
            <a:ext cx="6096000" cy="6858000"/>
          </a:xfrm>
          <a:prstGeom prst="rect">
            <a:avLst/>
          </a:prstGeom>
          <a:solidFill>
            <a:schemeClr val="dk1"/>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cxnSp>
        <p:nvCxnSpPr>
          <p:cNvPr id="165" name="Google Shape;165;g24f66c2b9f1_5_716"/>
          <p:cNvCxnSpPr/>
          <p:nvPr/>
        </p:nvCxnSpPr>
        <p:spPr>
          <a:xfrm>
            <a:off x="6706233" y="5994000"/>
            <a:ext cx="624300" cy="0"/>
          </a:xfrm>
          <a:prstGeom prst="straightConnector1">
            <a:avLst/>
          </a:prstGeom>
          <a:noFill/>
          <a:ln cap="flat" cmpd="sng" w="19050">
            <a:solidFill>
              <a:schemeClr val="lt1"/>
            </a:solidFill>
            <a:prstDash val="solid"/>
            <a:round/>
            <a:headEnd len="sm" w="sm" type="none"/>
            <a:tailEnd len="sm" w="sm" type="none"/>
          </a:ln>
        </p:spPr>
      </p:cxnSp>
      <p:sp>
        <p:nvSpPr>
          <p:cNvPr id="166" name="Google Shape;166;g24f66c2b9f1_5_716"/>
          <p:cNvSpPr txBox="1"/>
          <p:nvPr>
            <p:ph type="title"/>
          </p:nvPr>
        </p:nvSpPr>
        <p:spPr>
          <a:xfrm>
            <a:off x="354000" y="1441867"/>
            <a:ext cx="5393700" cy="2280300"/>
          </a:xfrm>
          <a:prstGeom prst="rect">
            <a:avLst/>
          </a:prstGeom>
        </p:spPr>
        <p:txBody>
          <a:bodyPr anchorCtr="0" anchor="b" bIns="121900" lIns="121900" spcFirstLastPara="1" rIns="121900" wrap="square" tIns="121900">
            <a:normAutofit/>
          </a:bodyPr>
          <a:lstStyle>
            <a:lvl1pPr lvl="0" rtl="0" algn="ctr">
              <a:spcBef>
                <a:spcPts val="0"/>
              </a:spcBef>
              <a:spcAft>
                <a:spcPts val="0"/>
              </a:spcAft>
              <a:buSzPts val="5600"/>
              <a:buNone/>
              <a:defRPr sz="5600"/>
            </a:lvl1pPr>
            <a:lvl2pPr lvl="1" rtl="0" algn="ctr">
              <a:spcBef>
                <a:spcPts val="0"/>
              </a:spcBef>
              <a:spcAft>
                <a:spcPts val="0"/>
              </a:spcAft>
              <a:buSzPts val="5600"/>
              <a:buNone/>
              <a:defRPr sz="5600"/>
            </a:lvl2pPr>
            <a:lvl3pPr lvl="2" rtl="0" algn="ctr">
              <a:spcBef>
                <a:spcPts val="0"/>
              </a:spcBef>
              <a:spcAft>
                <a:spcPts val="0"/>
              </a:spcAft>
              <a:buSzPts val="5600"/>
              <a:buNone/>
              <a:defRPr sz="5600"/>
            </a:lvl3pPr>
            <a:lvl4pPr lvl="3" rtl="0" algn="ctr">
              <a:spcBef>
                <a:spcPts val="0"/>
              </a:spcBef>
              <a:spcAft>
                <a:spcPts val="0"/>
              </a:spcAft>
              <a:buSzPts val="5600"/>
              <a:buNone/>
              <a:defRPr sz="5600"/>
            </a:lvl4pPr>
            <a:lvl5pPr lvl="4" rtl="0" algn="ctr">
              <a:spcBef>
                <a:spcPts val="0"/>
              </a:spcBef>
              <a:spcAft>
                <a:spcPts val="0"/>
              </a:spcAft>
              <a:buSzPts val="5600"/>
              <a:buNone/>
              <a:defRPr sz="5600"/>
            </a:lvl5pPr>
            <a:lvl6pPr lvl="5" rtl="0" algn="ctr">
              <a:spcBef>
                <a:spcPts val="0"/>
              </a:spcBef>
              <a:spcAft>
                <a:spcPts val="0"/>
              </a:spcAft>
              <a:buSzPts val="5600"/>
              <a:buNone/>
              <a:defRPr sz="5600"/>
            </a:lvl6pPr>
            <a:lvl7pPr lvl="6" rtl="0" algn="ctr">
              <a:spcBef>
                <a:spcPts val="0"/>
              </a:spcBef>
              <a:spcAft>
                <a:spcPts val="0"/>
              </a:spcAft>
              <a:buSzPts val="5600"/>
              <a:buNone/>
              <a:defRPr sz="5600"/>
            </a:lvl7pPr>
            <a:lvl8pPr lvl="7" rtl="0" algn="ctr">
              <a:spcBef>
                <a:spcPts val="0"/>
              </a:spcBef>
              <a:spcAft>
                <a:spcPts val="0"/>
              </a:spcAft>
              <a:buSzPts val="5600"/>
              <a:buNone/>
              <a:defRPr sz="5600"/>
            </a:lvl8pPr>
            <a:lvl9pPr lvl="8" rtl="0" algn="ctr">
              <a:spcBef>
                <a:spcPts val="0"/>
              </a:spcBef>
              <a:spcAft>
                <a:spcPts val="0"/>
              </a:spcAft>
              <a:buSzPts val="5600"/>
              <a:buNone/>
              <a:defRPr sz="5600"/>
            </a:lvl9pPr>
          </a:lstStyle>
          <a:p/>
        </p:txBody>
      </p:sp>
      <p:sp>
        <p:nvSpPr>
          <p:cNvPr id="167" name="Google Shape;167;g24f66c2b9f1_5_716"/>
          <p:cNvSpPr txBox="1"/>
          <p:nvPr>
            <p:ph idx="1" type="subTitle"/>
          </p:nvPr>
        </p:nvSpPr>
        <p:spPr>
          <a:xfrm>
            <a:off x="354000" y="3793601"/>
            <a:ext cx="5393700" cy="1794000"/>
          </a:xfrm>
          <a:prstGeom prst="rect">
            <a:avLst/>
          </a:prstGeom>
        </p:spPr>
        <p:txBody>
          <a:bodyPr anchorCtr="0" anchor="t" bIns="121900" lIns="121900" spcFirstLastPara="1" rIns="121900" wrap="square" tIns="121900">
            <a:normAutofit/>
          </a:bodyPr>
          <a:lstStyle>
            <a:lvl1pPr lvl="0" rtl="0" algn="ctr">
              <a:lnSpc>
                <a:spcPct val="100000"/>
              </a:lnSpc>
              <a:spcBef>
                <a:spcPts val="0"/>
              </a:spcBef>
              <a:spcAft>
                <a:spcPts val="0"/>
              </a:spcAft>
              <a:buClr>
                <a:schemeClr val="dk1"/>
              </a:buClr>
              <a:buSzPts val="2800"/>
              <a:buNone/>
              <a:defRPr sz="2800">
                <a:solidFill>
                  <a:schemeClr val="dk1"/>
                </a:solidFill>
              </a:defRPr>
            </a:lvl1pPr>
            <a:lvl2pPr lvl="1" rtl="0" algn="ctr">
              <a:lnSpc>
                <a:spcPct val="100000"/>
              </a:lnSpc>
              <a:spcBef>
                <a:spcPts val="0"/>
              </a:spcBef>
              <a:spcAft>
                <a:spcPts val="0"/>
              </a:spcAft>
              <a:buClr>
                <a:schemeClr val="dk1"/>
              </a:buClr>
              <a:buSzPts val="2800"/>
              <a:buNone/>
              <a:defRPr sz="2800">
                <a:solidFill>
                  <a:schemeClr val="dk1"/>
                </a:solidFill>
              </a:defRPr>
            </a:lvl2pPr>
            <a:lvl3pPr lvl="2" rtl="0" algn="ctr">
              <a:lnSpc>
                <a:spcPct val="100000"/>
              </a:lnSpc>
              <a:spcBef>
                <a:spcPts val="0"/>
              </a:spcBef>
              <a:spcAft>
                <a:spcPts val="0"/>
              </a:spcAft>
              <a:buClr>
                <a:schemeClr val="dk1"/>
              </a:buClr>
              <a:buSzPts val="2800"/>
              <a:buNone/>
              <a:defRPr sz="2800">
                <a:solidFill>
                  <a:schemeClr val="dk1"/>
                </a:solidFill>
              </a:defRPr>
            </a:lvl3pPr>
            <a:lvl4pPr lvl="3" rtl="0" algn="ctr">
              <a:lnSpc>
                <a:spcPct val="100000"/>
              </a:lnSpc>
              <a:spcBef>
                <a:spcPts val="0"/>
              </a:spcBef>
              <a:spcAft>
                <a:spcPts val="0"/>
              </a:spcAft>
              <a:buClr>
                <a:schemeClr val="dk1"/>
              </a:buClr>
              <a:buSzPts val="2800"/>
              <a:buNone/>
              <a:defRPr sz="2800">
                <a:solidFill>
                  <a:schemeClr val="dk1"/>
                </a:solidFill>
              </a:defRPr>
            </a:lvl4pPr>
            <a:lvl5pPr lvl="4" rtl="0" algn="ctr">
              <a:lnSpc>
                <a:spcPct val="100000"/>
              </a:lnSpc>
              <a:spcBef>
                <a:spcPts val="0"/>
              </a:spcBef>
              <a:spcAft>
                <a:spcPts val="0"/>
              </a:spcAft>
              <a:buClr>
                <a:schemeClr val="dk1"/>
              </a:buClr>
              <a:buSzPts val="2800"/>
              <a:buNone/>
              <a:defRPr sz="2800">
                <a:solidFill>
                  <a:schemeClr val="dk1"/>
                </a:solidFill>
              </a:defRPr>
            </a:lvl5pPr>
            <a:lvl6pPr lvl="5" rtl="0" algn="ctr">
              <a:lnSpc>
                <a:spcPct val="100000"/>
              </a:lnSpc>
              <a:spcBef>
                <a:spcPts val="0"/>
              </a:spcBef>
              <a:spcAft>
                <a:spcPts val="0"/>
              </a:spcAft>
              <a:buClr>
                <a:schemeClr val="dk1"/>
              </a:buClr>
              <a:buSzPts val="2800"/>
              <a:buNone/>
              <a:defRPr sz="2800">
                <a:solidFill>
                  <a:schemeClr val="dk1"/>
                </a:solidFill>
              </a:defRPr>
            </a:lvl6pPr>
            <a:lvl7pPr lvl="6" rtl="0" algn="ctr">
              <a:lnSpc>
                <a:spcPct val="100000"/>
              </a:lnSpc>
              <a:spcBef>
                <a:spcPts val="0"/>
              </a:spcBef>
              <a:spcAft>
                <a:spcPts val="0"/>
              </a:spcAft>
              <a:buClr>
                <a:schemeClr val="dk1"/>
              </a:buClr>
              <a:buSzPts val="2800"/>
              <a:buNone/>
              <a:defRPr sz="2800">
                <a:solidFill>
                  <a:schemeClr val="dk1"/>
                </a:solidFill>
              </a:defRPr>
            </a:lvl7pPr>
            <a:lvl8pPr lvl="7" rtl="0" algn="ctr">
              <a:lnSpc>
                <a:spcPct val="100000"/>
              </a:lnSpc>
              <a:spcBef>
                <a:spcPts val="0"/>
              </a:spcBef>
              <a:spcAft>
                <a:spcPts val="0"/>
              </a:spcAft>
              <a:buClr>
                <a:schemeClr val="dk1"/>
              </a:buClr>
              <a:buSzPts val="2800"/>
              <a:buNone/>
              <a:defRPr sz="2800">
                <a:solidFill>
                  <a:schemeClr val="dk1"/>
                </a:solidFill>
              </a:defRPr>
            </a:lvl8pPr>
            <a:lvl9pPr lvl="8" rtl="0" algn="ctr">
              <a:lnSpc>
                <a:spcPct val="100000"/>
              </a:lnSpc>
              <a:spcBef>
                <a:spcPts val="0"/>
              </a:spcBef>
              <a:spcAft>
                <a:spcPts val="0"/>
              </a:spcAft>
              <a:buClr>
                <a:schemeClr val="dk1"/>
              </a:buClr>
              <a:buSzPts val="2800"/>
              <a:buNone/>
              <a:defRPr sz="2800">
                <a:solidFill>
                  <a:schemeClr val="dk1"/>
                </a:solidFill>
              </a:defRPr>
            </a:lvl9pPr>
          </a:lstStyle>
          <a:p/>
        </p:txBody>
      </p:sp>
      <p:sp>
        <p:nvSpPr>
          <p:cNvPr id="168" name="Google Shape;168;g24f66c2b9f1_5_716"/>
          <p:cNvSpPr txBox="1"/>
          <p:nvPr>
            <p:ph idx="2" type="body"/>
          </p:nvPr>
        </p:nvSpPr>
        <p:spPr>
          <a:xfrm>
            <a:off x="6586000" y="965600"/>
            <a:ext cx="5115900" cy="4926900"/>
          </a:xfrm>
          <a:prstGeom prst="rect">
            <a:avLst/>
          </a:prstGeom>
        </p:spPr>
        <p:txBody>
          <a:bodyPr anchorCtr="0" anchor="ctr" bIns="121900" lIns="121900" spcFirstLastPara="1" rIns="121900" wrap="square" tIns="121900">
            <a:normAutofit/>
          </a:bodyPr>
          <a:lstStyle>
            <a:lvl1pPr indent="-381000" lvl="0" marL="457200" rtl="0">
              <a:spcBef>
                <a:spcPts val="0"/>
              </a:spcBef>
              <a:spcAft>
                <a:spcPts val="0"/>
              </a:spcAft>
              <a:buClr>
                <a:schemeClr val="lt1"/>
              </a:buClr>
              <a:buSzPts val="2400"/>
              <a:buChar char="●"/>
              <a:defRPr>
                <a:solidFill>
                  <a:schemeClr val="lt1"/>
                </a:solidFill>
              </a:defRPr>
            </a:lvl1pPr>
            <a:lvl2pPr indent="-349250" lvl="1" marL="914400" rtl="0">
              <a:spcBef>
                <a:spcPts val="0"/>
              </a:spcBef>
              <a:spcAft>
                <a:spcPts val="0"/>
              </a:spcAft>
              <a:buClr>
                <a:schemeClr val="lt1"/>
              </a:buClr>
              <a:buSzPts val="1900"/>
              <a:buChar char="○"/>
              <a:defRPr>
                <a:solidFill>
                  <a:schemeClr val="lt1"/>
                </a:solidFill>
              </a:defRPr>
            </a:lvl2pPr>
            <a:lvl3pPr indent="-349250" lvl="2" marL="1371600" rtl="0">
              <a:spcBef>
                <a:spcPts val="0"/>
              </a:spcBef>
              <a:spcAft>
                <a:spcPts val="0"/>
              </a:spcAft>
              <a:buClr>
                <a:schemeClr val="lt1"/>
              </a:buClr>
              <a:buSzPts val="1900"/>
              <a:buChar char="■"/>
              <a:defRPr>
                <a:solidFill>
                  <a:schemeClr val="lt1"/>
                </a:solidFill>
              </a:defRPr>
            </a:lvl3pPr>
            <a:lvl4pPr indent="-349250" lvl="3" marL="1828800" rtl="0">
              <a:spcBef>
                <a:spcPts val="0"/>
              </a:spcBef>
              <a:spcAft>
                <a:spcPts val="0"/>
              </a:spcAft>
              <a:buClr>
                <a:schemeClr val="lt1"/>
              </a:buClr>
              <a:buSzPts val="1900"/>
              <a:buChar char="●"/>
              <a:defRPr>
                <a:solidFill>
                  <a:schemeClr val="lt1"/>
                </a:solidFill>
              </a:defRPr>
            </a:lvl4pPr>
            <a:lvl5pPr indent="-349250" lvl="4" marL="2286000" rtl="0">
              <a:spcBef>
                <a:spcPts val="0"/>
              </a:spcBef>
              <a:spcAft>
                <a:spcPts val="0"/>
              </a:spcAft>
              <a:buClr>
                <a:schemeClr val="lt1"/>
              </a:buClr>
              <a:buSzPts val="1900"/>
              <a:buChar char="○"/>
              <a:defRPr>
                <a:solidFill>
                  <a:schemeClr val="lt1"/>
                </a:solidFill>
              </a:defRPr>
            </a:lvl5pPr>
            <a:lvl6pPr indent="-349250" lvl="5" marL="2743200" rtl="0">
              <a:spcBef>
                <a:spcPts val="0"/>
              </a:spcBef>
              <a:spcAft>
                <a:spcPts val="0"/>
              </a:spcAft>
              <a:buClr>
                <a:schemeClr val="lt1"/>
              </a:buClr>
              <a:buSzPts val="1900"/>
              <a:buChar char="■"/>
              <a:defRPr>
                <a:solidFill>
                  <a:schemeClr val="lt1"/>
                </a:solidFill>
              </a:defRPr>
            </a:lvl6pPr>
            <a:lvl7pPr indent="-349250" lvl="6" marL="3200400" rtl="0">
              <a:spcBef>
                <a:spcPts val="0"/>
              </a:spcBef>
              <a:spcAft>
                <a:spcPts val="0"/>
              </a:spcAft>
              <a:buClr>
                <a:schemeClr val="lt1"/>
              </a:buClr>
              <a:buSzPts val="1900"/>
              <a:buChar char="●"/>
              <a:defRPr>
                <a:solidFill>
                  <a:schemeClr val="lt1"/>
                </a:solidFill>
              </a:defRPr>
            </a:lvl7pPr>
            <a:lvl8pPr indent="-349250" lvl="7" marL="3657600" rtl="0">
              <a:spcBef>
                <a:spcPts val="0"/>
              </a:spcBef>
              <a:spcAft>
                <a:spcPts val="0"/>
              </a:spcAft>
              <a:buClr>
                <a:schemeClr val="lt1"/>
              </a:buClr>
              <a:buSzPts val="1900"/>
              <a:buChar char="○"/>
              <a:defRPr>
                <a:solidFill>
                  <a:schemeClr val="lt1"/>
                </a:solidFill>
              </a:defRPr>
            </a:lvl8pPr>
            <a:lvl9pPr indent="-349250" lvl="8" marL="4114800" rtl="0">
              <a:spcBef>
                <a:spcPts val="0"/>
              </a:spcBef>
              <a:spcAft>
                <a:spcPts val="0"/>
              </a:spcAft>
              <a:buClr>
                <a:schemeClr val="lt1"/>
              </a:buClr>
              <a:buSzPts val="1900"/>
              <a:buChar char="■"/>
              <a:defRPr>
                <a:solidFill>
                  <a:schemeClr val="lt1"/>
                </a:solidFill>
              </a:defRPr>
            </a:lvl9pPr>
          </a:lstStyle>
          <a:p/>
        </p:txBody>
      </p:sp>
      <p:sp>
        <p:nvSpPr>
          <p:cNvPr id="169" name="Google Shape;169;g24f66c2b9f1_5_716"/>
          <p:cNvSpPr txBox="1"/>
          <p:nvPr>
            <p:ph idx="12" type="sldNum"/>
          </p:nvPr>
        </p:nvSpPr>
        <p:spPr>
          <a:xfrm>
            <a:off x="11320333" y="6241346"/>
            <a:ext cx="731700" cy="524700"/>
          </a:xfrm>
          <a:prstGeom prst="rect">
            <a:avLst/>
          </a:prstGeom>
        </p:spPr>
        <p:txBody>
          <a:bodyPr anchorCtr="0" anchor="ctr" bIns="121900" lIns="121900" spcFirstLastPara="1" rIns="121900" wrap="square" tIns="121900">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0" name="Shape 170"/>
        <p:cNvGrpSpPr/>
        <p:nvPr/>
      </p:nvGrpSpPr>
      <p:grpSpPr>
        <a:xfrm>
          <a:off x="0" y="0"/>
          <a:ext cx="0" cy="0"/>
          <a:chOff x="0" y="0"/>
          <a:chExt cx="0" cy="0"/>
        </a:xfrm>
      </p:grpSpPr>
      <p:sp>
        <p:nvSpPr>
          <p:cNvPr id="171" name="Google Shape;171;g24f66c2b9f1_5_723"/>
          <p:cNvSpPr txBox="1"/>
          <p:nvPr>
            <p:ph idx="1" type="body"/>
          </p:nvPr>
        </p:nvSpPr>
        <p:spPr>
          <a:xfrm>
            <a:off x="415600" y="5640767"/>
            <a:ext cx="7998300" cy="806700"/>
          </a:xfrm>
          <a:prstGeom prst="rect">
            <a:avLst/>
          </a:prstGeom>
        </p:spPr>
        <p:txBody>
          <a:bodyPr anchorCtr="0" anchor="ctr" bIns="121900" lIns="121900" spcFirstLastPara="1" rIns="121900" wrap="square" tIns="121900">
            <a:normAutofit/>
          </a:bodyPr>
          <a:lstStyle>
            <a:lvl1pPr indent="-228600" lvl="0" marL="457200" rtl="0">
              <a:lnSpc>
                <a:spcPct val="100000"/>
              </a:lnSpc>
              <a:spcBef>
                <a:spcPts val="0"/>
              </a:spcBef>
              <a:spcAft>
                <a:spcPts val="0"/>
              </a:spcAft>
              <a:buClr>
                <a:schemeClr val="dk1"/>
              </a:buClr>
              <a:buSzPts val="2800"/>
              <a:buFont typeface="Oswald"/>
              <a:buNone/>
              <a:defRPr sz="2800">
                <a:solidFill>
                  <a:schemeClr val="dk1"/>
                </a:solidFill>
                <a:latin typeface="Oswald"/>
                <a:ea typeface="Oswald"/>
                <a:cs typeface="Oswald"/>
                <a:sym typeface="Oswald"/>
              </a:defRPr>
            </a:lvl1pPr>
          </a:lstStyle>
          <a:p/>
        </p:txBody>
      </p:sp>
      <p:sp>
        <p:nvSpPr>
          <p:cNvPr id="172" name="Google Shape;172;g24f66c2b9f1_5_723"/>
          <p:cNvSpPr txBox="1"/>
          <p:nvPr>
            <p:ph idx="12" type="sldNum"/>
          </p:nvPr>
        </p:nvSpPr>
        <p:spPr>
          <a:xfrm>
            <a:off x="11320333" y="6241346"/>
            <a:ext cx="731700" cy="524700"/>
          </a:xfrm>
          <a:prstGeom prst="rect">
            <a:avLst/>
          </a:prstGeom>
        </p:spPr>
        <p:txBody>
          <a:bodyPr anchorCtr="0" anchor="ctr" bIns="121900" lIns="121900" spcFirstLastPara="1" rIns="121900" wrap="square" tIns="12190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73" name="Shape 173"/>
        <p:cNvGrpSpPr/>
        <p:nvPr/>
      </p:nvGrpSpPr>
      <p:grpSpPr>
        <a:xfrm>
          <a:off x="0" y="0"/>
          <a:ext cx="0" cy="0"/>
          <a:chOff x="0" y="0"/>
          <a:chExt cx="0" cy="0"/>
        </a:xfrm>
      </p:grpSpPr>
      <p:sp>
        <p:nvSpPr>
          <p:cNvPr id="174" name="Google Shape;174;g24f66c2b9f1_5_726"/>
          <p:cNvSpPr txBox="1"/>
          <p:nvPr>
            <p:ph hasCustomPrompt="1" type="title"/>
          </p:nvPr>
        </p:nvSpPr>
        <p:spPr>
          <a:xfrm>
            <a:off x="415600" y="1673700"/>
            <a:ext cx="11360700" cy="2520900"/>
          </a:xfrm>
          <a:prstGeom prst="rect">
            <a:avLst/>
          </a:prstGeom>
        </p:spPr>
        <p:txBody>
          <a:bodyPr anchorCtr="0" anchor="b" bIns="121900" lIns="121900" spcFirstLastPara="1" rIns="121900" wrap="square" tIns="121900">
            <a:normAutofit/>
          </a:bodyPr>
          <a:lstStyle>
            <a:lvl1pPr lvl="0" rtl="0" algn="ctr">
              <a:spcBef>
                <a:spcPts val="0"/>
              </a:spcBef>
              <a:spcAft>
                <a:spcPts val="0"/>
              </a:spcAft>
              <a:buSzPts val="16000"/>
              <a:buNone/>
              <a:defRPr sz="16000"/>
            </a:lvl1pPr>
            <a:lvl2pPr lvl="1" rtl="0" algn="ctr">
              <a:spcBef>
                <a:spcPts val="0"/>
              </a:spcBef>
              <a:spcAft>
                <a:spcPts val="0"/>
              </a:spcAft>
              <a:buSzPts val="16000"/>
              <a:buNone/>
              <a:defRPr sz="16000"/>
            </a:lvl2pPr>
            <a:lvl3pPr lvl="2" rtl="0" algn="ctr">
              <a:spcBef>
                <a:spcPts val="0"/>
              </a:spcBef>
              <a:spcAft>
                <a:spcPts val="0"/>
              </a:spcAft>
              <a:buSzPts val="16000"/>
              <a:buNone/>
              <a:defRPr sz="16000"/>
            </a:lvl3pPr>
            <a:lvl4pPr lvl="3" rtl="0" algn="ctr">
              <a:spcBef>
                <a:spcPts val="0"/>
              </a:spcBef>
              <a:spcAft>
                <a:spcPts val="0"/>
              </a:spcAft>
              <a:buSzPts val="16000"/>
              <a:buNone/>
              <a:defRPr sz="16000"/>
            </a:lvl4pPr>
            <a:lvl5pPr lvl="4" rtl="0" algn="ctr">
              <a:spcBef>
                <a:spcPts val="0"/>
              </a:spcBef>
              <a:spcAft>
                <a:spcPts val="0"/>
              </a:spcAft>
              <a:buSzPts val="16000"/>
              <a:buNone/>
              <a:defRPr sz="16000"/>
            </a:lvl5pPr>
            <a:lvl6pPr lvl="5" rtl="0" algn="ctr">
              <a:spcBef>
                <a:spcPts val="0"/>
              </a:spcBef>
              <a:spcAft>
                <a:spcPts val="0"/>
              </a:spcAft>
              <a:buSzPts val="16000"/>
              <a:buNone/>
              <a:defRPr sz="16000"/>
            </a:lvl6pPr>
            <a:lvl7pPr lvl="6" rtl="0" algn="ctr">
              <a:spcBef>
                <a:spcPts val="0"/>
              </a:spcBef>
              <a:spcAft>
                <a:spcPts val="0"/>
              </a:spcAft>
              <a:buSzPts val="16000"/>
              <a:buNone/>
              <a:defRPr sz="16000"/>
            </a:lvl7pPr>
            <a:lvl8pPr lvl="7" rtl="0" algn="ctr">
              <a:spcBef>
                <a:spcPts val="0"/>
              </a:spcBef>
              <a:spcAft>
                <a:spcPts val="0"/>
              </a:spcAft>
              <a:buSzPts val="16000"/>
              <a:buNone/>
              <a:defRPr sz="16000"/>
            </a:lvl8pPr>
            <a:lvl9pPr lvl="8" rtl="0" algn="ctr">
              <a:spcBef>
                <a:spcPts val="0"/>
              </a:spcBef>
              <a:spcAft>
                <a:spcPts val="0"/>
              </a:spcAft>
              <a:buSzPts val="16000"/>
              <a:buNone/>
              <a:defRPr sz="16000"/>
            </a:lvl9pPr>
          </a:lstStyle>
          <a:p>
            <a:r>
              <a:t>xx%</a:t>
            </a:r>
          </a:p>
        </p:txBody>
      </p:sp>
      <p:sp>
        <p:nvSpPr>
          <p:cNvPr id="175" name="Google Shape;175;g24f66c2b9f1_5_726"/>
          <p:cNvSpPr txBox="1"/>
          <p:nvPr>
            <p:ph idx="1" type="body"/>
          </p:nvPr>
        </p:nvSpPr>
        <p:spPr>
          <a:xfrm>
            <a:off x="415600" y="4304567"/>
            <a:ext cx="11360700" cy="1734300"/>
          </a:xfrm>
          <a:prstGeom prst="rect">
            <a:avLst/>
          </a:prstGeom>
        </p:spPr>
        <p:txBody>
          <a:bodyPr anchorCtr="0" anchor="t" bIns="121900" lIns="121900" spcFirstLastPara="1" rIns="121900" wrap="square" tIns="121900">
            <a:normAutofit/>
          </a:bodyPr>
          <a:lstStyle>
            <a:lvl1pPr indent="-381000" lvl="0" marL="457200" rtl="0" algn="ctr">
              <a:spcBef>
                <a:spcPts val="0"/>
              </a:spcBef>
              <a:spcAft>
                <a:spcPts val="0"/>
              </a:spcAft>
              <a:buSzPts val="2400"/>
              <a:buChar char="●"/>
              <a:defRPr/>
            </a:lvl1pPr>
            <a:lvl2pPr indent="-349250" lvl="1" marL="914400" rtl="0" algn="ctr">
              <a:spcBef>
                <a:spcPts val="0"/>
              </a:spcBef>
              <a:spcAft>
                <a:spcPts val="0"/>
              </a:spcAft>
              <a:buSzPts val="1900"/>
              <a:buChar char="○"/>
              <a:defRPr/>
            </a:lvl2pPr>
            <a:lvl3pPr indent="-349250" lvl="2" marL="1371600" rtl="0" algn="ctr">
              <a:spcBef>
                <a:spcPts val="0"/>
              </a:spcBef>
              <a:spcAft>
                <a:spcPts val="0"/>
              </a:spcAft>
              <a:buSzPts val="1900"/>
              <a:buChar char="■"/>
              <a:defRPr/>
            </a:lvl3pPr>
            <a:lvl4pPr indent="-349250" lvl="3" marL="1828800" rtl="0" algn="ctr">
              <a:spcBef>
                <a:spcPts val="0"/>
              </a:spcBef>
              <a:spcAft>
                <a:spcPts val="0"/>
              </a:spcAft>
              <a:buSzPts val="1900"/>
              <a:buChar char="●"/>
              <a:defRPr/>
            </a:lvl4pPr>
            <a:lvl5pPr indent="-349250" lvl="4" marL="2286000" rtl="0" algn="ctr">
              <a:spcBef>
                <a:spcPts val="0"/>
              </a:spcBef>
              <a:spcAft>
                <a:spcPts val="0"/>
              </a:spcAft>
              <a:buSzPts val="1900"/>
              <a:buChar char="○"/>
              <a:defRPr/>
            </a:lvl5pPr>
            <a:lvl6pPr indent="-349250" lvl="5" marL="2743200" rtl="0" algn="ctr">
              <a:spcBef>
                <a:spcPts val="0"/>
              </a:spcBef>
              <a:spcAft>
                <a:spcPts val="0"/>
              </a:spcAft>
              <a:buSzPts val="1900"/>
              <a:buChar char="■"/>
              <a:defRPr/>
            </a:lvl6pPr>
            <a:lvl7pPr indent="-349250" lvl="6" marL="3200400" rtl="0" algn="ctr">
              <a:spcBef>
                <a:spcPts val="0"/>
              </a:spcBef>
              <a:spcAft>
                <a:spcPts val="0"/>
              </a:spcAft>
              <a:buSzPts val="1900"/>
              <a:buChar char="●"/>
              <a:defRPr/>
            </a:lvl7pPr>
            <a:lvl8pPr indent="-349250" lvl="7" marL="3657600" rtl="0" algn="ctr">
              <a:spcBef>
                <a:spcPts val="0"/>
              </a:spcBef>
              <a:spcAft>
                <a:spcPts val="0"/>
              </a:spcAft>
              <a:buSzPts val="1900"/>
              <a:buChar char="○"/>
              <a:defRPr/>
            </a:lvl8pPr>
            <a:lvl9pPr indent="-349250" lvl="8" marL="4114800" rtl="0" algn="ctr">
              <a:spcBef>
                <a:spcPts val="0"/>
              </a:spcBef>
              <a:spcAft>
                <a:spcPts val="0"/>
              </a:spcAft>
              <a:buSzPts val="1900"/>
              <a:buChar char="■"/>
              <a:defRPr/>
            </a:lvl9pPr>
          </a:lstStyle>
          <a:p/>
        </p:txBody>
      </p:sp>
      <p:sp>
        <p:nvSpPr>
          <p:cNvPr id="176" name="Google Shape;176;g24f66c2b9f1_5_726"/>
          <p:cNvSpPr txBox="1"/>
          <p:nvPr>
            <p:ph idx="12" type="sldNum"/>
          </p:nvPr>
        </p:nvSpPr>
        <p:spPr>
          <a:xfrm>
            <a:off x="11320333" y="6241346"/>
            <a:ext cx="731700" cy="524700"/>
          </a:xfrm>
          <a:prstGeom prst="rect">
            <a:avLst/>
          </a:prstGeom>
        </p:spPr>
        <p:txBody>
          <a:bodyPr anchorCtr="0" anchor="ctr" bIns="121900" lIns="121900" spcFirstLastPara="1" rIns="121900" wrap="square" tIns="12190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77" name="Shape 177"/>
        <p:cNvGrpSpPr/>
        <p:nvPr/>
      </p:nvGrpSpPr>
      <p:grpSpPr>
        <a:xfrm>
          <a:off x="0" y="0"/>
          <a:ext cx="0" cy="0"/>
          <a:chOff x="0" y="0"/>
          <a:chExt cx="0" cy="0"/>
        </a:xfrm>
      </p:grpSpPr>
      <p:sp>
        <p:nvSpPr>
          <p:cNvPr id="178" name="Google Shape;178;g24f66c2b9f1_5_730"/>
          <p:cNvSpPr txBox="1"/>
          <p:nvPr>
            <p:ph idx="12" type="sldNum"/>
          </p:nvPr>
        </p:nvSpPr>
        <p:spPr>
          <a:xfrm>
            <a:off x="11320333" y="6241346"/>
            <a:ext cx="731700" cy="524700"/>
          </a:xfrm>
          <a:prstGeom prst="rect">
            <a:avLst/>
          </a:prstGeom>
        </p:spPr>
        <p:txBody>
          <a:bodyPr anchorCtr="0" anchor="ctr" bIns="121900" lIns="121900" spcFirstLastPara="1" rIns="121900" wrap="square" tIns="12190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yout personalizzato">
  <p:cSld name="Layout personalizzato">
    <p:spTree>
      <p:nvGrpSpPr>
        <p:cNvPr id="179" name="Shape 179"/>
        <p:cNvGrpSpPr/>
        <p:nvPr/>
      </p:nvGrpSpPr>
      <p:grpSpPr>
        <a:xfrm>
          <a:off x="0" y="0"/>
          <a:ext cx="0" cy="0"/>
          <a:chOff x="0" y="0"/>
          <a:chExt cx="0" cy="0"/>
        </a:xfrm>
      </p:grpSpPr>
      <p:sp>
        <p:nvSpPr>
          <p:cNvPr id="180" name="Google Shape;180;g24f66c2b9f1_5_732"/>
          <p:cNvSpPr txBox="1"/>
          <p:nvPr/>
        </p:nvSpPr>
        <p:spPr>
          <a:xfrm>
            <a:off x="4165600" y="6356350"/>
            <a:ext cx="3860700" cy="365100"/>
          </a:xfrm>
          <a:prstGeom prst="rect">
            <a:avLst/>
          </a:prstGeom>
          <a:noFill/>
          <a:ln>
            <a:noFill/>
          </a:ln>
        </p:spPr>
        <p:txBody>
          <a:bodyPr anchorCtr="0" anchor="ctr" bIns="60925" lIns="121900" spcFirstLastPara="1" rIns="121900" wrap="square" tIns="60925">
            <a:noAutofit/>
          </a:bodyPr>
          <a:lstStyle/>
          <a:p>
            <a:pPr indent="0" lvl="0" marL="0" marR="0" rtl="0" algn="l">
              <a:lnSpc>
                <a:spcPct val="93000"/>
              </a:lnSpc>
              <a:spcBef>
                <a:spcPts val="0"/>
              </a:spcBef>
              <a:spcAft>
                <a:spcPts val="0"/>
              </a:spcAft>
              <a:buClr>
                <a:srgbClr val="000000"/>
              </a:buClr>
              <a:buSzPts val="1900"/>
              <a:buFont typeface="Times New Roman"/>
              <a:buNone/>
            </a:pPr>
            <a:r>
              <a:t/>
            </a:r>
            <a:endParaRPr b="0" i="0" sz="1900" u="none" cap="none" strike="noStrike">
              <a:solidFill>
                <a:srgbClr val="A19689"/>
              </a:solidFill>
              <a:latin typeface="Tahoma"/>
              <a:ea typeface="Tahoma"/>
              <a:cs typeface="Tahoma"/>
              <a:sym typeface="Tahoma"/>
            </a:endParaRPr>
          </a:p>
        </p:txBody>
      </p:sp>
      <p:sp>
        <p:nvSpPr>
          <p:cNvPr id="181" name="Google Shape;181;g24f66c2b9f1_5_732"/>
          <p:cNvSpPr txBox="1"/>
          <p:nvPr>
            <p:ph type="title"/>
          </p:nvPr>
        </p:nvSpPr>
        <p:spPr>
          <a:xfrm>
            <a:off x="914411" y="2130430"/>
            <a:ext cx="10361100" cy="1468500"/>
          </a:xfrm>
          <a:prstGeom prst="rect">
            <a:avLst/>
          </a:prstGeom>
          <a:noFill/>
          <a:ln>
            <a:noFill/>
          </a:ln>
        </p:spPr>
        <p:txBody>
          <a:bodyPr anchorCtr="0" anchor="ctr" bIns="60925" lIns="121900" spcFirstLastPara="1" rIns="121900" wrap="square" tIns="60925">
            <a:normAutofit/>
          </a:bodyPr>
          <a:lstStyle>
            <a:lvl1pPr lvl="0" rtl="0" algn="ctr">
              <a:spcBef>
                <a:spcPts val="0"/>
              </a:spcBef>
              <a:spcAft>
                <a:spcPts val="0"/>
              </a:spcAft>
              <a:buClr>
                <a:schemeClr val="dk1"/>
              </a:buClr>
              <a:buSzPts val="24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p:txBody>
      </p:sp>
      <p:sp>
        <p:nvSpPr>
          <p:cNvPr id="182" name="Google Shape;182;g24f66c2b9f1_5_732"/>
          <p:cNvSpPr txBox="1"/>
          <p:nvPr>
            <p:ph idx="10" type="dt"/>
          </p:nvPr>
        </p:nvSpPr>
        <p:spPr>
          <a:xfrm>
            <a:off x="609600" y="6356350"/>
            <a:ext cx="2842800" cy="363600"/>
          </a:xfrm>
          <a:prstGeom prst="rect">
            <a:avLst/>
          </a:prstGeom>
          <a:noFill/>
          <a:ln>
            <a:noFill/>
          </a:ln>
        </p:spPr>
        <p:txBody>
          <a:bodyPr anchorCtr="0" anchor="ctr" bIns="60925" lIns="121900" spcFirstLastPara="1" rIns="121900" wrap="square" tIns="60925">
            <a:noAutofit/>
          </a:bodyPr>
          <a:lstStyle>
            <a:lvl1pPr lvl="0" rtl="0" algn="l">
              <a:spcBef>
                <a:spcPts val="0"/>
              </a:spcBef>
              <a:spcAft>
                <a:spcPts val="0"/>
              </a:spcAft>
              <a:buSzPts val="1900"/>
              <a:buNone/>
              <a:defRPr sz="1900">
                <a:latin typeface="Tahoma"/>
                <a:ea typeface="Tahoma"/>
                <a:cs typeface="Tahoma"/>
                <a:sym typeface="Tahoma"/>
              </a:defRPr>
            </a:lvl1pPr>
            <a:lvl2pPr lvl="1" rtl="0" algn="l">
              <a:spcBef>
                <a:spcPts val="0"/>
              </a:spcBef>
              <a:spcAft>
                <a:spcPts val="0"/>
              </a:spcAft>
              <a:buSzPts val="1900"/>
              <a:buNone/>
              <a:defRPr sz="1900"/>
            </a:lvl2pPr>
            <a:lvl3pPr lvl="2" rtl="0" algn="l">
              <a:spcBef>
                <a:spcPts val="0"/>
              </a:spcBef>
              <a:spcAft>
                <a:spcPts val="0"/>
              </a:spcAft>
              <a:buSzPts val="1900"/>
              <a:buNone/>
              <a:defRPr sz="1900"/>
            </a:lvl3pPr>
            <a:lvl4pPr lvl="3" rtl="0" algn="l">
              <a:spcBef>
                <a:spcPts val="0"/>
              </a:spcBef>
              <a:spcAft>
                <a:spcPts val="0"/>
              </a:spcAft>
              <a:buSzPts val="1900"/>
              <a:buNone/>
              <a:defRPr sz="1900"/>
            </a:lvl4pPr>
            <a:lvl5pPr lvl="4" rtl="0" algn="l">
              <a:spcBef>
                <a:spcPts val="0"/>
              </a:spcBef>
              <a:spcAft>
                <a:spcPts val="0"/>
              </a:spcAft>
              <a:buSzPts val="1900"/>
              <a:buNone/>
              <a:defRPr sz="1900"/>
            </a:lvl5pPr>
            <a:lvl6pPr lvl="5" rtl="0" algn="l">
              <a:spcBef>
                <a:spcPts val="0"/>
              </a:spcBef>
              <a:spcAft>
                <a:spcPts val="0"/>
              </a:spcAft>
              <a:buSzPts val="1900"/>
              <a:buNone/>
              <a:defRPr sz="1900"/>
            </a:lvl6pPr>
            <a:lvl7pPr lvl="6" rtl="0" algn="l">
              <a:spcBef>
                <a:spcPts val="0"/>
              </a:spcBef>
              <a:spcAft>
                <a:spcPts val="0"/>
              </a:spcAft>
              <a:buSzPts val="1900"/>
              <a:buNone/>
              <a:defRPr sz="1900"/>
            </a:lvl7pPr>
            <a:lvl8pPr lvl="7" rtl="0" algn="l">
              <a:spcBef>
                <a:spcPts val="0"/>
              </a:spcBef>
              <a:spcAft>
                <a:spcPts val="0"/>
              </a:spcAft>
              <a:buSzPts val="1900"/>
              <a:buNone/>
              <a:defRPr sz="1900"/>
            </a:lvl8pPr>
            <a:lvl9pPr lvl="8" rtl="0" algn="l">
              <a:spcBef>
                <a:spcPts val="0"/>
              </a:spcBef>
              <a:spcAft>
                <a:spcPts val="0"/>
              </a:spcAft>
              <a:buSzPts val="1900"/>
              <a:buNone/>
              <a:defRPr sz="1900"/>
            </a:lvl9pPr>
          </a:lstStyle>
          <a:p/>
        </p:txBody>
      </p:sp>
      <p:sp>
        <p:nvSpPr>
          <p:cNvPr id="183" name="Google Shape;183;g24f66c2b9f1_5_732"/>
          <p:cNvSpPr txBox="1"/>
          <p:nvPr>
            <p:ph idx="12" type="sldNum"/>
          </p:nvPr>
        </p:nvSpPr>
        <p:spPr>
          <a:xfrm>
            <a:off x="8737600" y="6356350"/>
            <a:ext cx="2844900" cy="365100"/>
          </a:xfrm>
          <a:prstGeom prst="rect">
            <a:avLst/>
          </a:prstGeom>
          <a:noFill/>
          <a:ln>
            <a:noFill/>
          </a:ln>
        </p:spPr>
        <p:txBody>
          <a:bodyPr anchorCtr="0" anchor="ctr" bIns="60925" lIns="121900" spcFirstLastPara="1" rIns="121900" wrap="square" tIns="60925">
            <a:normAutofit lnSpcReduction="10000"/>
          </a:bodyPr>
          <a:lstStyle>
            <a:lvl1pPr indent="0" lvl="0" marL="0" marR="0" rtl="0" algn="r">
              <a:spcBef>
                <a:spcPts val="0"/>
              </a:spcBef>
              <a:buNone/>
              <a:defRPr b="0" i="0" sz="1600" u="none" cap="none" strike="noStrike">
                <a:solidFill>
                  <a:srgbClr val="888888"/>
                </a:solidFill>
                <a:latin typeface="Calibri"/>
                <a:ea typeface="Calibri"/>
                <a:cs typeface="Calibri"/>
                <a:sym typeface="Calibri"/>
              </a:defRPr>
            </a:lvl1pPr>
            <a:lvl2pPr indent="0" lvl="1" marL="0" marR="0" rtl="0" algn="r">
              <a:spcBef>
                <a:spcPts val="0"/>
              </a:spcBef>
              <a:buNone/>
              <a:defRPr b="0" i="0" sz="1600" u="none" cap="none" strike="noStrike">
                <a:solidFill>
                  <a:srgbClr val="888888"/>
                </a:solidFill>
                <a:latin typeface="Calibri"/>
                <a:ea typeface="Calibri"/>
                <a:cs typeface="Calibri"/>
                <a:sym typeface="Calibri"/>
              </a:defRPr>
            </a:lvl2pPr>
            <a:lvl3pPr indent="0" lvl="2" marL="0" marR="0" rtl="0" algn="r">
              <a:spcBef>
                <a:spcPts val="0"/>
              </a:spcBef>
              <a:buNone/>
              <a:defRPr b="0" i="0" sz="1600" u="none" cap="none" strike="noStrike">
                <a:solidFill>
                  <a:srgbClr val="888888"/>
                </a:solidFill>
                <a:latin typeface="Calibri"/>
                <a:ea typeface="Calibri"/>
                <a:cs typeface="Calibri"/>
                <a:sym typeface="Calibri"/>
              </a:defRPr>
            </a:lvl3pPr>
            <a:lvl4pPr indent="0" lvl="3" marL="0" marR="0" rtl="0" algn="r">
              <a:spcBef>
                <a:spcPts val="0"/>
              </a:spcBef>
              <a:buNone/>
              <a:defRPr b="0" i="0" sz="1600" u="none" cap="none" strike="noStrike">
                <a:solidFill>
                  <a:srgbClr val="888888"/>
                </a:solidFill>
                <a:latin typeface="Calibri"/>
                <a:ea typeface="Calibri"/>
                <a:cs typeface="Calibri"/>
                <a:sym typeface="Calibri"/>
              </a:defRPr>
            </a:lvl4pPr>
            <a:lvl5pPr indent="0" lvl="4" marL="0" marR="0" rtl="0" algn="r">
              <a:spcBef>
                <a:spcPts val="0"/>
              </a:spcBef>
              <a:buNone/>
              <a:defRPr b="0" i="0" sz="1600" u="none" cap="none" strike="noStrike">
                <a:solidFill>
                  <a:srgbClr val="888888"/>
                </a:solidFill>
                <a:latin typeface="Calibri"/>
                <a:ea typeface="Calibri"/>
                <a:cs typeface="Calibri"/>
                <a:sym typeface="Calibri"/>
              </a:defRPr>
            </a:lvl5pPr>
            <a:lvl6pPr indent="0" lvl="5" marL="0" marR="0" rtl="0" algn="r">
              <a:spcBef>
                <a:spcPts val="0"/>
              </a:spcBef>
              <a:buNone/>
              <a:defRPr b="0" i="0" sz="1600" u="none" cap="none" strike="noStrike">
                <a:solidFill>
                  <a:srgbClr val="888888"/>
                </a:solidFill>
                <a:latin typeface="Calibri"/>
                <a:ea typeface="Calibri"/>
                <a:cs typeface="Calibri"/>
                <a:sym typeface="Calibri"/>
              </a:defRPr>
            </a:lvl6pPr>
            <a:lvl7pPr indent="0" lvl="6" marL="0" marR="0" rtl="0" algn="r">
              <a:spcBef>
                <a:spcPts val="0"/>
              </a:spcBef>
              <a:buNone/>
              <a:defRPr b="0" i="0" sz="1600" u="none" cap="none" strike="noStrike">
                <a:solidFill>
                  <a:srgbClr val="888888"/>
                </a:solidFill>
                <a:latin typeface="Calibri"/>
                <a:ea typeface="Calibri"/>
                <a:cs typeface="Calibri"/>
                <a:sym typeface="Calibri"/>
              </a:defRPr>
            </a:lvl7pPr>
            <a:lvl8pPr indent="0" lvl="7" marL="0" marR="0" rtl="0" algn="r">
              <a:spcBef>
                <a:spcPts val="0"/>
              </a:spcBef>
              <a:buNone/>
              <a:defRPr b="0" i="0" sz="1600" u="none" cap="none" strike="noStrike">
                <a:solidFill>
                  <a:srgbClr val="888888"/>
                </a:solidFill>
                <a:latin typeface="Calibri"/>
                <a:ea typeface="Calibri"/>
                <a:cs typeface="Calibri"/>
                <a:sym typeface="Calibri"/>
              </a:defRPr>
            </a:lvl8pPr>
            <a:lvl9pPr indent="0" lvl="8" marL="0" marR="0" rtl="0" algn="r">
              <a:spcBef>
                <a:spcPts val="0"/>
              </a:spcBef>
              <a:buNone/>
              <a:defRPr b="0" i="0" sz="16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88" name="Shape 188"/>
        <p:cNvGrpSpPr/>
        <p:nvPr/>
      </p:nvGrpSpPr>
      <p:grpSpPr>
        <a:xfrm>
          <a:off x="0" y="0"/>
          <a:ext cx="0" cy="0"/>
          <a:chOff x="0" y="0"/>
          <a:chExt cx="0" cy="0"/>
        </a:xfrm>
      </p:grpSpPr>
      <p:sp>
        <p:nvSpPr>
          <p:cNvPr id="189" name="Google Shape;189;g2520100a313_0_354"/>
          <p:cNvSpPr txBox="1"/>
          <p:nvPr>
            <p:ph type="ctrTitle"/>
          </p:nvPr>
        </p:nvSpPr>
        <p:spPr>
          <a:xfrm>
            <a:off x="415611" y="992767"/>
            <a:ext cx="11360700" cy="2736900"/>
          </a:xfrm>
          <a:prstGeom prst="rect">
            <a:avLst/>
          </a:prstGeom>
        </p:spPr>
        <p:txBody>
          <a:bodyPr anchorCtr="0" anchor="b" bIns="121900" lIns="121900" spcFirstLastPara="1" rIns="121900" wrap="square" tIns="121900">
            <a:noAutofit/>
          </a:bodyPr>
          <a:lstStyle>
            <a:lvl1pPr lvl="0" rtl="0" algn="ctr">
              <a:spcBef>
                <a:spcPts val="0"/>
              </a:spcBef>
              <a:spcAft>
                <a:spcPts val="0"/>
              </a:spcAft>
              <a:buSzPts val="6900"/>
              <a:buNone/>
              <a:defRPr sz="6900"/>
            </a:lvl1pPr>
            <a:lvl2pPr lvl="1" rtl="0" algn="ctr">
              <a:spcBef>
                <a:spcPts val="0"/>
              </a:spcBef>
              <a:spcAft>
                <a:spcPts val="0"/>
              </a:spcAft>
              <a:buSzPts val="6900"/>
              <a:buNone/>
              <a:defRPr sz="6900"/>
            </a:lvl2pPr>
            <a:lvl3pPr lvl="2" rtl="0" algn="ctr">
              <a:spcBef>
                <a:spcPts val="0"/>
              </a:spcBef>
              <a:spcAft>
                <a:spcPts val="0"/>
              </a:spcAft>
              <a:buSzPts val="6900"/>
              <a:buNone/>
              <a:defRPr sz="6900"/>
            </a:lvl3pPr>
            <a:lvl4pPr lvl="3" rtl="0" algn="ctr">
              <a:spcBef>
                <a:spcPts val="0"/>
              </a:spcBef>
              <a:spcAft>
                <a:spcPts val="0"/>
              </a:spcAft>
              <a:buSzPts val="6900"/>
              <a:buNone/>
              <a:defRPr sz="6900"/>
            </a:lvl4pPr>
            <a:lvl5pPr lvl="4" rtl="0" algn="ctr">
              <a:spcBef>
                <a:spcPts val="0"/>
              </a:spcBef>
              <a:spcAft>
                <a:spcPts val="0"/>
              </a:spcAft>
              <a:buSzPts val="6900"/>
              <a:buNone/>
              <a:defRPr sz="6900"/>
            </a:lvl5pPr>
            <a:lvl6pPr lvl="5" rtl="0" algn="ctr">
              <a:spcBef>
                <a:spcPts val="0"/>
              </a:spcBef>
              <a:spcAft>
                <a:spcPts val="0"/>
              </a:spcAft>
              <a:buSzPts val="6900"/>
              <a:buNone/>
              <a:defRPr sz="6900"/>
            </a:lvl6pPr>
            <a:lvl7pPr lvl="6" rtl="0" algn="ctr">
              <a:spcBef>
                <a:spcPts val="0"/>
              </a:spcBef>
              <a:spcAft>
                <a:spcPts val="0"/>
              </a:spcAft>
              <a:buSzPts val="6900"/>
              <a:buNone/>
              <a:defRPr sz="6900"/>
            </a:lvl7pPr>
            <a:lvl8pPr lvl="7" rtl="0" algn="ctr">
              <a:spcBef>
                <a:spcPts val="0"/>
              </a:spcBef>
              <a:spcAft>
                <a:spcPts val="0"/>
              </a:spcAft>
              <a:buSzPts val="6900"/>
              <a:buNone/>
              <a:defRPr sz="6900"/>
            </a:lvl8pPr>
            <a:lvl9pPr lvl="8" rtl="0" algn="ctr">
              <a:spcBef>
                <a:spcPts val="0"/>
              </a:spcBef>
              <a:spcAft>
                <a:spcPts val="0"/>
              </a:spcAft>
              <a:buSzPts val="6900"/>
              <a:buNone/>
              <a:defRPr sz="6900"/>
            </a:lvl9pPr>
          </a:lstStyle>
          <a:p/>
        </p:txBody>
      </p:sp>
      <p:sp>
        <p:nvSpPr>
          <p:cNvPr id="190" name="Google Shape;190;g2520100a313_0_354"/>
          <p:cNvSpPr txBox="1"/>
          <p:nvPr>
            <p:ph idx="1" type="subTitle"/>
          </p:nvPr>
        </p:nvSpPr>
        <p:spPr>
          <a:xfrm>
            <a:off x="415600" y="3778833"/>
            <a:ext cx="11360700" cy="1056900"/>
          </a:xfrm>
          <a:prstGeom prst="rect">
            <a:avLst/>
          </a:prstGeom>
        </p:spPr>
        <p:txBody>
          <a:bodyPr anchorCtr="0" anchor="t" bIns="121900" lIns="121900" spcFirstLastPara="1" rIns="121900" wrap="square" tIns="121900">
            <a:noAutofit/>
          </a:bodyPr>
          <a:lstStyle>
            <a:lvl1pPr lvl="0" rtl="0" algn="ctr">
              <a:lnSpc>
                <a:spcPct val="100000"/>
              </a:lnSpc>
              <a:spcBef>
                <a:spcPts val="0"/>
              </a:spcBef>
              <a:spcAft>
                <a:spcPts val="0"/>
              </a:spcAft>
              <a:buSzPts val="3700"/>
              <a:buNone/>
              <a:defRPr sz="3700"/>
            </a:lvl1pPr>
            <a:lvl2pPr lvl="1" rtl="0" algn="ctr">
              <a:lnSpc>
                <a:spcPct val="100000"/>
              </a:lnSpc>
              <a:spcBef>
                <a:spcPts val="0"/>
              </a:spcBef>
              <a:spcAft>
                <a:spcPts val="0"/>
              </a:spcAft>
              <a:buSzPts val="3700"/>
              <a:buNone/>
              <a:defRPr sz="3700"/>
            </a:lvl2pPr>
            <a:lvl3pPr lvl="2" rtl="0" algn="ctr">
              <a:lnSpc>
                <a:spcPct val="100000"/>
              </a:lnSpc>
              <a:spcBef>
                <a:spcPts val="0"/>
              </a:spcBef>
              <a:spcAft>
                <a:spcPts val="0"/>
              </a:spcAft>
              <a:buSzPts val="3700"/>
              <a:buNone/>
              <a:defRPr sz="3700"/>
            </a:lvl3pPr>
            <a:lvl4pPr lvl="3" rtl="0" algn="ctr">
              <a:lnSpc>
                <a:spcPct val="100000"/>
              </a:lnSpc>
              <a:spcBef>
                <a:spcPts val="0"/>
              </a:spcBef>
              <a:spcAft>
                <a:spcPts val="0"/>
              </a:spcAft>
              <a:buSzPts val="3700"/>
              <a:buNone/>
              <a:defRPr sz="3700"/>
            </a:lvl4pPr>
            <a:lvl5pPr lvl="4" rtl="0" algn="ctr">
              <a:lnSpc>
                <a:spcPct val="100000"/>
              </a:lnSpc>
              <a:spcBef>
                <a:spcPts val="0"/>
              </a:spcBef>
              <a:spcAft>
                <a:spcPts val="0"/>
              </a:spcAft>
              <a:buSzPts val="3700"/>
              <a:buNone/>
              <a:defRPr sz="3700"/>
            </a:lvl5pPr>
            <a:lvl6pPr lvl="5" rtl="0" algn="ctr">
              <a:lnSpc>
                <a:spcPct val="100000"/>
              </a:lnSpc>
              <a:spcBef>
                <a:spcPts val="0"/>
              </a:spcBef>
              <a:spcAft>
                <a:spcPts val="0"/>
              </a:spcAft>
              <a:buSzPts val="3700"/>
              <a:buNone/>
              <a:defRPr sz="3700"/>
            </a:lvl6pPr>
            <a:lvl7pPr lvl="6" rtl="0" algn="ctr">
              <a:lnSpc>
                <a:spcPct val="100000"/>
              </a:lnSpc>
              <a:spcBef>
                <a:spcPts val="0"/>
              </a:spcBef>
              <a:spcAft>
                <a:spcPts val="0"/>
              </a:spcAft>
              <a:buSzPts val="3700"/>
              <a:buNone/>
              <a:defRPr sz="3700"/>
            </a:lvl7pPr>
            <a:lvl8pPr lvl="7" rtl="0" algn="ctr">
              <a:lnSpc>
                <a:spcPct val="100000"/>
              </a:lnSpc>
              <a:spcBef>
                <a:spcPts val="0"/>
              </a:spcBef>
              <a:spcAft>
                <a:spcPts val="0"/>
              </a:spcAft>
              <a:buSzPts val="3700"/>
              <a:buNone/>
              <a:defRPr sz="3700"/>
            </a:lvl8pPr>
            <a:lvl9pPr lvl="8" rtl="0" algn="ctr">
              <a:lnSpc>
                <a:spcPct val="100000"/>
              </a:lnSpc>
              <a:spcBef>
                <a:spcPts val="0"/>
              </a:spcBef>
              <a:spcAft>
                <a:spcPts val="0"/>
              </a:spcAft>
              <a:buSzPts val="3700"/>
              <a:buNone/>
              <a:defRPr sz="3700"/>
            </a:lvl9pPr>
          </a:lstStyle>
          <a:p/>
        </p:txBody>
      </p:sp>
      <p:sp>
        <p:nvSpPr>
          <p:cNvPr id="191" name="Google Shape;191;g2520100a313_0_354"/>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92" name="Shape 192"/>
        <p:cNvGrpSpPr/>
        <p:nvPr/>
      </p:nvGrpSpPr>
      <p:grpSpPr>
        <a:xfrm>
          <a:off x="0" y="0"/>
          <a:ext cx="0" cy="0"/>
          <a:chOff x="0" y="0"/>
          <a:chExt cx="0" cy="0"/>
        </a:xfrm>
      </p:grpSpPr>
      <p:sp>
        <p:nvSpPr>
          <p:cNvPr id="193" name="Google Shape;193;g2520100a313_0_358"/>
          <p:cNvSpPr txBox="1"/>
          <p:nvPr>
            <p:ph type="title"/>
          </p:nvPr>
        </p:nvSpPr>
        <p:spPr>
          <a:xfrm>
            <a:off x="415600" y="2867800"/>
            <a:ext cx="11360700" cy="1122300"/>
          </a:xfrm>
          <a:prstGeom prst="rect">
            <a:avLst/>
          </a:prstGeom>
        </p:spPr>
        <p:txBody>
          <a:bodyPr anchorCtr="0" anchor="ctr" bIns="121900" lIns="121900" spcFirstLastPara="1" rIns="121900" wrap="square" tIns="121900">
            <a:noAutofit/>
          </a:bodyPr>
          <a:lstStyle>
            <a:lvl1pPr lvl="0" rtl="0" algn="ctr">
              <a:spcBef>
                <a:spcPts val="0"/>
              </a:spcBef>
              <a:spcAft>
                <a:spcPts val="0"/>
              </a:spcAft>
              <a:buSzPts val="4800"/>
              <a:buNone/>
              <a:defRPr sz="4800"/>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p:txBody>
      </p:sp>
      <p:sp>
        <p:nvSpPr>
          <p:cNvPr id="194" name="Google Shape;194;g2520100a313_0_358"/>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spTree>
      <p:nvGrpSpPr>
        <p:cNvPr id="27" name="Shape 27"/>
        <p:cNvGrpSpPr/>
        <p:nvPr/>
      </p:nvGrpSpPr>
      <p:grpSpPr>
        <a:xfrm>
          <a:off x="0" y="0"/>
          <a:ext cx="0" cy="0"/>
          <a:chOff x="0" y="0"/>
          <a:chExt cx="0" cy="0"/>
        </a:xfrm>
      </p:grpSpPr>
      <p:sp>
        <p:nvSpPr>
          <p:cNvPr id="28" name="Google Shape;28;p26"/>
          <p:cNvSpPr/>
          <p:nvPr/>
        </p:nvSpPr>
        <p:spPr>
          <a:xfrm>
            <a:off x="0" y="0"/>
            <a:ext cx="12192000" cy="4572001"/>
          </a:xfrm>
          <a:prstGeom prst="rect">
            <a:avLst/>
          </a:prstGeom>
          <a:solidFill>
            <a:srgbClr val="1D9AA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6"/>
          <p:cNvSpPr/>
          <p:nvPr/>
        </p:nvSpPr>
        <p:spPr>
          <a:xfrm>
            <a:off x="-1" y="0"/>
            <a:ext cx="12192000" cy="4572001"/>
          </a:xfrm>
          <a:custGeom>
            <a:rect b="b" l="l" r="r" t="t"/>
            <a:pathLst>
              <a:path extrusionOk="0" h="4572001" w="12192000">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26"/>
          <p:cNvSpPr txBox="1"/>
          <p:nvPr>
            <p:ph type="title"/>
          </p:nvPr>
        </p:nvSpPr>
        <p:spPr>
          <a:xfrm>
            <a:off x="457200" y="4960137"/>
            <a:ext cx="7772400" cy="1463040"/>
          </a:xfrm>
          <a:prstGeom prst="rect">
            <a:avLst/>
          </a:prstGeom>
          <a:noFill/>
          <a:ln>
            <a:noFill/>
          </a:ln>
        </p:spPr>
        <p:txBody>
          <a:bodyPr anchorCtr="0" anchor="ctr" bIns="45700" lIns="91425" spcFirstLastPara="1" rIns="91425" wrap="square" tIns="45700">
            <a:normAutofit/>
          </a:bodyPr>
          <a:lstStyle>
            <a:lvl1pPr lvl="0" algn="r">
              <a:lnSpc>
                <a:spcPct val="80000"/>
              </a:lnSpc>
              <a:spcBef>
                <a:spcPts val="0"/>
              </a:spcBef>
              <a:spcAft>
                <a:spcPts val="0"/>
              </a:spcAft>
              <a:buClr>
                <a:srgbClr val="0C0C0C"/>
              </a:buClr>
              <a:buSzPts val="5000"/>
              <a:buFont typeface="Twentieth Century"/>
              <a:buNone/>
              <a:defRPr b="0" sz="5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26"/>
          <p:cNvSpPr txBox="1"/>
          <p:nvPr>
            <p:ph idx="1" type="body"/>
          </p:nvPr>
        </p:nvSpPr>
        <p:spPr>
          <a:xfrm>
            <a:off x="8610600" y="4960137"/>
            <a:ext cx="3200400" cy="1463040"/>
          </a:xfrm>
          <a:prstGeom prst="rect">
            <a:avLst/>
          </a:prstGeom>
          <a:noFill/>
          <a:ln>
            <a:noFill/>
          </a:ln>
        </p:spPr>
        <p:txBody>
          <a:bodyPr anchorCtr="0" anchor="ctr" bIns="45700" lIns="91425" spcFirstLastPara="1" rIns="91425" wrap="square" tIns="45700">
            <a:normAutofit/>
          </a:bodyPr>
          <a:lstStyle>
            <a:lvl1pPr indent="-228600" lvl="0" marL="457200" algn="l">
              <a:lnSpc>
                <a:spcPct val="100000"/>
              </a:lnSpc>
              <a:spcBef>
                <a:spcPts val="0"/>
              </a:spcBef>
              <a:spcAft>
                <a:spcPts val="0"/>
              </a:spcAft>
              <a:buSzPts val="1800"/>
              <a:buNone/>
              <a:defRPr sz="1800">
                <a:solidFill>
                  <a:srgbClr val="0C0C0C"/>
                </a:solidFill>
              </a:defRPr>
            </a:lvl1pPr>
            <a:lvl2pPr indent="-228600" lvl="1" marL="914400" algn="l">
              <a:lnSpc>
                <a:spcPct val="90000"/>
              </a:lnSpc>
              <a:spcBef>
                <a:spcPts val="200"/>
              </a:spcBef>
              <a:spcAft>
                <a:spcPts val="0"/>
              </a:spcAft>
              <a:buSzPts val="1800"/>
              <a:buNone/>
              <a:defRPr sz="1800">
                <a:solidFill>
                  <a:srgbClr val="888888"/>
                </a:solidFill>
              </a:defRPr>
            </a:lvl2pPr>
            <a:lvl3pPr indent="-228600" lvl="2" marL="1371600" algn="l">
              <a:lnSpc>
                <a:spcPct val="90000"/>
              </a:lnSpc>
              <a:spcBef>
                <a:spcPts val="400"/>
              </a:spcBef>
              <a:spcAft>
                <a:spcPts val="0"/>
              </a:spcAft>
              <a:buSzPts val="1600"/>
              <a:buNone/>
              <a:defRPr sz="1600">
                <a:solidFill>
                  <a:srgbClr val="888888"/>
                </a:solidFill>
              </a:defRPr>
            </a:lvl3pPr>
            <a:lvl4pPr indent="-228600" lvl="3" marL="1828800" algn="l">
              <a:lnSpc>
                <a:spcPct val="90000"/>
              </a:lnSpc>
              <a:spcBef>
                <a:spcPts val="400"/>
              </a:spcBef>
              <a:spcAft>
                <a:spcPts val="0"/>
              </a:spcAft>
              <a:buSzPts val="1400"/>
              <a:buNone/>
              <a:defRPr sz="1400">
                <a:solidFill>
                  <a:srgbClr val="888888"/>
                </a:solidFill>
              </a:defRPr>
            </a:lvl4pPr>
            <a:lvl5pPr indent="-228600" lvl="4" marL="2286000" algn="l">
              <a:lnSpc>
                <a:spcPct val="90000"/>
              </a:lnSpc>
              <a:spcBef>
                <a:spcPts val="400"/>
              </a:spcBef>
              <a:spcAft>
                <a:spcPts val="0"/>
              </a:spcAft>
              <a:buSzPts val="1400"/>
              <a:buNone/>
              <a:defRPr sz="1400">
                <a:solidFill>
                  <a:srgbClr val="888888"/>
                </a:solidFill>
              </a:defRPr>
            </a:lvl5pPr>
            <a:lvl6pPr indent="-228600" lvl="5" marL="2743200" algn="l">
              <a:lnSpc>
                <a:spcPct val="90000"/>
              </a:lnSpc>
              <a:spcBef>
                <a:spcPts val="400"/>
              </a:spcBef>
              <a:spcAft>
                <a:spcPts val="0"/>
              </a:spcAft>
              <a:buSzPts val="1400"/>
              <a:buNone/>
              <a:defRPr sz="1400">
                <a:solidFill>
                  <a:srgbClr val="888888"/>
                </a:solidFill>
              </a:defRPr>
            </a:lvl6pPr>
            <a:lvl7pPr indent="-228600" lvl="6" marL="3200400" algn="l">
              <a:lnSpc>
                <a:spcPct val="90000"/>
              </a:lnSpc>
              <a:spcBef>
                <a:spcPts val="400"/>
              </a:spcBef>
              <a:spcAft>
                <a:spcPts val="0"/>
              </a:spcAft>
              <a:buSzPts val="1400"/>
              <a:buNone/>
              <a:defRPr sz="1400">
                <a:solidFill>
                  <a:srgbClr val="888888"/>
                </a:solidFill>
              </a:defRPr>
            </a:lvl7pPr>
            <a:lvl8pPr indent="-228600" lvl="7" marL="3657600" algn="l">
              <a:lnSpc>
                <a:spcPct val="90000"/>
              </a:lnSpc>
              <a:spcBef>
                <a:spcPts val="400"/>
              </a:spcBef>
              <a:spcAft>
                <a:spcPts val="0"/>
              </a:spcAft>
              <a:buSzPts val="1400"/>
              <a:buNone/>
              <a:defRPr sz="1400">
                <a:solidFill>
                  <a:srgbClr val="888888"/>
                </a:solidFill>
              </a:defRPr>
            </a:lvl8pPr>
            <a:lvl9pPr indent="-228600" lvl="8" marL="4114800" algn="l">
              <a:lnSpc>
                <a:spcPct val="90000"/>
              </a:lnSpc>
              <a:spcBef>
                <a:spcPts val="400"/>
              </a:spcBef>
              <a:spcAft>
                <a:spcPts val="400"/>
              </a:spcAft>
              <a:buSzPts val="1400"/>
              <a:buNone/>
              <a:defRPr sz="1400">
                <a:solidFill>
                  <a:srgbClr val="888888"/>
                </a:solidFill>
              </a:defRPr>
            </a:lvl9pPr>
          </a:lstStyle>
          <a:p/>
        </p:txBody>
      </p:sp>
      <p:sp>
        <p:nvSpPr>
          <p:cNvPr id="32" name="Google Shape;32;p26"/>
          <p:cNvSpPr txBox="1"/>
          <p:nvPr>
            <p:ph idx="10" type="dt"/>
          </p:nvPr>
        </p:nvSpPr>
        <p:spPr>
          <a:xfrm>
            <a:off x="1024129" y="6470704"/>
            <a:ext cx="2154143"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26"/>
          <p:cNvSpPr txBox="1"/>
          <p:nvPr>
            <p:ph idx="11" type="ftr"/>
          </p:nvPr>
        </p:nvSpPr>
        <p:spPr>
          <a:xfrm>
            <a:off x="4842932" y="6470704"/>
            <a:ext cx="5901459"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26"/>
          <p:cNvSpPr txBox="1"/>
          <p:nvPr>
            <p:ph idx="12" type="sldNum"/>
          </p:nvPr>
        </p:nvSpPr>
        <p:spPr>
          <a:xfrm>
            <a:off x="10837333" y="6470704"/>
            <a:ext cx="973667" cy="274320"/>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cxnSp>
        <p:nvCxnSpPr>
          <p:cNvPr id="35" name="Google Shape;35;p26"/>
          <p:cNvCxnSpPr/>
          <p:nvPr/>
        </p:nvCxnSpPr>
        <p:spPr>
          <a:xfrm rot="10800000">
            <a:off x="8386843" y="5264106"/>
            <a:ext cx="0" cy="914400"/>
          </a:xfrm>
          <a:prstGeom prst="straightConnector1">
            <a:avLst/>
          </a:prstGeom>
          <a:noFill/>
          <a:ln cap="flat" cmpd="sng" w="19050">
            <a:solidFill>
              <a:srgbClr val="1482AB"/>
            </a:solidFill>
            <a:prstDash val="solid"/>
            <a:round/>
            <a:headEnd len="sm" w="sm" type="none"/>
            <a:tailEnd len="sm" w="sm" type="none"/>
          </a:ln>
        </p:spPr>
      </p:cxn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5" name="Shape 195"/>
        <p:cNvGrpSpPr/>
        <p:nvPr/>
      </p:nvGrpSpPr>
      <p:grpSpPr>
        <a:xfrm>
          <a:off x="0" y="0"/>
          <a:ext cx="0" cy="0"/>
          <a:chOff x="0" y="0"/>
          <a:chExt cx="0" cy="0"/>
        </a:xfrm>
      </p:grpSpPr>
      <p:sp>
        <p:nvSpPr>
          <p:cNvPr id="196" name="Google Shape;196;g2520100a313_0_361"/>
          <p:cNvSpPr txBox="1"/>
          <p:nvPr>
            <p:ph type="title"/>
          </p:nvPr>
        </p:nvSpPr>
        <p:spPr>
          <a:xfrm>
            <a:off x="415600" y="593367"/>
            <a:ext cx="11360700" cy="763500"/>
          </a:xfrm>
          <a:prstGeom prst="rect">
            <a:avLst/>
          </a:prstGeom>
        </p:spPr>
        <p:txBody>
          <a:bodyPr anchorCtr="0" anchor="t" bIns="121900" lIns="121900" spcFirstLastPara="1" rIns="121900" wrap="square" tIns="121900">
            <a:noAutofit/>
          </a:bodyPr>
          <a:lstStyle>
            <a:lvl1pPr lvl="0" rtl="0">
              <a:spcBef>
                <a:spcPts val="0"/>
              </a:spcBef>
              <a:spcAft>
                <a:spcPts val="0"/>
              </a:spcAft>
              <a:buSzPts val="3700"/>
              <a:buNone/>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p:txBody>
      </p:sp>
      <p:sp>
        <p:nvSpPr>
          <p:cNvPr id="197" name="Google Shape;197;g2520100a313_0_361"/>
          <p:cNvSpPr txBox="1"/>
          <p:nvPr>
            <p:ph idx="1" type="body"/>
          </p:nvPr>
        </p:nvSpPr>
        <p:spPr>
          <a:xfrm>
            <a:off x="415600" y="1536633"/>
            <a:ext cx="11360700" cy="4555200"/>
          </a:xfrm>
          <a:prstGeom prst="rect">
            <a:avLst/>
          </a:prstGeom>
        </p:spPr>
        <p:txBody>
          <a:bodyPr anchorCtr="0" anchor="t" bIns="121900" lIns="121900" spcFirstLastPara="1" rIns="121900" wrap="square" tIns="121900">
            <a:noAutofit/>
          </a:bodyPr>
          <a:lstStyle>
            <a:lvl1pPr indent="-381000" lvl="0" marL="457200" rtl="0">
              <a:spcBef>
                <a:spcPts val="0"/>
              </a:spcBef>
              <a:spcAft>
                <a:spcPts val="0"/>
              </a:spcAft>
              <a:buSzPts val="2400"/>
              <a:buChar char="●"/>
              <a:defRPr/>
            </a:lvl1pPr>
            <a:lvl2pPr indent="-349250" lvl="1" marL="914400" rtl="0">
              <a:spcBef>
                <a:spcPts val="2100"/>
              </a:spcBef>
              <a:spcAft>
                <a:spcPts val="0"/>
              </a:spcAft>
              <a:buSzPts val="1900"/>
              <a:buChar char="○"/>
              <a:defRPr/>
            </a:lvl2pPr>
            <a:lvl3pPr indent="-349250" lvl="2" marL="1371600" rtl="0">
              <a:spcBef>
                <a:spcPts val="2100"/>
              </a:spcBef>
              <a:spcAft>
                <a:spcPts val="0"/>
              </a:spcAft>
              <a:buSzPts val="1900"/>
              <a:buChar char="■"/>
              <a:defRPr/>
            </a:lvl3pPr>
            <a:lvl4pPr indent="-349250" lvl="3" marL="1828800" rtl="0">
              <a:spcBef>
                <a:spcPts val="2100"/>
              </a:spcBef>
              <a:spcAft>
                <a:spcPts val="0"/>
              </a:spcAft>
              <a:buSzPts val="1900"/>
              <a:buChar char="●"/>
              <a:defRPr/>
            </a:lvl4pPr>
            <a:lvl5pPr indent="-349250" lvl="4" marL="2286000" rtl="0">
              <a:spcBef>
                <a:spcPts val="2100"/>
              </a:spcBef>
              <a:spcAft>
                <a:spcPts val="0"/>
              </a:spcAft>
              <a:buSzPts val="1900"/>
              <a:buChar char="○"/>
              <a:defRPr/>
            </a:lvl5pPr>
            <a:lvl6pPr indent="-349250" lvl="5" marL="2743200" rtl="0">
              <a:spcBef>
                <a:spcPts val="2100"/>
              </a:spcBef>
              <a:spcAft>
                <a:spcPts val="0"/>
              </a:spcAft>
              <a:buSzPts val="1900"/>
              <a:buChar char="■"/>
              <a:defRPr/>
            </a:lvl6pPr>
            <a:lvl7pPr indent="-349250" lvl="6" marL="3200400" rtl="0">
              <a:spcBef>
                <a:spcPts val="2100"/>
              </a:spcBef>
              <a:spcAft>
                <a:spcPts val="0"/>
              </a:spcAft>
              <a:buSzPts val="1900"/>
              <a:buChar char="●"/>
              <a:defRPr/>
            </a:lvl7pPr>
            <a:lvl8pPr indent="-349250" lvl="7" marL="3657600" rtl="0">
              <a:spcBef>
                <a:spcPts val="2100"/>
              </a:spcBef>
              <a:spcAft>
                <a:spcPts val="0"/>
              </a:spcAft>
              <a:buSzPts val="1900"/>
              <a:buChar char="○"/>
              <a:defRPr/>
            </a:lvl8pPr>
            <a:lvl9pPr indent="-349250" lvl="8" marL="4114800" rtl="0">
              <a:spcBef>
                <a:spcPts val="2100"/>
              </a:spcBef>
              <a:spcAft>
                <a:spcPts val="2100"/>
              </a:spcAft>
              <a:buSzPts val="1900"/>
              <a:buChar char="■"/>
              <a:defRPr/>
            </a:lvl9pPr>
          </a:lstStyle>
          <a:p/>
        </p:txBody>
      </p:sp>
      <p:sp>
        <p:nvSpPr>
          <p:cNvPr id="198" name="Google Shape;198;g2520100a313_0_361"/>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99" name="Shape 199"/>
        <p:cNvGrpSpPr/>
        <p:nvPr/>
      </p:nvGrpSpPr>
      <p:grpSpPr>
        <a:xfrm>
          <a:off x="0" y="0"/>
          <a:ext cx="0" cy="0"/>
          <a:chOff x="0" y="0"/>
          <a:chExt cx="0" cy="0"/>
        </a:xfrm>
      </p:grpSpPr>
      <p:sp>
        <p:nvSpPr>
          <p:cNvPr id="200" name="Google Shape;200;g2520100a313_0_365"/>
          <p:cNvSpPr txBox="1"/>
          <p:nvPr>
            <p:ph type="title"/>
          </p:nvPr>
        </p:nvSpPr>
        <p:spPr>
          <a:xfrm>
            <a:off x="415600" y="593367"/>
            <a:ext cx="11360700" cy="763500"/>
          </a:xfrm>
          <a:prstGeom prst="rect">
            <a:avLst/>
          </a:prstGeom>
        </p:spPr>
        <p:txBody>
          <a:bodyPr anchorCtr="0" anchor="t" bIns="121900" lIns="121900" spcFirstLastPara="1" rIns="121900" wrap="square" tIns="121900">
            <a:noAutofit/>
          </a:bodyPr>
          <a:lstStyle>
            <a:lvl1pPr lvl="0" rtl="0">
              <a:spcBef>
                <a:spcPts val="0"/>
              </a:spcBef>
              <a:spcAft>
                <a:spcPts val="0"/>
              </a:spcAft>
              <a:buSzPts val="3700"/>
              <a:buNone/>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p:txBody>
      </p:sp>
      <p:sp>
        <p:nvSpPr>
          <p:cNvPr id="201" name="Google Shape;201;g2520100a313_0_365"/>
          <p:cNvSpPr txBox="1"/>
          <p:nvPr>
            <p:ph idx="1" type="body"/>
          </p:nvPr>
        </p:nvSpPr>
        <p:spPr>
          <a:xfrm>
            <a:off x="415600" y="1536633"/>
            <a:ext cx="5333100" cy="4555200"/>
          </a:xfrm>
          <a:prstGeom prst="rect">
            <a:avLst/>
          </a:prstGeom>
        </p:spPr>
        <p:txBody>
          <a:bodyPr anchorCtr="0" anchor="t" bIns="121900" lIns="121900" spcFirstLastPara="1" rIns="121900" wrap="square" tIns="121900">
            <a:noAutofit/>
          </a:bodyPr>
          <a:lstStyle>
            <a:lvl1pPr indent="-349250" lvl="0" marL="457200" rtl="0">
              <a:spcBef>
                <a:spcPts val="0"/>
              </a:spcBef>
              <a:spcAft>
                <a:spcPts val="0"/>
              </a:spcAft>
              <a:buSzPts val="1900"/>
              <a:buChar char="●"/>
              <a:defRPr sz="1900"/>
            </a:lvl1pPr>
            <a:lvl2pPr indent="-330200" lvl="1" marL="914400" rtl="0">
              <a:spcBef>
                <a:spcPts val="2100"/>
              </a:spcBef>
              <a:spcAft>
                <a:spcPts val="0"/>
              </a:spcAft>
              <a:buSzPts val="1600"/>
              <a:buChar char="○"/>
              <a:defRPr sz="1600"/>
            </a:lvl2pPr>
            <a:lvl3pPr indent="-330200" lvl="2" marL="1371600" rtl="0">
              <a:spcBef>
                <a:spcPts val="2100"/>
              </a:spcBef>
              <a:spcAft>
                <a:spcPts val="0"/>
              </a:spcAft>
              <a:buSzPts val="1600"/>
              <a:buChar char="■"/>
              <a:defRPr sz="1600"/>
            </a:lvl3pPr>
            <a:lvl4pPr indent="-330200" lvl="3" marL="1828800" rtl="0">
              <a:spcBef>
                <a:spcPts val="2100"/>
              </a:spcBef>
              <a:spcAft>
                <a:spcPts val="0"/>
              </a:spcAft>
              <a:buSzPts val="1600"/>
              <a:buChar char="●"/>
              <a:defRPr sz="1600"/>
            </a:lvl4pPr>
            <a:lvl5pPr indent="-330200" lvl="4" marL="2286000" rtl="0">
              <a:spcBef>
                <a:spcPts val="2100"/>
              </a:spcBef>
              <a:spcAft>
                <a:spcPts val="0"/>
              </a:spcAft>
              <a:buSzPts val="1600"/>
              <a:buChar char="○"/>
              <a:defRPr sz="1600"/>
            </a:lvl5pPr>
            <a:lvl6pPr indent="-330200" lvl="5" marL="2743200" rtl="0">
              <a:spcBef>
                <a:spcPts val="2100"/>
              </a:spcBef>
              <a:spcAft>
                <a:spcPts val="0"/>
              </a:spcAft>
              <a:buSzPts val="1600"/>
              <a:buChar char="■"/>
              <a:defRPr sz="1600"/>
            </a:lvl6pPr>
            <a:lvl7pPr indent="-330200" lvl="6" marL="3200400" rtl="0">
              <a:spcBef>
                <a:spcPts val="2100"/>
              </a:spcBef>
              <a:spcAft>
                <a:spcPts val="0"/>
              </a:spcAft>
              <a:buSzPts val="1600"/>
              <a:buChar char="●"/>
              <a:defRPr sz="1600"/>
            </a:lvl7pPr>
            <a:lvl8pPr indent="-330200" lvl="7" marL="3657600" rtl="0">
              <a:spcBef>
                <a:spcPts val="2100"/>
              </a:spcBef>
              <a:spcAft>
                <a:spcPts val="0"/>
              </a:spcAft>
              <a:buSzPts val="1600"/>
              <a:buChar char="○"/>
              <a:defRPr sz="1600"/>
            </a:lvl8pPr>
            <a:lvl9pPr indent="-330200" lvl="8" marL="4114800" rtl="0">
              <a:spcBef>
                <a:spcPts val="2100"/>
              </a:spcBef>
              <a:spcAft>
                <a:spcPts val="2100"/>
              </a:spcAft>
              <a:buSzPts val="1600"/>
              <a:buChar char="■"/>
              <a:defRPr sz="1600"/>
            </a:lvl9pPr>
          </a:lstStyle>
          <a:p/>
        </p:txBody>
      </p:sp>
      <p:sp>
        <p:nvSpPr>
          <p:cNvPr id="202" name="Google Shape;202;g2520100a313_0_365"/>
          <p:cNvSpPr txBox="1"/>
          <p:nvPr>
            <p:ph idx="2" type="body"/>
          </p:nvPr>
        </p:nvSpPr>
        <p:spPr>
          <a:xfrm>
            <a:off x="6443200" y="1536633"/>
            <a:ext cx="5333100" cy="4555200"/>
          </a:xfrm>
          <a:prstGeom prst="rect">
            <a:avLst/>
          </a:prstGeom>
        </p:spPr>
        <p:txBody>
          <a:bodyPr anchorCtr="0" anchor="t" bIns="121900" lIns="121900" spcFirstLastPara="1" rIns="121900" wrap="square" tIns="121900">
            <a:noAutofit/>
          </a:bodyPr>
          <a:lstStyle>
            <a:lvl1pPr indent="-349250" lvl="0" marL="457200" rtl="0">
              <a:spcBef>
                <a:spcPts val="0"/>
              </a:spcBef>
              <a:spcAft>
                <a:spcPts val="0"/>
              </a:spcAft>
              <a:buSzPts val="1900"/>
              <a:buChar char="●"/>
              <a:defRPr sz="1900"/>
            </a:lvl1pPr>
            <a:lvl2pPr indent="-330200" lvl="1" marL="914400" rtl="0">
              <a:spcBef>
                <a:spcPts val="2100"/>
              </a:spcBef>
              <a:spcAft>
                <a:spcPts val="0"/>
              </a:spcAft>
              <a:buSzPts val="1600"/>
              <a:buChar char="○"/>
              <a:defRPr sz="1600"/>
            </a:lvl2pPr>
            <a:lvl3pPr indent="-330200" lvl="2" marL="1371600" rtl="0">
              <a:spcBef>
                <a:spcPts val="2100"/>
              </a:spcBef>
              <a:spcAft>
                <a:spcPts val="0"/>
              </a:spcAft>
              <a:buSzPts val="1600"/>
              <a:buChar char="■"/>
              <a:defRPr sz="1600"/>
            </a:lvl3pPr>
            <a:lvl4pPr indent="-330200" lvl="3" marL="1828800" rtl="0">
              <a:spcBef>
                <a:spcPts val="2100"/>
              </a:spcBef>
              <a:spcAft>
                <a:spcPts val="0"/>
              </a:spcAft>
              <a:buSzPts val="1600"/>
              <a:buChar char="●"/>
              <a:defRPr sz="1600"/>
            </a:lvl4pPr>
            <a:lvl5pPr indent="-330200" lvl="4" marL="2286000" rtl="0">
              <a:spcBef>
                <a:spcPts val="2100"/>
              </a:spcBef>
              <a:spcAft>
                <a:spcPts val="0"/>
              </a:spcAft>
              <a:buSzPts val="1600"/>
              <a:buChar char="○"/>
              <a:defRPr sz="1600"/>
            </a:lvl5pPr>
            <a:lvl6pPr indent="-330200" lvl="5" marL="2743200" rtl="0">
              <a:spcBef>
                <a:spcPts val="2100"/>
              </a:spcBef>
              <a:spcAft>
                <a:spcPts val="0"/>
              </a:spcAft>
              <a:buSzPts val="1600"/>
              <a:buChar char="■"/>
              <a:defRPr sz="1600"/>
            </a:lvl6pPr>
            <a:lvl7pPr indent="-330200" lvl="6" marL="3200400" rtl="0">
              <a:spcBef>
                <a:spcPts val="2100"/>
              </a:spcBef>
              <a:spcAft>
                <a:spcPts val="0"/>
              </a:spcAft>
              <a:buSzPts val="1600"/>
              <a:buChar char="●"/>
              <a:defRPr sz="1600"/>
            </a:lvl7pPr>
            <a:lvl8pPr indent="-330200" lvl="7" marL="3657600" rtl="0">
              <a:spcBef>
                <a:spcPts val="2100"/>
              </a:spcBef>
              <a:spcAft>
                <a:spcPts val="0"/>
              </a:spcAft>
              <a:buSzPts val="1600"/>
              <a:buChar char="○"/>
              <a:defRPr sz="1600"/>
            </a:lvl8pPr>
            <a:lvl9pPr indent="-330200" lvl="8" marL="4114800" rtl="0">
              <a:spcBef>
                <a:spcPts val="2100"/>
              </a:spcBef>
              <a:spcAft>
                <a:spcPts val="2100"/>
              </a:spcAft>
              <a:buSzPts val="1600"/>
              <a:buChar char="■"/>
              <a:defRPr sz="1600"/>
            </a:lvl9pPr>
          </a:lstStyle>
          <a:p/>
        </p:txBody>
      </p:sp>
      <p:sp>
        <p:nvSpPr>
          <p:cNvPr id="203" name="Google Shape;203;g2520100a313_0_365"/>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04" name="Shape 204"/>
        <p:cNvGrpSpPr/>
        <p:nvPr/>
      </p:nvGrpSpPr>
      <p:grpSpPr>
        <a:xfrm>
          <a:off x="0" y="0"/>
          <a:ext cx="0" cy="0"/>
          <a:chOff x="0" y="0"/>
          <a:chExt cx="0" cy="0"/>
        </a:xfrm>
      </p:grpSpPr>
      <p:sp>
        <p:nvSpPr>
          <p:cNvPr id="205" name="Google Shape;205;g2520100a313_0_370"/>
          <p:cNvSpPr txBox="1"/>
          <p:nvPr>
            <p:ph type="title"/>
          </p:nvPr>
        </p:nvSpPr>
        <p:spPr>
          <a:xfrm>
            <a:off x="415600" y="593367"/>
            <a:ext cx="11360700" cy="763500"/>
          </a:xfrm>
          <a:prstGeom prst="rect">
            <a:avLst/>
          </a:prstGeom>
        </p:spPr>
        <p:txBody>
          <a:bodyPr anchorCtr="0" anchor="t" bIns="121900" lIns="121900" spcFirstLastPara="1" rIns="121900" wrap="square" tIns="121900">
            <a:noAutofit/>
          </a:bodyPr>
          <a:lstStyle>
            <a:lvl1pPr lvl="0" rtl="0">
              <a:spcBef>
                <a:spcPts val="0"/>
              </a:spcBef>
              <a:spcAft>
                <a:spcPts val="0"/>
              </a:spcAft>
              <a:buSzPts val="3700"/>
              <a:buNone/>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p:txBody>
      </p:sp>
      <p:sp>
        <p:nvSpPr>
          <p:cNvPr id="206" name="Google Shape;206;g2520100a313_0_370"/>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07" name="Shape 207"/>
        <p:cNvGrpSpPr/>
        <p:nvPr/>
      </p:nvGrpSpPr>
      <p:grpSpPr>
        <a:xfrm>
          <a:off x="0" y="0"/>
          <a:ext cx="0" cy="0"/>
          <a:chOff x="0" y="0"/>
          <a:chExt cx="0" cy="0"/>
        </a:xfrm>
      </p:grpSpPr>
      <p:sp>
        <p:nvSpPr>
          <p:cNvPr id="208" name="Google Shape;208;g2520100a313_0_373"/>
          <p:cNvSpPr txBox="1"/>
          <p:nvPr>
            <p:ph type="title"/>
          </p:nvPr>
        </p:nvSpPr>
        <p:spPr>
          <a:xfrm>
            <a:off x="415600" y="740800"/>
            <a:ext cx="3744000" cy="1007700"/>
          </a:xfrm>
          <a:prstGeom prst="rect">
            <a:avLst/>
          </a:prstGeom>
        </p:spPr>
        <p:txBody>
          <a:bodyPr anchorCtr="0" anchor="b" bIns="121900" lIns="121900" spcFirstLastPara="1" rIns="121900" wrap="square" tIns="121900">
            <a:noAutofit/>
          </a:bodyPr>
          <a:lstStyle>
            <a:lvl1pPr lvl="0" rtl="0">
              <a:spcBef>
                <a:spcPts val="0"/>
              </a:spcBef>
              <a:spcAft>
                <a:spcPts val="0"/>
              </a:spcAft>
              <a:buSzPts val="3200"/>
              <a:buNone/>
              <a:defRPr sz="3200"/>
            </a:lvl1pPr>
            <a:lvl2pPr lvl="1" rtl="0">
              <a:spcBef>
                <a:spcPts val="0"/>
              </a:spcBef>
              <a:spcAft>
                <a:spcPts val="0"/>
              </a:spcAft>
              <a:buSzPts val="3200"/>
              <a:buNone/>
              <a:defRPr sz="3200"/>
            </a:lvl2pPr>
            <a:lvl3pPr lvl="2" rtl="0">
              <a:spcBef>
                <a:spcPts val="0"/>
              </a:spcBef>
              <a:spcAft>
                <a:spcPts val="0"/>
              </a:spcAft>
              <a:buSzPts val="3200"/>
              <a:buNone/>
              <a:defRPr sz="3200"/>
            </a:lvl3pPr>
            <a:lvl4pPr lvl="3" rtl="0">
              <a:spcBef>
                <a:spcPts val="0"/>
              </a:spcBef>
              <a:spcAft>
                <a:spcPts val="0"/>
              </a:spcAft>
              <a:buSzPts val="3200"/>
              <a:buNone/>
              <a:defRPr sz="3200"/>
            </a:lvl4pPr>
            <a:lvl5pPr lvl="4" rtl="0">
              <a:spcBef>
                <a:spcPts val="0"/>
              </a:spcBef>
              <a:spcAft>
                <a:spcPts val="0"/>
              </a:spcAft>
              <a:buSzPts val="3200"/>
              <a:buNone/>
              <a:defRPr sz="3200"/>
            </a:lvl5pPr>
            <a:lvl6pPr lvl="5" rtl="0">
              <a:spcBef>
                <a:spcPts val="0"/>
              </a:spcBef>
              <a:spcAft>
                <a:spcPts val="0"/>
              </a:spcAft>
              <a:buSzPts val="3200"/>
              <a:buNone/>
              <a:defRPr sz="3200"/>
            </a:lvl6pPr>
            <a:lvl7pPr lvl="6" rtl="0">
              <a:spcBef>
                <a:spcPts val="0"/>
              </a:spcBef>
              <a:spcAft>
                <a:spcPts val="0"/>
              </a:spcAft>
              <a:buSzPts val="3200"/>
              <a:buNone/>
              <a:defRPr sz="3200"/>
            </a:lvl7pPr>
            <a:lvl8pPr lvl="7" rtl="0">
              <a:spcBef>
                <a:spcPts val="0"/>
              </a:spcBef>
              <a:spcAft>
                <a:spcPts val="0"/>
              </a:spcAft>
              <a:buSzPts val="3200"/>
              <a:buNone/>
              <a:defRPr sz="3200"/>
            </a:lvl8pPr>
            <a:lvl9pPr lvl="8" rtl="0">
              <a:spcBef>
                <a:spcPts val="0"/>
              </a:spcBef>
              <a:spcAft>
                <a:spcPts val="0"/>
              </a:spcAft>
              <a:buSzPts val="3200"/>
              <a:buNone/>
              <a:defRPr sz="3200"/>
            </a:lvl9pPr>
          </a:lstStyle>
          <a:p/>
        </p:txBody>
      </p:sp>
      <p:sp>
        <p:nvSpPr>
          <p:cNvPr id="209" name="Google Shape;209;g2520100a313_0_373"/>
          <p:cNvSpPr txBox="1"/>
          <p:nvPr>
            <p:ph idx="1" type="body"/>
          </p:nvPr>
        </p:nvSpPr>
        <p:spPr>
          <a:xfrm>
            <a:off x="415600" y="1852800"/>
            <a:ext cx="3744000" cy="4239300"/>
          </a:xfrm>
          <a:prstGeom prst="rect">
            <a:avLst/>
          </a:prstGeom>
        </p:spPr>
        <p:txBody>
          <a:bodyPr anchorCtr="0" anchor="t" bIns="121900" lIns="121900" spcFirstLastPara="1" rIns="121900" wrap="square" tIns="121900">
            <a:noAutofit/>
          </a:bodyPr>
          <a:lstStyle>
            <a:lvl1pPr indent="-330200" lvl="0" marL="457200" rtl="0">
              <a:spcBef>
                <a:spcPts val="0"/>
              </a:spcBef>
              <a:spcAft>
                <a:spcPts val="0"/>
              </a:spcAft>
              <a:buSzPts val="1600"/>
              <a:buChar char="●"/>
              <a:defRPr sz="1600"/>
            </a:lvl1pPr>
            <a:lvl2pPr indent="-330200" lvl="1" marL="914400" rtl="0">
              <a:spcBef>
                <a:spcPts val="2100"/>
              </a:spcBef>
              <a:spcAft>
                <a:spcPts val="0"/>
              </a:spcAft>
              <a:buSzPts val="1600"/>
              <a:buChar char="○"/>
              <a:defRPr sz="1600"/>
            </a:lvl2pPr>
            <a:lvl3pPr indent="-330200" lvl="2" marL="1371600" rtl="0">
              <a:spcBef>
                <a:spcPts val="2100"/>
              </a:spcBef>
              <a:spcAft>
                <a:spcPts val="0"/>
              </a:spcAft>
              <a:buSzPts val="1600"/>
              <a:buChar char="■"/>
              <a:defRPr sz="1600"/>
            </a:lvl3pPr>
            <a:lvl4pPr indent="-330200" lvl="3" marL="1828800" rtl="0">
              <a:spcBef>
                <a:spcPts val="2100"/>
              </a:spcBef>
              <a:spcAft>
                <a:spcPts val="0"/>
              </a:spcAft>
              <a:buSzPts val="1600"/>
              <a:buChar char="●"/>
              <a:defRPr sz="1600"/>
            </a:lvl4pPr>
            <a:lvl5pPr indent="-330200" lvl="4" marL="2286000" rtl="0">
              <a:spcBef>
                <a:spcPts val="2100"/>
              </a:spcBef>
              <a:spcAft>
                <a:spcPts val="0"/>
              </a:spcAft>
              <a:buSzPts val="1600"/>
              <a:buChar char="○"/>
              <a:defRPr sz="1600"/>
            </a:lvl5pPr>
            <a:lvl6pPr indent="-330200" lvl="5" marL="2743200" rtl="0">
              <a:spcBef>
                <a:spcPts val="2100"/>
              </a:spcBef>
              <a:spcAft>
                <a:spcPts val="0"/>
              </a:spcAft>
              <a:buSzPts val="1600"/>
              <a:buChar char="■"/>
              <a:defRPr sz="1600"/>
            </a:lvl6pPr>
            <a:lvl7pPr indent="-330200" lvl="6" marL="3200400" rtl="0">
              <a:spcBef>
                <a:spcPts val="2100"/>
              </a:spcBef>
              <a:spcAft>
                <a:spcPts val="0"/>
              </a:spcAft>
              <a:buSzPts val="1600"/>
              <a:buChar char="●"/>
              <a:defRPr sz="1600"/>
            </a:lvl7pPr>
            <a:lvl8pPr indent="-330200" lvl="7" marL="3657600" rtl="0">
              <a:spcBef>
                <a:spcPts val="2100"/>
              </a:spcBef>
              <a:spcAft>
                <a:spcPts val="0"/>
              </a:spcAft>
              <a:buSzPts val="1600"/>
              <a:buChar char="○"/>
              <a:defRPr sz="1600"/>
            </a:lvl8pPr>
            <a:lvl9pPr indent="-330200" lvl="8" marL="4114800" rtl="0">
              <a:spcBef>
                <a:spcPts val="2100"/>
              </a:spcBef>
              <a:spcAft>
                <a:spcPts val="2100"/>
              </a:spcAft>
              <a:buSzPts val="1600"/>
              <a:buChar char="■"/>
              <a:defRPr sz="1600"/>
            </a:lvl9pPr>
          </a:lstStyle>
          <a:p/>
        </p:txBody>
      </p:sp>
      <p:sp>
        <p:nvSpPr>
          <p:cNvPr id="210" name="Google Shape;210;g2520100a313_0_373"/>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11" name="Shape 211"/>
        <p:cNvGrpSpPr/>
        <p:nvPr/>
      </p:nvGrpSpPr>
      <p:grpSpPr>
        <a:xfrm>
          <a:off x="0" y="0"/>
          <a:ext cx="0" cy="0"/>
          <a:chOff x="0" y="0"/>
          <a:chExt cx="0" cy="0"/>
        </a:xfrm>
      </p:grpSpPr>
      <p:sp>
        <p:nvSpPr>
          <p:cNvPr id="212" name="Google Shape;212;g2520100a313_0_377"/>
          <p:cNvSpPr txBox="1"/>
          <p:nvPr>
            <p:ph type="title"/>
          </p:nvPr>
        </p:nvSpPr>
        <p:spPr>
          <a:xfrm>
            <a:off x="653667" y="600200"/>
            <a:ext cx="8490300" cy="5454300"/>
          </a:xfrm>
          <a:prstGeom prst="rect">
            <a:avLst/>
          </a:prstGeom>
        </p:spPr>
        <p:txBody>
          <a:bodyPr anchorCtr="0" anchor="ctr" bIns="121900" lIns="121900" spcFirstLastPara="1" rIns="121900" wrap="square" tIns="121900">
            <a:noAutofit/>
          </a:bodyPr>
          <a:lstStyle>
            <a:lvl1pPr lvl="0" rtl="0">
              <a:spcBef>
                <a:spcPts val="0"/>
              </a:spcBef>
              <a:spcAft>
                <a:spcPts val="0"/>
              </a:spcAft>
              <a:buSzPts val="6400"/>
              <a:buNone/>
              <a:defRPr sz="6400"/>
            </a:lvl1pPr>
            <a:lvl2pPr lvl="1" rtl="0">
              <a:spcBef>
                <a:spcPts val="0"/>
              </a:spcBef>
              <a:spcAft>
                <a:spcPts val="0"/>
              </a:spcAft>
              <a:buSzPts val="6400"/>
              <a:buNone/>
              <a:defRPr sz="6400"/>
            </a:lvl2pPr>
            <a:lvl3pPr lvl="2" rtl="0">
              <a:spcBef>
                <a:spcPts val="0"/>
              </a:spcBef>
              <a:spcAft>
                <a:spcPts val="0"/>
              </a:spcAft>
              <a:buSzPts val="6400"/>
              <a:buNone/>
              <a:defRPr sz="6400"/>
            </a:lvl3pPr>
            <a:lvl4pPr lvl="3" rtl="0">
              <a:spcBef>
                <a:spcPts val="0"/>
              </a:spcBef>
              <a:spcAft>
                <a:spcPts val="0"/>
              </a:spcAft>
              <a:buSzPts val="6400"/>
              <a:buNone/>
              <a:defRPr sz="6400"/>
            </a:lvl4pPr>
            <a:lvl5pPr lvl="4" rtl="0">
              <a:spcBef>
                <a:spcPts val="0"/>
              </a:spcBef>
              <a:spcAft>
                <a:spcPts val="0"/>
              </a:spcAft>
              <a:buSzPts val="6400"/>
              <a:buNone/>
              <a:defRPr sz="6400"/>
            </a:lvl5pPr>
            <a:lvl6pPr lvl="5" rtl="0">
              <a:spcBef>
                <a:spcPts val="0"/>
              </a:spcBef>
              <a:spcAft>
                <a:spcPts val="0"/>
              </a:spcAft>
              <a:buSzPts val="6400"/>
              <a:buNone/>
              <a:defRPr sz="6400"/>
            </a:lvl6pPr>
            <a:lvl7pPr lvl="6" rtl="0">
              <a:spcBef>
                <a:spcPts val="0"/>
              </a:spcBef>
              <a:spcAft>
                <a:spcPts val="0"/>
              </a:spcAft>
              <a:buSzPts val="6400"/>
              <a:buNone/>
              <a:defRPr sz="6400"/>
            </a:lvl7pPr>
            <a:lvl8pPr lvl="7" rtl="0">
              <a:spcBef>
                <a:spcPts val="0"/>
              </a:spcBef>
              <a:spcAft>
                <a:spcPts val="0"/>
              </a:spcAft>
              <a:buSzPts val="6400"/>
              <a:buNone/>
              <a:defRPr sz="6400"/>
            </a:lvl8pPr>
            <a:lvl9pPr lvl="8" rtl="0">
              <a:spcBef>
                <a:spcPts val="0"/>
              </a:spcBef>
              <a:spcAft>
                <a:spcPts val="0"/>
              </a:spcAft>
              <a:buSzPts val="6400"/>
              <a:buNone/>
              <a:defRPr sz="6400"/>
            </a:lvl9pPr>
          </a:lstStyle>
          <a:p/>
        </p:txBody>
      </p:sp>
      <p:sp>
        <p:nvSpPr>
          <p:cNvPr id="213" name="Google Shape;213;g2520100a313_0_377"/>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214" name="Shape 214"/>
        <p:cNvGrpSpPr/>
        <p:nvPr/>
      </p:nvGrpSpPr>
      <p:grpSpPr>
        <a:xfrm>
          <a:off x="0" y="0"/>
          <a:ext cx="0" cy="0"/>
          <a:chOff x="0" y="0"/>
          <a:chExt cx="0" cy="0"/>
        </a:xfrm>
      </p:grpSpPr>
      <p:sp>
        <p:nvSpPr>
          <p:cNvPr id="215" name="Google Shape;215;g2520100a313_0_380"/>
          <p:cNvSpPr/>
          <p:nvPr/>
        </p:nvSpPr>
        <p:spPr>
          <a:xfrm>
            <a:off x="6096000" y="-167"/>
            <a:ext cx="6096000" cy="6858000"/>
          </a:xfrm>
          <a:prstGeom prst="rect">
            <a:avLst/>
          </a:prstGeom>
          <a:solidFill>
            <a:schemeClr val="lt2"/>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216" name="Google Shape;216;g2520100a313_0_380"/>
          <p:cNvSpPr txBox="1"/>
          <p:nvPr>
            <p:ph type="title"/>
          </p:nvPr>
        </p:nvSpPr>
        <p:spPr>
          <a:xfrm>
            <a:off x="354000" y="1644233"/>
            <a:ext cx="5393700" cy="1976400"/>
          </a:xfrm>
          <a:prstGeom prst="rect">
            <a:avLst/>
          </a:prstGeom>
        </p:spPr>
        <p:txBody>
          <a:bodyPr anchorCtr="0" anchor="b" bIns="121900" lIns="121900" spcFirstLastPara="1" rIns="121900" wrap="square" tIns="121900">
            <a:noAutofit/>
          </a:bodyPr>
          <a:lstStyle>
            <a:lvl1pPr lvl="0" rtl="0" algn="ctr">
              <a:spcBef>
                <a:spcPts val="0"/>
              </a:spcBef>
              <a:spcAft>
                <a:spcPts val="0"/>
              </a:spcAft>
              <a:buSzPts val="5600"/>
              <a:buNone/>
              <a:defRPr sz="5600"/>
            </a:lvl1pPr>
            <a:lvl2pPr lvl="1" rtl="0" algn="ctr">
              <a:spcBef>
                <a:spcPts val="0"/>
              </a:spcBef>
              <a:spcAft>
                <a:spcPts val="0"/>
              </a:spcAft>
              <a:buSzPts val="5600"/>
              <a:buNone/>
              <a:defRPr sz="5600"/>
            </a:lvl2pPr>
            <a:lvl3pPr lvl="2" rtl="0" algn="ctr">
              <a:spcBef>
                <a:spcPts val="0"/>
              </a:spcBef>
              <a:spcAft>
                <a:spcPts val="0"/>
              </a:spcAft>
              <a:buSzPts val="5600"/>
              <a:buNone/>
              <a:defRPr sz="5600"/>
            </a:lvl3pPr>
            <a:lvl4pPr lvl="3" rtl="0" algn="ctr">
              <a:spcBef>
                <a:spcPts val="0"/>
              </a:spcBef>
              <a:spcAft>
                <a:spcPts val="0"/>
              </a:spcAft>
              <a:buSzPts val="5600"/>
              <a:buNone/>
              <a:defRPr sz="5600"/>
            </a:lvl4pPr>
            <a:lvl5pPr lvl="4" rtl="0" algn="ctr">
              <a:spcBef>
                <a:spcPts val="0"/>
              </a:spcBef>
              <a:spcAft>
                <a:spcPts val="0"/>
              </a:spcAft>
              <a:buSzPts val="5600"/>
              <a:buNone/>
              <a:defRPr sz="5600"/>
            </a:lvl5pPr>
            <a:lvl6pPr lvl="5" rtl="0" algn="ctr">
              <a:spcBef>
                <a:spcPts val="0"/>
              </a:spcBef>
              <a:spcAft>
                <a:spcPts val="0"/>
              </a:spcAft>
              <a:buSzPts val="5600"/>
              <a:buNone/>
              <a:defRPr sz="5600"/>
            </a:lvl6pPr>
            <a:lvl7pPr lvl="6" rtl="0" algn="ctr">
              <a:spcBef>
                <a:spcPts val="0"/>
              </a:spcBef>
              <a:spcAft>
                <a:spcPts val="0"/>
              </a:spcAft>
              <a:buSzPts val="5600"/>
              <a:buNone/>
              <a:defRPr sz="5600"/>
            </a:lvl7pPr>
            <a:lvl8pPr lvl="7" rtl="0" algn="ctr">
              <a:spcBef>
                <a:spcPts val="0"/>
              </a:spcBef>
              <a:spcAft>
                <a:spcPts val="0"/>
              </a:spcAft>
              <a:buSzPts val="5600"/>
              <a:buNone/>
              <a:defRPr sz="5600"/>
            </a:lvl8pPr>
            <a:lvl9pPr lvl="8" rtl="0" algn="ctr">
              <a:spcBef>
                <a:spcPts val="0"/>
              </a:spcBef>
              <a:spcAft>
                <a:spcPts val="0"/>
              </a:spcAft>
              <a:buSzPts val="5600"/>
              <a:buNone/>
              <a:defRPr sz="5600"/>
            </a:lvl9pPr>
          </a:lstStyle>
          <a:p/>
        </p:txBody>
      </p:sp>
      <p:sp>
        <p:nvSpPr>
          <p:cNvPr id="217" name="Google Shape;217;g2520100a313_0_380"/>
          <p:cNvSpPr txBox="1"/>
          <p:nvPr>
            <p:ph idx="1" type="subTitle"/>
          </p:nvPr>
        </p:nvSpPr>
        <p:spPr>
          <a:xfrm>
            <a:off x="354000" y="3737433"/>
            <a:ext cx="5393700" cy="1646700"/>
          </a:xfrm>
          <a:prstGeom prst="rect">
            <a:avLst/>
          </a:prstGeom>
        </p:spPr>
        <p:txBody>
          <a:bodyPr anchorCtr="0" anchor="t" bIns="121900" lIns="121900" spcFirstLastPara="1" rIns="121900" wrap="square" tIns="121900">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218" name="Google Shape;218;g2520100a313_0_380"/>
          <p:cNvSpPr txBox="1"/>
          <p:nvPr>
            <p:ph idx="2" type="body"/>
          </p:nvPr>
        </p:nvSpPr>
        <p:spPr>
          <a:xfrm>
            <a:off x="6586000" y="965433"/>
            <a:ext cx="5115900" cy="4926900"/>
          </a:xfrm>
          <a:prstGeom prst="rect">
            <a:avLst/>
          </a:prstGeom>
        </p:spPr>
        <p:txBody>
          <a:bodyPr anchorCtr="0" anchor="ctr" bIns="121900" lIns="121900" spcFirstLastPara="1" rIns="121900" wrap="square" tIns="121900">
            <a:noAutofit/>
          </a:bodyPr>
          <a:lstStyle>
            <a:lvl1pPr indent="-381000" lvl="0" marL="457200" rtl="0">
              <a:spcBef>
                <a:spcPts val="0"/>
              </a:spcBef>
              <a:spcAft>
                <a:spcPts val="0"/>
              </a:spcAft>
              <a:buSzPts val="2400"/>
              <a:buChar char="●"/>
              <a:defRPr/>
            </a:lvl1pPr>
            <a:lvl2pPr indent="-349250" lvl="1" marL="914400" rtl="0">
              <a:spcBef>
                <a:spcPts val="2100"/>
              </a:spcBef>
              <a:spcAft>
                <a:spcPts val="0"/>
              </a:spcAft>
              <a:buSzPts val="1900"/>
              <a:buChar char="○"/>
              <a:defRPr/>
            </a:lvl2pPr>
            <a:lvl3pPr indent="-349250" lvl="2" marL="1371600" rtl="0">
              <a:spcBef>
                <a:spcPts val="2100"/>
              </a:spcBef>
              <a:spcAft>
                <a:spcPts val="0"/>
              </a:spcAft>
              <a:buSzPts val="1900"/>
              <a:buChar char="■"/>
              <a:defRPr/>
            </a:lvl3pPr>
            <a:lvl4pPr indent="-349250" lvl="3" marL="1828800" rtl="0">
              <a:spcBef>
                <a:spcPts val="2100"/>
              </a:spcBef>
              <a:spcAft>
                <a:spcPts val="0"/>
              </a:spcAft>
              <a:buSzPts val="1900"/>
              <a:buChar char="●"/>
              <a:defRPr/>
            </a:lvl4pPr>
            <a:lvl5pPr indent="-349250" lvl="4" marL="2286000" rtl="0">
              <a:spcBef>
                <a:spcPts val="2100"/>
              </a:spcBef>
              <a:spcAft>
                <a:spcPts val="0"/>
              </a:spcAft>
              <a:buSzPts val="1900"/>
              <a:buChar char="○"/>
              <a:defRPr/>
            </a:lvl5pPr>
            <a:lvl6pPr indent="-349250" lvl="5" marL="2743200" rtl="0">
              <a:spcBef>
                <a:spcPts val="2100"/>
              </a:spcBef>
              <a:spcAft>
                <a:spcPts val="0"/>
              </a:spcAft>
              <a:buSzPts val="1900"/>
              <a:buChar char="■"/>
              <a:defRPr/>
            </a:lvl6pPr>
            <a:lvl7pPr indent="-349250" lvl="6" marL="3200400" rtl="0">
              <a:spcBef>
                <a:spcPts val="2100"/>
              </a:spcBef>
              <a:spcAft>
                <a:spcPts val="0"/>
              </a:spcAft>
              <a:buSzPts val="1900"/>
              <a:buChar char="●"/>
              <a:defRPr/>
            </a:lvl7pPr>
            <a:lvl8pPr indent="-349250" lvl="7" marL="3657600" rtl="0">
              <a:spcBef>
                <a:spcPts val="2100"/>
              </a:spcBef>
              <a:spcAft>
                <a:spcPts val="0"/>
              </a:spcAft>
              <a:buSzPts val="1900"/>
              <a:buChar char="○"/>
              <a:defRPr/>
            </a:lvl8pPr>
            <a:lvl9pPr indent="-349250" lvl="8" marL="4114800" rtl="0">
              <a:spcBef>
                <a:spcPts val="2100"/>
              </a:spcBef>
              <a:spcAft>
                <a:spcPts val="2100"/>
              </a:spcAft>
              <a:buSzPts val="1900"/>
              <a:buChar char="■"/>
              <a:defRPr/>
            </a:lvl9pPr>
          </a:lstStyle>
          <a:p/>
        </p:txBody>
      </p:sp>
      <p:sp>
        <p:nvSpPr>
          <p:cNvPr id="219" name="Google Shape;219;g2520100a313_0_380"/>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20" name="Shape 220"/>
        <p:cNvGrpSpPr/>
        <p:nvPr/>
      </p:nvGrpSpPr>
      <p:grpSpPr>
        <a:xfrm>
          <a:off x="0" y="0"/>
          <a:ext cx="0" cy="0"/>
          <a:chOff x="0" y="0"/>
          <a:chExt cx="0" cy="0"/>
        </a:xfrm>
      </p:grpSpPr>
      <p:sp>
        <p:nvSpPr>
          <p:cNvPr id="221" name="Google Shape;221;g2520100a313_0_386"/>
          <p:cNvSpPr txBox="1"/>
          <p:nvPr>
            <p:ph idx="1" type="body"/>
          </p:nvPr>
        </p:nvSpPr>
        <p:spPr>
          <a:xfrm>
            <a:off x="415600" y="5640767"/>
            <a:ext cx="7998300" cy="806700"/>
          </a:xfrm>
          <a:prstGeom prst="rect">
            <a:avLst/>
          </a:prstGeom>
        </p:spPr>
        <p:txBody>
          <a:bodyPr anchorCtr="0" anchor="ctr" bIns="121900" lIns="121900" spcFirstLastPara="1" rIns="121900" wrap="square" tIns="121900">
            <a:noAutofit/>
          </a:bodyPr>
          <a:lstStyle>
            <a:lvl1pPr indent="-228600" lvl="0" marL="457200" rtl="0">
              <a:lnSpc>
                <a:spcPct val="100000"/>
              </a:lnSpc>
              <a:spcBef>
                <a:spcPts val="0"/>
              </a:spcBef>
              <a:spcAft>
                <a:spcPts val="0"/>
              </a:spcAft>
              <a:buSzPts val="2400"/>
              <a:buNone/>
              <a:defRPr/>
            </a:lvl1pPr>
          </a:lstStyle>
          <a:p/>
        </p:txBody>
      </p:sp>
      <p:sp>
        <p:nvSpPr>
          <p:cNvPr id="222" name="Google Shape;222;g2520100a313_0_386"/>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223" name="Shape 223"/>
        <p:cNvGrpSpPr/>
        <p:nvPr/>
      </p:nvGrpSpPr>
      <p:grpSpPr>
        <a:xfrm>
          <a:off x="0" y="0"/>
          <a:ext cx="0" cy="0"/>
          <a:chOff x="0" y="0"/>
          <a:chExt cx="0" cy="0"/>
        </a:xfrm>
      </p:grpSpPr>
      <p:sp>
        <p:nvSpPr>
          <p:cNvPr id="224" name="Google Shape;224;g2520100a313_0_389"/>
          <p:cNvSpPr txBox="1"/>
          <p:nvPr>
            <p:ph hasCustomPrompt="1" type="title"/>
          </p:nvPr>
        </p:nvSpPr>
        <p:spPr>
          <a:xfrm>
            <a:off x="415600" y="1474833"/>
            <a:ext cx="11360700" cy="2618100"/>
          </a:xfrm>
          <a:prstGeom prst="rect">
            <a:avLst/>
          </a:prstGeom>
        </p:spPr>
        <p:txBody>
          <a:bodyPr anchorCtr="0" anchor="b" bIns="121900" lIns="121900" spcFirstLastPara="1" rIns="121900" wrap="square" tIns="121900">
            <a:noAutofit/>
          </a:bodyPr>
          <a:lstStyle>
            <a:lvl1pPr lvl="0" rtl="0" algn="ctr">
              <a:spcBef>
                <a:spcPts val="0"/>
              </a:spcBef>
              <a:spcAft>
                <a:spcPts val="0"/>
              </a:spcAft>
              <a:buSzPts val="16000"/>
              <a:buNone/>
              <a:defRPr sz="16000"/>
            </a:lvl1pPr>
            <a:lvl2pPr lvl="1" rtl="0" algn="ctr">
              <a:spcBef>
                <a:spcPts val="0"/>
              </a:spcBef>
              <a:spcAft>
                <a:spcPts val="0"/>
              </a:spcAft>
              <a:buSzPts val="16000"/>
              <a:buNone/>
              <a:defRPr sz="16000"/>
            </a:lvl2pPr>
            <a:lvl3pPr lvl="2" rtl="0" algn="ctr">
              <a:spcBef>
                <a:spcPts val="0"/>
              </a:spcBef>
              <a:spcAft>
                <a:spcPts val="0"/>
              </a:spcAft>
              <a:buSzPts val="16000"/>
              <a:buNone/>
              <a:defRPr sz="16000"/>
            </a:lvl3pPr>
            <a:lvl4pPr lvl="3" rtl="0" algn="ctr">
              <a:spcBef>
                <a:spcPts val="0"/>
              </a:spcBef>
              <a:spcAft>
                <a:spcPts val="0"/>
              </a:spcAft>
              <a:buSzPts val="16000"/>
              <a:buNone/>
              <a:defRPr sz="16000"/>
            </a:lvl4pPr>
            <a:lvl5pPr lvl="4" rtl="0" algn="ctr">
              <a:spcBef>
                <a:spcPts val="0"/>
              </a:spcBef>
              <a:spcAft>
                <a:spcPts val="0"/>
              </a:spcAft>
              <a:buSzPts val="16000"/>
              <a:buNone/>
              <a:defRPr sz="16000"/>
            </a:lvl5pPr>
            <a:lvl6pPr lvl="5" rtl="0" algn="ctr">
              <a:spcBef>
                <a:spcPts val="0"/>
              </a:spcBef>
              <a:spcAft>
                <a:spcPts val="0"/>
              </a:spcAft>
              <a:buSzPts val="16000"/>
              <a:buNone/>
              <a:defRPr sz="16000"/>
            </a:lvl6pPr>
            <a:lvl7pPr lvl="6" rtl="0" algn="ctr">
              <a:spcBef>
                <a:spcPts val="0"/>
              </a:spcBef>
              <a:spcAft>
                <a:spcPts val="0"/>
              </a:spcAft>
              <a:buSzPts val="16000"/>
              <a:buNone/>
              <a:defRPr sz="16000"/>
            </a:lvl7pPr>
            <a:lvl8pPr lvl="7" rtl="0" algn="ctr">
              <a:spcBef>
                <a:spcPts val="0"/>
              </a:spcBef>
              <a:spcAft>
                <a:spcPts val="0"/>
              </a:spcAft>
              <a:buSzPts val="16000"/>
              <a:buNone/>
              <a:defRPr sz="16000"/>
            </a:lvl8pPr>
            <a:lvl9pPr lvl="8" rtl="0" algn="ctr">
              <a:spcBef>
                <a:spcPts val="0"/>
              </a:spcBef>
              <a:spcAft>
                <a:spcPts val="0"/>
              </a:spcAft>
              <a:buSzPts val="16000"/>
              <a:buNone/>
              <a:defRPr sz="16000"/>
            </a:lvl9pPr>
          </a:lstStyle>
          <a:p>
            <a:r>
              <a:t>xx%</a:t>
            </a:r>
          </a:p>
        </p:txBody>
      </p:sp>
      <p:sp>
        <p:nvSpPr>
          <p:cNvPr id="225" name="Google Shape;225;g2520100a313_0_389"/>
          <p:cNvSpPr txBox="1"/>
          <p:nvPr>
            <p:ph idx="1" type="body"/>
          </p:nvPr>
        </p:nvSpPr>
        <p:spPr>
          <a:xfrm>
            <a:off x="415600" y="4202967"/>
            <a:ext cx="11360700" cy="1734300"/>
          </a:xfrm>
          <a:prstGeom prst="rect">
            <a:avLst/>
          </a:prstGeom>
        </p:spPr>
        <p:txBody>
          <a:bodyPr anchorCtr="0" anchor="t" bIns="121900" lIns="121900" spcFirstLastPara="1" rIns="121900" wrap="square" tIns="121900">
            <a:noAutofit/>
          </a:bodyPr>
          <a:lstStyle>
            <a:lvl1pPr indent="-381000" lvl="0" marL="457200" rtl="0" algn="ctr">
              <a:spcBef>
                <a:spcPts val="0"/>
              </a:spcBef>
              <a:spcAft>
                <a:spcPts val="0"/>
              </a:spcAft>
              <a:buSzPts val="2400"/>
              <a:buChar char="●"/>
              <a:defRPr/>
            </a:lvl1pPr>
            <a:lvl2pPr indent="-349250" lvl="1" marL="914400" rtl="0" algn="ctr">
              <a:spcBef>
                <a:spcPts val="2100"/>
              </a:spcBef>
              <a:spcAft>
                <a:spcPts val="0"/>
              </a:spcAft>
              <a:buSzPts val="1900"/>
              <a:buChar char="○"/>
              <a:defRPr/>
            </a:lvl2pPr>
            <a:lvl3pPr indent="-349250" lvl="2" marL="1371600" rtl="0" algn="ctr">
              <a:spcBef>
                <a:spcPts val="2100"/>
              </a:spcBef>
              <a:spcAft>
                <a:spcPts val="0"/>
              </a:spcAft>
              <a:buSzPts val="1900"/>
              <a:buChar char="■"/>
              <a:defRPr/>
            </a:lvl3pPr>
            <a:lvl4pPr indent="-349250" lvl="3" marL="1828800" rtl="0" algn="ctr">
              <a:spcBef>
                <a:spcPts val="2100"/>
              </a:spcBef>
              <a:spcAft>
                <a:spcPts val="0"/>
              </a:spcAft>
              <a:buSzPts val="1900"/>
              <a:buChar char="●"/>
              <a:defRPr/>
            </a:lvl4pPr>
            <a:lvl5pPr indent="-349250" lvl="4" marL="2286000" rtl="0" algn="ctr">
              <a:spcBef>
                <a:spcPts val="2100"/>
              </a:spcBef>
              <a:spcAft>
                <a:spcPts val="0"/>
              </a:spcAft>
              <a:buSzPts val="1900"/>
              <a:buChar char="○"/>
              <a:defRPr/>
            </a:lvl5pPr>
            <a:lvl6pPr indent="-349250" lvl="5" marL="2743200" rtl="0" algn="ctr">
              <a:spcBef>
                <a:spcPts val="2100"/>
              </a:spcBef>
              <a:spcAft>
                <a:spcPts val="0"/>
              </a:spcAft>
              <a:buSzPts val="1900"/>
              <a:buChar char="■"/>
              <a:defRPr/>
            </a:lvl6pPr>
            <a:lvl7pPr indent="-349250" lvl="6" marL="3200400" rtl="0" algn="ctr">
              <a:spcBef>
                <a:spcPts val="2100"/>
              </a:spcBef>
              <a:spcAft>
                <a:spcPts val="0"/>
              </a:spcAft>
              <a:buSzPts val="1900"/>
              <a:buChar char="●"/>
              <a:defRPr/>
            </a:lvl7pPr>
            <a:lvl8pPr indent="-349250" lvl="7" marL="3657600" rtl="0" algn="ctr">
              <a:spcBef>
                <a:spcPts val="2100"/>
              </a:spcBef>
              <a:spcAft>
                <a:spcPts val="0"/>
              </a:spcAft>
              <a:buSzPts val="1900"/>
              <a:buChar char="○"/>
              <a:defRPr/>
            </a:lvl8pPr>
            <a:lvl9pPr indent="-349250" lvl="8" marL="4114800" rtl="0" algn="ctr">
              <a:spcBef>
                <a:spcPts val="2100"/>
              </a:spcBef>
              <a:spcAft>
                <a:spcPts val="2100"/>
              </a:spcAft>
              <a:buSzPts val="1900"/>
              <a:buChar char="■"/>
              <a:defRPr/>
            </a:lvl9pPr>
          </a:lstStyle>
          <a:p/>
        </p:txBody>
      </p:sp>
      <p:sp>
        <p:nvSpPr>
          <p:cNvPr id="226" name="Google Shape;226;g2520100a313_0_389"/>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27" name="Shape 227"/>
        <p:cNvGrpSpPr/>
        <p:nvPr/>
      </p:nvGrpSpPr>
      <p:grpSpPr>
        <a:xfrm>
          <a:off x="0" y="0"/>
          <a:ext cx="0" cy="0"/>
          <a:chOff x="0" y="0"/>
          <a:chExt cx="0" cy="0"/>
        </a:xfrm>
      </p:grpSpPr>
      <p:sp>
        <p:nvSpPr>
          <p:cNvPr id="228" name="Google Shape;228;g2520100a313_0_393"/>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6" name="Shape 36"/>
        <p:cNvGrpSpPr/>
        <p:nvPr/>
      </p:nvGrpSpPr>
      <p:grpSpPr>
        <a:xfrm>
          <a:off x="0" y="0"/>
          <a:ext cx="0" cy="0"/>
          <a:chOff x="0" y="0"/>
          <a:chExt cx="0" cy="0"/>
        </a:xfrm>
      </p:grpSpPr>
      <p:sp>
        <p:nvSpPr>
          <p:cNvPr id="37" name="Google Shape;37;p27"/>
          <p:cNvSpPr txBox="1"/>
          <p:nvPr>
            <p:ph type="title"/>
          </p:nvPr>
        </p:nvSpPr>
        <p:spPr>
          <a:xfrm>
            <a:off x="1024128" y="585216"/>
            <a:ext cx="9720072" cy="1499616"/>
          </a:xfrm>
          <a:prstGeom prst="rect">
            <a:avLst/>
          </a:prstGeom>
          <a:noFill/>
          <a:ln>
            <a:noFill/>
          </a:ln>
        </p:spPr>
        <p:txBody>
          <a:bodyPr anchorCtr="0" anchor="ctr" bIns="45700" lIns="91425" spcFirstLastPara="1" rIns="91425" wrap="square" tIns="45700">
            <a:normAutofit/>
          </a:bodyPr>
          <a:lstStyle>
            <a:lvl1pPr lvl="0" algn="l">
              <a:lnSpc>
                <a:spcPct val="80000"/>
              </a:lnSpc>
              <a:spcBef>
                <a:spcPts val="0"/>
              </a:spcBef>
              <a:spcAft>
                <a:spcPts val="0"/>
              </a:spcAft>
              <a:buClr>
                <a:srgbClr val="0C0C0C"/>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27"/>
          <p:cNvSpPr txBox="1"/>
          <p:nvPr>
            <p:ph idx="1" type="body"/>
          </p:nvPr>
        </p:nvSpPr>
        <p:spPr>
          <a:xfrm>
            <a:off x="1024127" y="2286000"/>
            <a:ext cx="4754880" cy="4023360"/>
          </a:xfrm>
          <a:prstGeom prst="rect">
            <a:avLst/>
          </a:prstGeom>
          <a:noFill/>
          <a:ln>
            <a:noFill/>
          </a:ln>
        </p:spPr>
        <p:txBody>
          <a:bodyPr anchorCtr="0" anchor="t" bIns="45700" lIns="45700" spcFirstLastPara="1" rIns="4570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39" name="Google Shape;39;p27"/>
          <p:cNvSpPr txBox="1"/>
          <p:nvPr>
            <p:ph idx="2" type="body"/>
          </p:nvPr>
        </p:nvSpPr>
        <p:spPr>
          <a:xfrm>
            <a:off x="5989320" y="2286000"/>
            <a:ext cx="4754880" cy="4023360"/>
          </a:xfrm>
          <a:prstGeom prst="rect">
            <a:avLst/>
          </a:prstGeom>
          <a:noFill/>
          <a:ln>
            <a:noFill/>
          </a:ln>
        </p:spPr>
        <p:txBody>
          <a:bodyPr anchorCtr="0" anchor="t" bIns="45700" lIns="45700" spcFirstLastPara="1" rIns="4570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40" name="Google Shape;40;p27"/>
          <p:cNvSpPr txBox="1"/>
          <p:nvPr>
            <p:ph idx="10" type="dt"/>
          </p:nvPr>
        </p:nvSpPr>
        <p:spPr>
          <a:xfrm>
            <a:off x="1024129" y="6470704"/>
            <a:ext cx="2154143"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27"/>
          <p:cNvSpPr txBox="1"/>
          <p:nvPr>
            <p:ph idx="11" type="ftr"/>
          </p:nvPr>
        </p:nvSpPr>
        <p:spPr>
          <a:xfrm>
            <a:off x="4842932" y="6470704"/>
            <a:ext cx="5901459"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27"/>
          <p:cNvSpPr txBox="1"/>
          <p:nvPr>
            <p:ph idx="12" type="sldNum"/>
          </p:nvPr>
        </p:nvSpPr>
        <p:spPr>
          <a:xfrm>
            <a:off x="10837333" y="6470704"/>
            <a:ext cx="973667" cy="274320"/>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3" name="Shape 43"/>
        <p:cNvGrpSpPr/>
        <p:nvPr/>
      </p:nvGrpSpPr>
      <p:grpSpPr>
        <a:xfrm>
          <a:off x="0" y="0"/>
          <a:ext cx="0" cy="0"/>
          <a:chOff x="0" y="0"/>
          <a:chExt cx="0" cy="0"/>
        </a:xfrm>
      </p:grpSpPr>
      <p:sp>
        <p:nvSpPr>
          <p:cNvPr id="44" name="Google Shape;44;p28"/>
          <p:cNvSpPr txBox="1"/>
          <p:nvPr>
            <p:ph type="title"/>
          </p:nvPr>
        </p:nvSpPr>
        <p:spPr>
          <a:xfrm>
            <a:off x="1024128" y="585216"/>
            <a:ext cx="9720072" cy="1499616"/>
          </a:xfrm>
          <a:prstGeom prst="rect">
            <a:avLst/>
          </a:prstGeom>
          <a:noFill/>
          <a:ln>
            <a:noFill/>
          </a:ln>
        </p:spPr>
        <p:txBody>
          <a:bodyPr anchorCtr="0" anchor="ctr" bIns="45700" lIns="91425" spcFirstLastPara="1" rIns="91425" wrap="square" tIns="45700">
            <a:normAutofit/>
          </a:bodyPr>
          <a:lstStyle>
            <a:lvl1pPr lvl="0" algn="l">
              <a:lnSpc>
                <a:spcPct val="80000"/>
              </a:lnSpc>
              <a:spcBef>
                <a:spcPts val="0"/>
              </a:spcBef>
              <a:spcAft>
                <a:spcPts val="0"/>
              </a:spcAft>
              <a:buClr>
                <a:srgbClr val="0C0C0C"/>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5" name="Google Shape;45;p28"/>
          <p:cNvSpPr txBox="1"/>
          <p:nvPr>
            <p:ph idx="1" type="body"/>
          </p:nvPr>
        </p:nvSpPr>
        <p:spPr>
          <a:xfrm>
            <a:off x="1024128" y="2179636"/>
            <a:ext cx="4754880" cy="822960"/>
          </a:xfrm>
          <a:prstGeom prst="rect">
            <a:avLst/>
          </a:prstGeom>
          <a:noFill/>
          <a:ln>
            <a:noFill/>
          </a:ln>
        </p:spPr>
        <p:txBody>
          <a:bodyPr anchorCtr="0" anchor="ctr" bIns="45700" lIns="137150" spcFirstLastPara="1" rIns="137150" wrap="square" tIns="45700">
            <a:normAutofit/>
          </a:bodyPr>
          <a:lstStyle>
            <a:lvl1pPr indent="-228600" lvl="0" marL="457200" algn="l">
              <a:lnSpc>
                <a:spcPct val="90000"/>
              </a:lnSpc>
              <a:spcBef>
                <a:spcPts val="0"/>
              </a:spcBef>
              <a:spcAft>
                <a:spcPts val="0"/>
              </a:spcAft>
              <a:buSzPts val="2300"/>
              <a:buNone/>
              <a:defRPr b="0" sz="2300" cap="none">
                <a:solidFill>
                  <a:schemeClr val="accent1"/>
                </a:solidFill>
                <a:latin typeface="Twentieth Century"/>
                <a:ea typeface="Twentieth Century"/>
                <a:cs typeface="Twentieth Century"/>
                <a:sym typeface="Twentieth Century"/>
              </a:defRPr>
            </a:lvl1pPr>
            <a:lvl2pPr indent="-228600" lvl="1" marL="914400" algn="l">
              <a:lnSpc>
                <a:spcPct val="90000"/>
              </a:lnSpc>
              <a:spcBef>
                <a:spcPts val="200"/>
              </a:spcBef>
              <a:spcAft>
                <a:spcPts val="0"/>
              </a:spcAft>
              <a:buSzPts val="2000"/>
              <a:buNone/>
              <a:defRPr b="1" sz="2000"/>
            </a:lvl2pPr>
            <a:lvl3pPr indent="-228600" lvl="2" marL="1371600" algn="l">
              <a:lnSpc>
                <a:spcPct val="90000"/>
              </a:lnSpc>
              <a:spcBef>
                <a:spcPts val="400"/>
              </a:spcBef>
              <a:spcAft>
                <a:spcPts val="0"/>
              </a:spcAft>
              <a:buSzPts val="1800"/>
              <a:buNone/>
              <a:defRPr b="1" sz="1800"/>
            </a:lvl3pPr>
            <a:lvl4pPr indent="-228600" lvl="3" marL="1828800" algn="l">
              <a:lnSpc>
                <a:spcPct val="90000"/>
              </a:lnSpc>
              <a:spcBef>
                <a:spcPts val="400"/>
              </a:spcBef>
              <a:spcAft>
                <a:spcPts val="0"/>
              </a:spcAft>
              <a:buSzPts val="1600"/>
              <a:buNone/>
              <a:defRPr b="1" sz="1600"/>
            </a:lvl4pPr>
            <a:lvl5pPr indent="-228600" lvl="4" marL="2286000" algn="l">
              <a:lnSpc>
                <a:spcPct val="90000"/>
              </a:lnSpc>
              <a:spcBef>
                <a:spcPts val="400"/>
              </a:spcBef>
              <a:spcAft>
                <a:spcPts val="0"/>
              </a:spcAft>
              <a:buSzPts val="1600"/>
              <a:buNone/>
              <a:defRPr b="1" sz="1600"/>
            </a:lvl5pPr>
            <a:lvl6pPr indent="-228600" lvl="5" marL="2743200" algn="l">
              <a:lnSpc>
                <a:spcPct val="90000"/>
              </a:lnSpc>
              <a:spcBef>
                <a:spcPts val="400"/>
              </a:spcBef>
              <a:spcAft>
                <a:spcPts val="0"/>
              </a:spcAft>
              <a:buSzPts val="1600"/>
              <a:buNone/>
              <a:defRPr b="1" sz="1600"/>
            </a:lvl6pPr>
            <a:lvl7pPr indent="-228600" lvl="6" marL="3200400" algn="l">
              <a:lnSpc>
                <a:spcPct val="90000"/>
              </a:lnSpc>
              <a:spcBef>
                <a:spcPts val="400"/>
              </a:spcBef>
              <a:spcAft>
                <a:spcPts val="0"/>
              </a:spcAft>
              <a:buSzPts val="1600"/>
              <a:buNone/>
              <a:defRPr b="1" sz="1600"/>
            </a:lvl7pPr>
            <a:lvl8pPr indent="-228600" lvl="7" marL="3657600" algn="l">
              <a:lnSpc>
                <a:spcPct val="90000"/>
              </a:lnSpc>
              <a:spcBef>
                <a:spcPts val="400"/>
              </a:spcBef>
              <a:spcAft>
                <a:spcPts val="0"/>
              </a:spcAft>
              <a:buSzPts val="1600"/>
              <a:buNone/>
              <a:defRPr b="1" sz="1600"/>
            </a:lvl8pPr>
            <a:lvl9pPr indent="-228600" lvl="8" marL="4114800" algn="l">
              <a:lnSpc>
                <a:spcPct val="90000"/>
              </a:lnSpc>
              <a:spcBef>
                <a:spcPts val="400"/>
              </a:spcBef>
              <a:spcAft>
                <a:spcPts val="400"/>
              </a:spcAft>
              <a:buSzPts val="1600"/>
              <a:buNone/>
              <a:defRPr b="1" sz="1600"/>
            </a:lvl9pPr>
          </a:lstStyle>
          <a:p/>
        </p:txBody>
      </p:sp>
      <p:sp>
        <p:nvSpPr>
          <p:cNvPr id="46" name="Google Shape;46;p28"/>
          <p:cNvSpPr txBox="1"/>
          <p:nvPr>
            <p:ph idx="2" type="body"/>
          </p:nvPr>
        </p:nvSpPr>
        <p:spPr>
          <a:xfrm>
            <a:off x="1024128" y="2967788"/>
            <a:ext cx="4754880" cy="3341572"/>
          </a:xfrm>
          <a:prstGeom prst="rect">
            <a:avLst/>
          </a:prstGeom>
          <a:noFill/>
          <a:ln>
            <a:noFill/>
          </a:ln>
        </p:spPr>
        <p:txBody>
          <a:bodyPr anchorCtr="0" anchor="t" bIns="45700" lIns="45700" spcFirstLastPara="1" rIns="4570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47" name="Google Shape;47;p28"/>
          <p:cNvSpPr txBox="1"/>
          <p:nvPr>
            <p:ph idx="3" type="body"/>
          </p:nvPr>
        </p:nvSpPr>
        <p:spPr>
          <a:xfrm>
            <a:off x="5990888" y="2179636"/>
            <a:ext cx="4754880" cy="822960"/>
          </a:xfrm>
          <a:prstGeom prst="rect">
            <a:avLst/>
          </a:prstGeom>
          <a:noFill/>
          <a:ln>
            <a:noFill/>
          </a:ln>
        </p:spPr>
        <p:txBody>
          <a:bodyPr anchorCtr="0" anchor="ctr" bIns="45700" lIns="137150" spcFirstLastPara="1" rIns="137150" wrap="square" tIns="45700">
            <a:normAutofit/>
          </a:bodyPr>
          <a:lstStyle>
            <a:lvl1pPr indent="-228600" lvl="0" marL="457200" algn="l">
              <a:lnSpc>
                <a:spcPct val="90000"/>
              </a:lnSpc>
              <a:spcBef>
                <a:spcPts val="0"/>
              </a:spcBef>
              <a:spcAft>
                <a:spcPts val="0"/>
              </a:spcAft>
              <a:buSzPts val="2300"/>
              <a:buNone/>
              <a:defRPr b="0" sz="2300" cap="none">
                <a:solidFill>
                  <a:schemeClr val="accent1"/>
                </a:solidFill>
                <a:latin typeface="Twentieth Century"/>
                <a:ea typeface="Twentieth Century"/>
                <a:cs typeface="Twentieth Century"/>
                <a:sym typeface="Twentieth Century"/>
              </a:defRPr>
            </a:lvl1pPr>
            <a:lvl2pPr indent="-228600" lvl="1" marL="914400" algn="l">
              <a:lnSpc>
                <a:spcPct val="90000"/>
              </a:lnSpc>
              <a:spcBef>
                <a:spcPts val="200"/>
              </a:spcBef>
              <a:spcAft>
                <a:spcPts val="0"/>
              </a:spcAft>
              <a:buSzPts val="2000"/>
              <a:buNone/>
              <a:defRPr b="1" sz="2000"/>
            </a:lvl2pPr>
            <a:lvl3pPr indent="-228600" lvl="2" marL="1371600" algn="l">
              <a:lnSpc>
                <a:spcPct val="90000"/>
              </a:lnSpc>
              <a:spcBef>
                <a:spcPts val="400"/>
              </a:spcBef>
              <a:spcAft>
                <a:spcPts val="0"/>
              </a:spcAft>
              <a:buSzPts val="1800"/>
              <a:buNone/>
              <a:defRPr b="1" sz="1800"/>
            </a:lvl3pPr>
            <a:lvl4pPr indent="-228600" lvl="3" marL="1828800" algn="l">
              <a:lnSpc>
                <a:spcPct val="90000"/>
              </a:lnSpc>
              <a:spcBef>
                <a:spcPts val="400"/>
              </a:spcBef>
              <a:spcAft>
                <a:spcPts val="0"/>
              </a:spcAft>
              <a:buSzPts val="1600"/>
              <a:buNone/>
              <a:defRPr b="1" sz="1600"/>
            </a:lvl4pPr>
            <a:lvl5pPr indent="-228600" lvl="4" marL="2286000" algn="l">
              <a:lnSpc>
                <a:spcPct val="90000"/>
              </a:lnSpc>
              <a:spcBef>
                <a:spcPts val="400"/>
              </a:spcBef>
              <a:spcAft>
                <a:spcPts val="0"/>
              </a:spcAft>
              <a:buSzPts val="1600"/>
              <a:buNone/>
              <a:defRPr b="1" sz="1600"/>
            </a:lvl5pPr>
            <a:lvl6pPr indent="-228600" lvl="5" marL="2743200" algn="l">
              <a:lnSpc>
                <a:spcPct val="90000"/>
              </a:lnSpc>
              <a:spcBef>
                <a:spcPts val="400"/>
              </a:spcBef>
              <a:spcAft>
                <a:spcPts val="0"/>
              </a:spcAft>
              <a:buSzPts val="1600"/>
              <a:buNone/>
              <a:defRPr b="1" sz="1600"/>
            </a:lvl6pPr>
            <a:lvl7pPr indent="-228600" lvl="6" marL="3200400" algn="l">
              <a:lnSpc>
                <a:spcPct val="90000"/>
              </a:lnSpc>
              <a:spcBef>
                <a:spcPts val="400"/>
              </a:spcBef>
              <a:spcAft>
                <a:spcPts val="0"/>
              </a:spcAft>
              <a:buSzPts val="1600"/>
              <a:buNone/>
              <a:defRPr b="1" sz="1600"/>
            </a:lvl7pPr>
            <a:lvl8pPr indent="-228600" lvl="7" marL="3657600" algn="l">
              <a:lnSpc>
                <a:spcPct val="90000"/>
              </a:lnSpc>
              <a:spcBef>
                <a:spcPts val="400"/>
              </a:spcBef>
              <a:spcAft>
                <a:spcPts val="0"/>
              </a:spcAft>
              <a:buSzPts val="1600"/>
              <a:buNone/>
              <a:defRPr b="1" sz="1600"/>
            </a:lvl8pPr>
            <a:lvl9pPr indent="-228600" lvl="8" marL="4114800" algn="l">
              <a:lnSpc>
                <a:spcPct val="90000"/>
              </a:lnSpc>
              <a:spcBef>
                <a:spcPts val="400"/>
              </a:spcBef>
              <a:spcAft>
                <a:spcPts val="400"/>
              </a:spcAft>
              <a:buSzPts val="1600"/>
              <a:buNone/>
              <a:defRPr b="1" sz="1600"/>
            </a:lvl9pPr>
          </a:lstStyle>
          <a:p/>
        </p:txBody>
      </p:sp>
      <p:sp>
        <p:nvSpPr>
          <p:cNvPr id="48" name="Google Shape;48;p28"/>
          <p:cNvSpPr txBox="1"/>
          <p:nvPr>
            <p:ph idx="4" type="body"/>
          </p:nvPr>
        </p:nvSpPr>
        <p:spPr>
          <a:xfrm>
            <a:off x="5990888" y="2967788"/>
            <a:ext cx="4754880" cy="3341572"/>
          </a:xfrm>
          <a:prstGeom prst="rect">
            <a:avLst/>
          </a:prstGeom>
          <a:noFill/>
          <a:ln>
            <a:noFill/>
          </a:ln>
        </p:spPr>
        <p:txBody>
          <a:bodyPr anchorCtr="0" anchor="t" bIns="45700" lIns="45700" spcFirstLastPara="1" rIns="4570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49" name="Google Shape;49;p28"/>
          <p:cNvSpPr txBox="1"/>
          <p:nvPr>
            <p:ph idx="10" type="dt"/>
          </p:nvPr>
        </p:nvSpPr>
        <p:spPr>
          <a:xfrm>
            <a:off x="1024129" y="6470704"/>
            <a:ext cx="2154143"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28"/>
          <p:cNvSpPr txBox="1"/>
          <p:nvPr>
            <p:ph idx="11" type="ftr"/>
          </p:nvPr>
        </p:nvSpPr>
        <p:spPr>
          <a:xfrm>
            <a:off x="4842932" y="6470704"/>
            <a:ext cx="5901459"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28"/>
          <p:cNvSpPr txBox="1"/>
          <p:nvPr>
            <p:ph idx="12" type="sldNum"/>
          </p:nvPr>
        </p:nvSpPr>
        <p:spPr>
          <a:xfrm>
            <a:off x="10837333" y="6470704"/>
            <a:ext cx="973667" cy="274320"/>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2" name="Shape 52"/>
        <p:cNvGrpSpPr/>
        <p:nvPr/>
      </p:nvGrpSpPr>
      <p:grpSpPr>
        <a:xfrm>
          <a:off x="0" y="0"/>
          <a:ext cx="0" cy="0"/>
          <a:chOff x="0" y="0"/>
          <a:chExt cx="0" cy="0"/>
        </a:xfrm>
      </p:grpSpPr>
      <p:sp>
        <p:nvSpPr>
          <p:cNvPr id="53" name="Google Shape;53;p29"/>
          <p:cNvSpPr txBox="1"/>
          <p:nvPr>
            <p:ph type="title"/>
          </p:nvPr>
        </p:nvSpPr>
        <p:spPr>
          <a:xfrm>
            <a:off x="1024128" y="585216"/>
            <a:ext cx="9720072" cy="1499616"/>
          </a:xfrm>
          <a:prstGeom prst="rect">
            <a:avLst/>
          </a:prstGeom>
          <a:noFill/>
          <a:ln>
            <a:noFill/>
          </a:ln>
        </p:spPr>
        <p:txBody>
          <a:bodyPr anchorCtr="0" anchor="ctr" bIns="45700" lIns="91425" spcFirstLastPara="1" rIns="91425" wrap="square" tIns="45700">
            <a:normAutofit/>
          </a:bodyPr>
          <a:lstStyle>
            <a:lvl1pPr lvl="0" algn="l">
              <a:lnSpc>
                <a:spcPct val="80000"/>
              </a:lnSpc>
              <a:spcBef>
                <a:spcPts val="0"/>
              </a:spcBef>
              <a:spcAft>
                <a:spcPts val="0"/>
              </a:spcAft>
              <a:buClr>
                <a:srgbClr val="0C0C0C"/>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4" name="Google Shape;54;p29"/>
          <p:cNvSpPr txBox="1"/>
          <p:nvPr>
            <p:ph idx="10" type="dt"/>
          </p:nvPr>
        </p:nvSpPr>
        <p:spPr>
          <a:xfrm>
            <a:off x="1024129" y="6470704"/>
            <a:ext cx="2154143"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29"/>
          <p:cNvSpPr txBox="1"/>
          <p:nvPr>
            <p:ph idx="11" type="ftr"/>
          </p:nvPr>
        </p:nvSpPr>
        <p:spPr>
          <a:xfrm>
            <a:off x="4842932" y="6470704"/>
            <a:ext cx="5901459"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9"/>
          <p:cNvSpPr txBox="1"/>
          <p:nvPr>
            <p:ph idx="12" type="sldNum"/>
          </p:nvPr>
        </p:nvSpPr>
        <p:spPr>
          <a:xfrm>
            <a:off x="10837333" y="6470704"/>
            <a:ext cx="973667" cy="274320"/>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type="blank">
  <p:cSld name="BLANK">
    <p:spTree>
      <p:nvGrpSpPr>
        <p:cNvPr id="57" name="Shape 57"/>
        <p:cNvGrpSpPr/>
        <p:nvPr/>
      </p:nvGrpSpPr>
      <p:grpSpPr>
        <a:xfrm>
          <a:off x="0" y="0"/>
          <a:ext cx="0" cy="0"/>
          <a:chOff x="0" y="0"/>
          <a:chExt cx="0" cy="0"/>
        </a:xfrm>
      </p:grpSpPr>
      <p:sp>
        <p:nvSpPr>
          <p:cNvPr id="58" name="Google Shape;58;p30"/>
          <p:cNvSpPr txBox="1"/>
          <p:nvPr>
            <p:ph idx="10" type="dt"/>
          </p:nvPr>
        </p:nvSpPr>
        <p:spPr>
          <a:xfrm>
            <a:off x="1024129" y="6470704"/>
            <a:ext cx="2154143"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30"/>
          <p:cNvSpPr txBox="1"/>
          <p:nvPr>
            <p:ph idx="11" type="ftr"/>
          </p:nvPr>
        </p:nvSpPr>
        <p:spPr>
          <a:xfrm>
            <a:off x="4842932" y="6470704"/>
            <a:ext cx="5901459"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30"/>
          <p:cNvSpPr txBox="1"/>
          <p:nvPr>
            <p:ph idx="12" type="sldNum"/>
          </p:nvPr>
        </p:nvSpPr>
        <p:spPr>
          <a:xfrm>
            <a:off x="10837333" y="6470704"/>
            <a:ext cx="973667" cy="274320"/>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1" name="Shape 61"/>
        <p:cNvGrpSpPr/>
        <p:nvPr/>
      </p:nvGrpSpPr>
      <p:grpSpPr>
        <a:xfrm>
          <a:off x="0" y="0"/>
          <a:ext cx="0" cy="0"/>
          <a:chOff x="0" y="0"/>
          <a:chExt cx="0" cy="0"/>
        </a:xfrm>
      </p:grpSpPr>
      <p:sp>
        <p:nvSpPr>
          <p:cNvPr id="62" name="Google Shape;62;p31"/>
          <p:cNvSpPr txBox="1"/>
          <p:nvPr>
            <p:ph type="title"/>
          </p:nvPr>
        </p:nvSpPr>
        <p:spPr>
          <a:xfrm>
            <a:off x="1024128" y="471509"/>
            <a:ext cx="4389120" cy="1737360"/>
          </a:xfrm>
          <a:prstGeom prst="rect">
            <a:avLst/>
          </a:prstGeom>
          <a:noFill/>
          <a:ln>
            <a:noFill/>
          </a:ln>
        </p:spPr>
        <p:txBody>
          <a:bodyPr anchorCtr="0" anchor="ctr" bIns="45700" lIns="91425" spcFirstLastPara="1" rIns="91425" wrap="square" tIns="45700">
            <a:noAutofit/>
          </a:bodyPr>
          <a:lstStyle>
            <a:lvl1pPr lvl="0" algn="l">
              <a:lnSpc>
                <a:spcPct val="80000"/>
              </a:lnSpc>
              <a:spcBef>
                <a:spcPts val="0"/>
              </a:spcBef>
              <a:spcAft>
                <a:spcPts val="0"/>
              </a:spcAft>
              <a:buClr>
                <a:srgbClr val="0C0C0C"/>
              </a:buClr>
              <a:buSzPts val="4000"/>
              <a:buFont typeface="Twentieth Century"/>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31"/>
          <p:cNvSpPr txBox="1"/>
          <p:nvPr>
            <p:ph idx="1" type="body"/>
          </p:nvPr>
        </p:nvSpPr>
        <p:spPr>
          <a:xfrm>
            <a:off x="5715000" y="822960"/>
            <a:ext cx="5678424" cy="5184648"/>
          </a:xfrm>
          <a:prstGeom prst="rect">
            <a:avLst/>
          </a:prstGeom>
          <a:noFill/>
          <a:ln>
            <a:noFill/>
          </a:ln>
        </p:spPr>
        <p:txBody>
          <a:bodyPr anchorCtr="0" anchor="t" bIns="45700" lIns="45700" spcFirstLastPara="1" rIns="45700" wrap="square" tIns="45700">
            <a:normAutofit/>
          </a:bodyPr>
          <a:lstStyle>
            <a:lvl1pPr indent="-381000" lvl="0" marL="457200" algn="l">
              <a:lnSpc>
                <a:spcPct val="90000"/>
              </a:lnSpc>
              <a:spcBef>
                <a:spcPts val="1200"/>
              </a:spcBef>
              <a:spcAft>
                <a:spcPts val="0"/>
              </a:spcAft>
              <a:buSzPts val="2400"/>
              <a:buChar char=" "/>
              <a:defRPr sz="2400"/>
            </a:lvl1pPr>
            <a:lvl2pPr indent="-355600" lvl="1" marL="914400" algn="l">
              <a:lnSpc>
                <a:spcPct val="90000"/>
              </a:lnSpc>
              <a:spcBef>
                <a:spcPts val="200"/>
              </a:spcBef>
              <a:spcAft>
                <a:spcPts val="0"/>
              </a:spcAft>
              <a:buSzPts val="2000"/>
              <a:buChar char="🢝"/>
              <a:defRPr sz="2000"/>
            </a:lvl2pPr>
            <a:lvl3pPr indent="-330200" lvl="2" marL="1371600" algn="l">
              <a:lnSpc>
                <a:spcPct val="90000"/>
              </a:lnSpc>
              <a:spcBef>
                <a:spcPts val="400"/>
              </a:spcBef>
              <a:spcAft>
                <a:spcPts val="0"/>
              </a:spcAft>
              <a:buSzPts val="1600"/>
              <a:buChar char="🢝"/>
              <a:defRPr sz="1600"/>
            </a:lvl3pPr>
            <a:lvl4pPr indent="-330200" lvl="3" marL="1828800" algn="l">
              <a:lnSpc>
                <a:spcPct val="90000"/>
              </a:lnSpc>
              <a:spcBef>
                <a:spcPts val="400"/>
              </a:spcBef>
              <a:spcAft>
                <a:spcPts val="0"/>
              </a:spcAft>
              <a:buSzPts val="1600"/>
              <a:buChar char="🢝"/>
              <a:defRPr sz="1600"/>
            </a:lvl4pPr>
            <a:lvl5pPr indent="-330200" lvl="4" marL="2286000" algn="l">
              <a:lnSpc>
                <a:spcPct val="90000"/>
              </a:lnSpc>
              <a:spcBef>
                <a:spcPts val="400"/>
              </a:spcBef>
              <a:spcAft>
                <a:spcPts val="0"/>
              </a:spcAft>
              <a:buSzPts val="1600"/>
              <a:buChar char="🢝"/>
              <a:defRPr sz="1600"/>
            </a:lvl5pPr>
            <a:lvl6pPr indent="-330200" lvl="5" marL="2743200" algn="l">
              <a:lnSpc>
                <a:spcPct val="90000"/>
              </a:lnSpc>
              <a:spcBef>
                <a:spcPts val="400"/>
              </a:spcBef>
              <a:spcAft>
                <a:spcPts val="0"/>
              </a:spcAft>
              <a:buSzPts val="1600"/>
              <a:buChar char="🢝"/>
              <a:defRPr sz="1600"/>
            </a:lvl6pPr>
            <a:lvl7pPr indent="-330200" lvl="6" marL="3200400" algn="l">
              <a:lnSpc>
                <a:spcPct val="90000"/>
              </a:lnSpc>
              <a:spcBef>
                <a:spcPts val="400"/>
              </a:spcBef>
              <a:spcAft>
                <a:spcPts val="0"/>
              </a:spcAft>
              <a:buSzPts val="1600"/>
              <a:buChar char="🢝"/>
              <a:defRPr sz="1600"/>
            </a:lvl7pPr>
            <a:lvl8pPr indent="-330200" lvl="7" marL="3657600" algn="l">
              <a:lnSpc>
                <a:spcPct val="90000"/>
              </a:lnSpc>
              <a:spcBef>
                <a:spcPts val="400"/>
              </a:spcBef>
              <a:spcAft>
                <a:spcPts val="0"/>
              </a:spcAft>
              <a:buSzPts val="1600"/>
              <a:buChar char="🢝"/>
              <a:defRPr sz="1600"/>
            </a:lvl8pPr>
            <a:lvl9pPr indent="-330200" lvl="8" marL="4114800" algn="l">
              <a:lnSpc>
                <a:spcPct val="90000"/>
              </a:lnSpc>
              <a:spcBef>
                <a:spcPts val="400"/>
              </a:spcBef>
              <a:spcAft>
                <a:spcPts val="400"/>
              </a:spcAft>
              <a:buSzPts val="1600"/>
              <a:buChar char="🢝"/>
              <a:defRPr sz="1600"/>
            </a:lvl9pPr>
          </a:lstStyle>
          <a:p/>
        </p:txBody>
      </p:sp>
      <p:sp>
        <p:nvSpPr>
          <p:cNvPr id="64" name="Google Shape;64;p31"/>
          <p:cNvSpPr txBox="1"/>
          <p:nvPr>
            <p:ph idx="2" type="body"/>
          </p:nvPr>
        </p:nvSpPr>
        <p:spPr>
          <a:xfrm>
            <a:off x="1024128" y="2257506"/>
            <a:ext cx="4389120" cy="3762294"/>
          </a:xfrm>
          <a:prstGeom prst="rect">
            <a:avLst/>
          </a:prstGeom>
          <a:noFill/>
          <a:ln>
            <a:noFill/>
          </a:ln>
        </p:spPr>
        <p:txBody>
          <a:bodyPr anchorCtr="0" anchor="t" bIns="45700" lIns="91425" spcFirstLastPara="1" rIns="91425" wrap="square" tIns="45700">
            <a:normAutofit/>
          </a:bodyPr>
          <a:lstStyle>
            <a:lvl1pPr indent="-228600" lvl="0" marL="457200" algn="l">
              <a:lnSpc>
                <a:spcPct val="108000"/>
              </a:lnSpc>
              <a:spcBef>
                <a:spcPts val="600"/>
              </a:spcBef>
              <a:spcAft>
                <a:spcPts val="0"/>
              </a:spcAft>
              <a:buSzPts val="1600"/>
              <a:buNone/>
              <a:defRPr sz="1600"/>
            </a:lvl1pPr>
            <a:lvl2pPr indent="-228600" lvl="1" marL="914400" algn="l">
              <a:lnSpc>
                <a:spcPct val="90000"/>
              </a:lnSpc>
              <a:spcBef>
                <a:spcPts val="200"/>
              </a:spcBef>
              <a:spcAft>
                <a:spcPts val="0"/>
              </a:spcAft>
              <a:buSzPts val="1200"/>
              <a:buNone/>
              <a:defRPr sz="1200"/>
            </a:lvl2pPr>
            <a:lvl3pPr indent="-228600" lvl="2" marL="1371600" algn="l">
              <a:lnSpc>
                <a:spcPct val="90000"/>
              </a:lnSpc>
              <a:spcBef>
                <a:spcPts val="400"/>
              </a:spcBef>
              <a:spcAft>
                <a:spcPts val="0"/>
              </a:spcAft>
              <a:buSzPts val="1000"/>
              <a:buNone/>
              <a:defRPr sz="1000"/>
            </a:lvl3pPr>
            <a:lvl4pPr indent="-228600" lvl="3" marL="1828800" algn="l">
              <a:lnSpc>
                <a:spcPct val="90000"/>
              </a:lnSpc>
              <a:spcBef>
                <a:spcPts val="400"/>
              </a:spcBef>
              <a:spcAft>
                <a:spcPts val="0"/>
              </a:spcAft>
              <a:buSzPts val="900"/>
              <a:buNone/>
              <a:defRPr sz="900"/>
            </a:lvl4pPr>
            <a:lvl5pPr indent="-228600" lvl="4" marL="2286000" algn="l">
              <a:lnSpc>
                <a:spcPct val="90000"/>
              </a:lnSpc>
              <a:spcBef>
                <a:spcPts val="400"/>
              </a:spcBef>
              <a:spcAft>
                <a:spcPts val="0"/>
              </a:spcAft>
              <a:buSzPts val="900"/>
              <a:buNone/>
              <a:defRPr sz="900"/>
            </a:lvl5pPr>
            <a:lvl6pPr indent="-228600" lvl="5" marL="2743200" algn="l">
              <a:lnSpc>
                <a:spcPct val="90000"/>
              </a:lnSpc>
              <a:spcBef>
                <a:spcPts val="400"/>
              </a:spcBef>
              <a:spcAft>
                <a:spcPts val="0"/>
              </a:spcAft>
              <a:buSzPts val="900"/>
              <a:buNone/>
              <a:defRPr sz="900"/>
            </a:lvl6pPr>
            <a:lvl7pPr indent="-228600" lvl="6" marL="3200400" algn="l">
              <a:lnSpc>
                <a:spcPct val="90000"/>
              </a:lnSpc>
              <a:spcBef>
                <a:spcPts val="400"/>
              </a:spcBef>
              <a:spcAft>
                <a:spcPts val="0"/>
              </a:spcAft>
              <a:buSzPts val="900"/>
              <a:buNone/>
              <a:defRPr sz="900"/>
            </a:lvl7pPr>
            <a:lvl8pPr indent="-228600" lvl="7" marL="3657600" algn="l">
              <a:lnSpc>
                <a:spcPct val="90000"/>
              </a:lnSpc>
              <a:spcBef>
                <a:spcPts val="400"/>
              </a:spcBef>
              <a:spcAft>
                <a:spcPts val="0"/>
              </a:spcAft>
              <a:buSzPts val="900"/>
              <a:buNone/>
              <a:defRPr sz="900"/>
            </a:lvl8pPr>
            <a:lvl9pPr indent="-228600" lvl="8" marL="4114800" algn="l">
              <a:lnSpc>
                <a:spcPct val="90000"/>
              </a:lnSpc>
              <a:spcBef>
                <a:spcPts val="400"/>
              </a:spcBef>
              <a:spcAft>
                <a:spcPts val="400"/>
              </a:spcAft>
              <a:buSzPts val="900"/>
              <a:buNone/>
              <a:defRPr sz="900"/>
            </a:lvl9pPr>
          </a:lstStyle>
          <a:p/>
        </p:txBody>
      </p:sp>
      <p:sp>
        <p:nvSpPr>
          <p:cNvPr id="65" name="Google Shape;65;p31"/>
          <p:cNvSpPr txBox="1"/>
          <p:nvPr>
            <p:ph idx="10" type="dt"/>
          </p:nvPr>
        </p:nvSpPr>
        <p:spPr>
          <a:xfrm>
            <a:off x="1024129" y="6470704"/>
            <a:ext cx="2154143"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31"/>
          <p:cNvSpPr txBox="1"/>
          <p:nvPr>
            <p:ph idx="11" type="ftr"/>
          </p:nvPr>
        </p:nvSpPr>
        <p:spPr>
          <a:xfrm>
            <a:off x="4842932" y="6470704"/>
            <a:ext cx="5901459"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31"/>
          <p:cNvSpPr txBox="1"/>
          <p:nvPr>
            <p:ph idx="12" type="sldNum"/>
          </p:nvPr>
        </p:nvSpPr>
        <p:spPr>
          <a:xfrm>
            <a:off x="10837333" y="6470704"/>
            <a:ext cx="973667" cy="274320"/>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68" name="Shape 68"/>
        <p:cNvGrpSpPr/>
        <p:nvPr/>
      </p:nvGrpSpPr>
      <p:grpSpPr>
        <a:xfrm>
          <a:off x="0" y="0"/>
          <a:ext cx="0" cy="0"/>
          <a:chOff x="0" y="0"/>
          <a:chExt cx="0" cy="0"/>
        </a:xfrm>
      </p:grpSpPr>
      <p:sp>
        <p:nvSpPr>
          <p:cNvPr id="69" name="Google Shape;69;p32"/>
          <p:cNvSpPr txBox="1"/>
          <p:nvPr>
            <p:ph type="title"/>
          </p:nvPr>
        </p:nvSpPr>
        <p:spPr>
          <a:xfrm>
            <a:off x="457200" y="4960138"/>
            <a:ext cx="7772400" cy="1463040"/>
          </a:xfrm>
          <a:prstGeom prst="rect">
            <a:avLst/>
          </a:prstGeom>
          <a:noFill/>
          <a:ln>
            <a:noFill/>
          </a:ln>
        </p:spPr>
        <p:txBody>
          <a:bodyPr anchorCtr="0" anchor="ctr" bIns="45700" lIns="91425" spcFirstLastPara="1" rIns="91425" wrap="square" tIns="45700">
            <a:normAutofit/>
          </a:bodyPr>
          <a:lstStyle>
            <a:lvl1pPr lvl="0" algn="r">
              <a:lnSpc>
                <a:spcPct val="80000"/>
              </a:lnSpc>
              <a:spcBef>
                <a:spcPts val="0"/>
              </a:spcBef>
              <a:spcAft>
                <a:spcPts val="0"/>
              </a:spcAft>
              <a:buClr>
                <a:srgbClr val="0C0C0C"/>
              </a:buClr>
              <a:buSzPts val="5000"/>
              <a:buFont typeface="Twentieth Century"/>
              <a:buNone/>
              <a:defRPr sz="5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32"/>
          <p:cNvSpPr/>
          <p:nvPr>
            <p:ph idx="2" type="pic"/>
          </p:nvPr>
        </p:nvSpPr>
        <p:spPr>
          <a:xfrm>
            <a:off x="0" y="-1"/>
            <a:ext cx="12188952" cy="4572000"/>
          </a:xfrm>
          <a:prstGeom prst="rect">
            <a:avLst/>
          </a:prstGeom>
          <a:solidFill>
            <a:srgbClr val="76CEEF"/>
          </a:solidFill>
          <a:ln>
            <a:noFill/>
          </a:ln>
        </p:spPr>
      </p:sp>
      <p:sp>
        <p:nvSpPr>
          <p:cNvPr id="71" name="Google Shape;71;p32"/>
          <p:cNvSpPr txBox="1"/>
          <p:nvPr>
            <p:ph idx="1" type="body"/>
          </p:nvPr>
        </p:nvSpPr>
        <p:spPr>
          <a:xfrm>
            <a:off x="8610600" y="4960138"/>
            <a:ext cx="3200400" cy="1463040"/>
          </a:xfrm>
          <a:prstGeom prst="rect">
            <a:avLst/>
          </a:prstGeom>
          <a:noFill/>
          <a:ln>
            <a:noFill/>
          </a:ln>
        </p:spPr>
        <p:txBody>
          <a:bodyPr anchorCtr="0" anchor="ctr" bIns="45700" lIns="91425" spcFirstLastPara="1" rIns="91425" wrap="square" tIns="45700">
            <a:normAutofit/>
          </a:bodyPr>
          <a:lstStyle>
            <a:lvl1pPr indent="-228600" lvl="0" marL="457200" algn="l">
              <a:lnSpc>
                <a:spcPct val="100000"/>
              </a:lnSpc>
              <a:spcBef>
                <a:spcPts val="0"/>
              </a:spcBef>
              <a:spcAft>
                <a:spcPts val="0"/>
              </a:spcAft>
              <a:buSzPts val="1800"/>
              <a:buNone/>
              <a:defRPr sz="1800">
                <a:solidFill>
                  <a:srgbClr val="0C0C0C"/>
                </a:solidFill>
              </a:defRPr>
            </a:lvl1pPr>
            <a:lvl2pPr indent="-228600" lvl="1" marL="914400" algn="l">
              <a:lnSpc>
                <a:spcPct val="90000"/>
              </a:lnSpc>
              <a:spcBef>
                <a:spcPts val="200"/>
              </a:spcBef>
              <a:spcAft>
                <a:spcPts val="0"/>
              </a:spcAft>
              <a:buSzPts val="1400"/>
              <a:buNone/>
              <a:defRPr sz="1400"/>
            </a:lvl2pPr>
            <a:lvl3pPr indent="-228600" lvl="2" marL="1371600" algn="l">
              <a:lnSpc>
                <a:spcPct val="90000"/>
              </a:lnSpc>
              <a:spcBef>
                <a:spcPts val="400"/>
              </a:spcBef>
              <a:spcAft>
                <a:spcPts val="0"/>
              </a:spcAft>
              <a:buSzPts val="1200"/>
              <a:buNone/>
              <a:defRPr sz="1200"/>
            </a:lvl3pPr>
            <a:lvl4pPr indent="-228600" lvl="3" marL="1828800" algn="l">
              <a:lnSpc>
                <a:spcPct val="90000"/>
              </a:lnSpc>
              <a:spcBef>
                <a:spcPts val="400"/>
              </a:spcBef>
              <a:spcAft>
                <a:spcPts val="0"/>
              </a:spcAft>
              <a:buSzPts val="1000"/>
              <a:buNone/>
              <a:defRPr sz="1000"/>
            </a:lvl4pPr>
            <a:lvl5pPr indent="-228600" lvl="4" marL="2286000" algn="l">
              <a:lnSpc>
                <a:spcPct val="90000"/>
              </a:lnSpc>
              <a:spcBef>
                <a:spcPts val="400"/>
              </a:spcBef>
              <a:spcAft>
                <a:spcPts val="0"/>
              </a:spcAft>
              <a:buSzPts val="1000"/>
              <a:buNone/>
              <a:defRPr sz="1000"/>
            </a:lvl5pPr>
            <a:lvl6pPr indent="-228600" lvl="5" marL="2743200" algn="l">
              <a:lnSpc>
                <a:spcPct val="90000"/>
              </a:lnSpc>
              <a:spcBef>
                <a:spcPts val="400"/>
              </a:spcBef>
              <a:spcAft>
                <a:spcPts val="0"/>
              </a:spcAft>
              <a:buSzPts val="1000"/>
              <a:buNone/>
              <a:defRPr sz="1000"/>
            </a:lvl6pPr>
            <a:lvl7pPr indent="-228600" lvl="6" marL="3200400" algn="l">
              <a:lnSpc>
                <a:spcPct val="90000"/>
              </a:lnSpc>
              <a:spcBef>
                <a:spcPts val="400"/>
              </a:spcBef>
              <a:spcAft>
                <a:spcPts val="0"/>
              </a:spcAft>
              <a:buSzPts val="1000"/>
              <a:buNone/>
              <a:defRPr sz="1000"/>
            </a:lvl7pPr>
            <a:lvl8pPr indent="-228600" lvl="7" marL="3657600" algn="l">
              <a:lnSpc>
                <a:spcPct val="90000"/>
              </a:lnSpc>
              <a:spcBef>
                <a:spcPts val="400"/>
              </a:spcBef>
              <a:spcAft>
                <a:spcPts val="0"/>
              </a:spcAft>
              <a:buSzPts val="1000"/>
              <a:buNone/>
              <a:defRPr sz="1000"/>
            </a:lvl8pPr>
            <a:lvl9pPr indent="-228600" lvl="8" marL="4114800" algn="l">
              <a:lnSpc>
                <a:spcPct val="90000"/>
              </a:lnSpc>
              <a:spcBef>
                <a:spcPts val="400"/>
              </a:spcBef>
              <a:spcAft>
                <a:spcPts val="400"/>
              </a:spcAft>
              <a:buSzPts val="1000"/>
              <a:buNone/>
              <a:defRPr sz="1000"/>
            </a:lvl9pPr>
          </a:lstStyle>
          <a:p/>
        </p:txBody>
      </p:sp>
      <p:sp>
        <p:nvSpPr>
          <p:cNvPr id="72" name="Google Shape;72;p32"/>
          <p:cNvSpPr txBox="1"/>
          <p:nvPr>
            <p:ph idx="10" type="dt"/>
          </p:nvPr>
        </p:nvSpPr>
        <p:spPr>
          <a:xfrm>
            <a:off x="1024129" y="6470704"/>
            <a:ext cx="2154143"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32"/>
          <p:cNvSpPr txBox="1"/>
          <p:nvPr>
            <p:ph idx="11" type="ftr"/>
          </p:nvPr>
        </p:nvSpPr>
        <p:spPr>
          <a:xfrm>
            <a:off x="4842932" y="6470704"/>
            <a:ext cx="5901459"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32"/>
          <p:cNvSpPr txBox="1"/>
          <p:nvPr>
            <p:ph idx="12" type="sldNum"/>
          </p:nvPr>
        </p:nvSpPr>
        <p:spPr>
          <a:xfrm>
            <a:off x="10837333" y="6470704"/>
            <a:ext cx="973667" cy="274320"/>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cxnSp>
        <p:nvCxnSpPr>
          <p:cNvPr id="75" name="Google Shape;75;p32"/>
          <p:cNvCxnSpPr/>
          <p:nvPr/>
        </p:nvCxnSpPr>
        <p:spPr>
          <a:xfrm rot="10800000">
            <a:off x="8386843" y="5264106"/>
            <a:ext cx="0" cy="914400"/>
          </a:xfrm>
          <a:prstGeom prst="straightConnector1">
            <a:avLst/>
          </a:prstGeom>
          <a:noFill/>
          <a:ln cap="flat" cmpd="sng" w="19050">
            <a:solidFill>
              <a:schemeClr val="accent1"/>
            </a:solidFill>
            <a:prstDash val="solid"/>
            <a:round/>
            <a:headEnd len="sm" w="sm" type="none"/>
            <a:tailEnd len="sm" w="sm" type="none"/>
          </a:ln>
        </p:spPr>
      </p:cxn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4.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theme" Target="../theme/theme5.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26.xml"/><Relationship Id="rId10" Type="http://schemas.openxmlformats.org/officeDocument/2006/relationships/slideLayout" Target="../slideLayouts/slideLayout25.xml"/><Relationship Id="rId13" Type="http://schemas.openxmlformats.org/officeDocument/2006/relationships/theme" Target="../theme/theme1.xml"/><Relationship Id="rId12" Type="http://schemas.openxmlformats.org/officeDocument/2006/relationships/slideLayout" Target="../slideLayouts/slideLayout27.xml"/><Relationship Id="rId1" Type="http://schemas.openxmlformats.org/officeDocument/2006/relationships/slideLayout" Target="../slideLayouts/slideLayout16.xml"/><Relationship Id="rId2" Type="http://schemas.openxmlformats.org/officeDocument/2006/relationships/slideLayout" Target="../slideLayouts/slideLayout17.xml"/><Relationship Id="rId3" Type="http://schemas.openxmlformats.org/officeDocument/2006/relationships/slideLayout" Target="../slideLayouts/slideLayout18.xml"/><Relationship Id="rId4" Type="http://schemas.openxmlformats.org/officeDocument/2006/relationships/slideLayout" Target="../slideLayouts/slideLayout19.xml"/><Relationship Id="rId9" Type="http://schemas.openxmlformats.org/officeDocument/2006/relationships/slideLayout" Target="../slideLayouts/slideLayout24.xml"/><Relationship Id="rId5" Type="http://schemas.openxmlformats.org/officeDocument/2006/relationships/slideLayout" Target="../slideLayouts/slideLayout20.xml"/><Relationship Id="rId6" Type="http://schemas.openxmlformats.org/officeDocument/2006/relationships/slideLayout" Target="../slideLayouts/slideLayout21.xml"/><Relationship Id="rId7" Type="http://schemas.openxmlformats.org/officeDocument/2006/relationships/slideLayout" Target="../slideLayouts/slideLayout22.xml"/><Relationship Id="rId8"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38.xml"/><Relationship Id="rId10" Type="http://schemas.openxmlformats.org/officeDocument/2006/relationships/slideLayout" Target="../slideLayouts/slideLayout37.xml"/><Relationship Id="rId12" Type="http://schemas.openxmlformats.org/officeDocument/2006/relationships/theme" Target="../theme/theme3.xml"/><Relationship Id="rId1" Type="http://schemas.openxmlformats.org/officeDocument/2006/relationships/slideLayout" Target="../slideLayouts/slideLayout28.xml"/><Relationship Id="rId2" Type="http://schemas.openxmlformats.org/officeDocument/2006/relationships/slideLayout" Target="../slideLayouts/slideLayout29.xml"/><Relationship Id="rId3" Type="http://schemas.openxmlformats.org/officeDocument/2006/relationships/slideLayout" Target="../slideLayouts/slideLayout30.xml"/><Relationship Id="rId4" Type="http://schemas.openxmlformats.org/officeDocument/2006/relationships/slideLayout" Target="../slideLayouts/slideLayout31.xml"/><Relationship Id="rId9" Type="http://schemas.openxmlformats.org/officeDocument/2006/relationships/slideLayout" Target="../slideLayouts/slideLayout36.xml"/><Relationship Id="rId5" Type="http://schemas.openxmlformats.org/officeDocument/2006/relationships/slideLayout" Target="../slideLayouts/slideLayout32.xml"/><Relationship Id="rId6" Type="http://schemas.openxmlformats.org/officeDocument/2006/relationships/slideLayout" Target="../slideLayouts/slideLayout33.xml"/><Relationship Id="rId7" Type="http://schemas.openxmlformats.org/officeDocument/2006/relationships/slideLayout" Target="../slideLayouts/slideLayout34.xml"/><Relationship Id="rId8"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1"/>
          <p:cNvSpPr txBox="1"/>
          <p:nvPr>
            <p:ph type="title"/>
          </p:nvPr>
        </p:nvSpPr>
        <p:spPr>
          <a:xfrm>
            <a:off x="1024128" y="585216"/>
            <a:ext cx="9720072" cy="1499616"/>
          </a:xfrm>
          <a:prstGeom prst="rect">
            <a:avLst/>
          </a:prstGeom>
          <a:noFill/>
          <a:ln>
            <a:noFill/>
          </a:ln>
        </p:spPr>
        <p:txBody>
          <a:bodyPr anchorCtr="0" anchor="ctr" bIns="45700" lIns="91425" spcFirstLastPara="1" rIns="91425" wrap="square" tIns="45700">
            <a:normAutofit/>
          </a:bodyPr>
          <a:lstStyle>
            <a:lvl1pPr lvl="0" marR="0" rtl="0" algn="l">
              <a:lnSpc>
                <a:spcPct val="80000"/>
              </a:lnSpc>
              <a:spcBef>
                <a:spcPts val="0"/>
              </a:spcBef>
              <a:spcAft>
                <a:spcPts val="0"/>
              </a:spcAft>
              <a:buClr>
                <a:srgbClr val="0C0C0C"/>
              </a:buClr>
              <a:buSzPts val="5000"/>
              <a:buFont typeface="Twentieth Century"/>
              <a:buNone/>
              <a:defRPr b="0" i="0" sz="5000" u="none" cap="none" strike="noStrike">
                <a:solidFill>
                  <a:srgbClr val="0C0C0C"/>
                </a:solidFill>
                <a:latin typeface="Twentieth Century"/>
                <a:ea typeface="Twentieth Century"/>
                <a:cs typeface="Twentieth Century"/>
                <a:sym typeface="Twentieth Centur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21"/>
          <p:cNvSpPr txBox="1"/>
          <p:nvPr>
            <p:ph idx="1" type="body"/>
          </p:nvPr>
        </p:nvSpPr>
        <p:spPr>
          <a:xfrm>
            <a:off x="1024128" y="2286000"/>
            <a:ext cx="9720073" cy="4023360"/>
          </a:xfrm>
          <a:prstGeom prst="rect">
            <a:avLst/>
          </a:prstGeom>
          <a:noFill/>
          <a:ln>
            <a:noFill/>
          </a:ln>
        </p:spPr>
        <p:txBody>
          <a:bodyPr anchorCtr="0" anchor="t" bIns="45700" lIns="45700" spcFirstLastPara="1" rIns="45700" wrap="square" tIns="45700">
            <a:normAutofit/>
          </a:bodyPr>
          <a:lstStyle>
            <a:lvl1pPr indent="-368300" lvl="0" marL="457200" marR="0" rtl="0" algn="l">
              <a:lnSpc>
                <a:spcPct val="90000"/>
              </a:lnSpc>
              <a:spcBef>
                <a:spcPts val="1200"/>
              </a:spcBef>
              <a:spcAft>
                <a:spcPts val="0"/>
              </a:spcAft>
              <a:buClr>
                <a:schemeClr val="accent1"/>
              </a:buClr>
              <a:buSzPts val="2200"/>
              <a:buFont typeface="Twentieth Century"/>
              <a:buChar char=" "/>
              <a:defRPr b="0" i="0" sz="2200" u="none" cap="none" strike="noStrike">
                <a:solidFill>
                  <a:schemeClr val="dk1"/>
                </a:solidFill>
                <a:latin typeface="Twentieth Century"/>
                <a:ea typeface="Twentieth Century"/>
                <a:cs typeface="Twentieth Century"/>
                <a:sym typeface="Twentieth Century"/>
              </a:defRPr>
            </a:lvl1pPr>
            <a:lvl2pPr indent="-342900" lvl="1" marL="914400" marR="0" rtl="0" algn="l">
              <a:lnSpc>
                <a:spcPct val="90000"/>
              </a:lnSpc>
              <a:spcBef>
                <a:spcPts val="200"/>
              </a:spcBef>
              <a:spcAft>
                <a:spcPts val="0"/>
              </a:spcAft>
              <a:buClr>
                <a:schemeClr val="accent1"/>
              </a:buClr>
              <a:buSzPts val="1800"/>
              <a:buFont typeface="Noto Sans Symbols"/>
              <a:buChar char="🢝"/>
              <a:defRPr b="0" i="0" sz="1800" u="none" cap="none" strike="noStrike">
                <a:solidFill>
                  <a:schemeClr val="dk1"/>
                </a:solidFill>
                <a:latin typeface="Twentieth Century"/>
                <a:ea typeface="Twentieth Century"/>
                <a:cs typeface="Twentieth Century"/>
                <a:sym typeface="Twentieth Century"/>
              </a:defRPr>
            </a:lvl2pPr>
            <a:lvl3pPr indent="-317500" lvl="2" marL="1371600" marR="0" rtl="0" algn="l">
              <a:lnSpc>
                <a:spcPct val="90000"/>
              </a:lnSpc>
              <a:spcBef>
                <a:spcPts val="400"/>
              </a:spcBef>
              <a:spcAft>
                <a:spcPts val="0"/>
              </a:spcAft>
              <a:buClr>
                <a:schemeClr val="accent1"/>
              </a:buClr>
              <a:buSzPts val="1400"/>
              <a:buFont typeface="Noto Sans Symbols"/>
              <a:buChar char="🢝"/>
              <a:defRPr b="0" i="0" sz="1400" u="none" cap="none" strike="noStrike">
                <a:solidFill>
                  <a:schemeClr val="dk1"/>
                </a:solidFill>
                <a:latin typeface="Twentieth Century"/>
                <a:ea typeface="Twentieth Century"/>
                <a:cs typeface="Twentieth Century"/>
                <a:sym typeface="Twentieth Century"/>
              </a:defRPr>
            </a:lvl3pPr>
            <a:lvl4pPr indent="-317500" lvl="3" marL="1828800" marR="0" rtl="0" algn="l">
              <a:lnSpc>
                <a:spcPct val="90000"/>
              </a:lnSpc>
              <a:spcBef>
                <a:spcPts val="400"/>
              </a:spcBef>
              <a:spcAft>
                <a:spcPts val="0"/>
              </a:spcAft>
              <a:buClr>
                <a:schemeClr val="accent1"/>
              </a:buClr>
              <a:buSzPts val="1400"/>
              <a:buFont typeface="Noto Sans Symbols"/>
              <a:buChar char="🢝"/>
              <a:defRPr b="0" i="0" sz="1400" u="none" cap="none" strike="noStrike">
                <a:solidFill>
                  <a:schemeClr val="dk1"/>
                </a:solidFill>
                <a:latin typeface="Twentieth Century"/>
                <a:ea typeface="Twentieth Century"/>
                <a:cs typeface="Twentieth Century"/>
                <a:sym typeface="Twentieth Century"/>
              </a:defRPr>
            </a:lvl4pPr>
            <a:lvl5pPr indent="-317500" lvl="4" marL="2286000" marR="0" rtl="0" algn="l">
              <a:lnSpc>
                <a:spcPct val="90000"/>
              </a:lnSpc>
              <a:spcBef>
                <a:spcPts val="400"/>
              </a:spcBef>
              <a:spcAft>
                <a:spcPts val="0"/>
              </a:spcAft>
              <a:buClr>
                <a:schemeClr val="accent1"/>
              </a:buClr>
              <a:buSzPts val="1400"/>
              <a:buFont typeface="Noto Sans Symbols"/>
              <a:buChar char="🢝"/>
              <a:defRPr b="0" i="0" sz="1400" u="none" cap="none" strike="noStrike">
                <a:solidFill>
                  <a:schemeClr val="dk1"/>
                </a:solidFill>
                <a:latin typeface="Twentieth Century"/>
                <a:ea typeface="Twentieth Century"/>
                <a:cs typeface="Twentieth Century"/>
                <a:sym typeface="Twentieth Century"/>
              </a:defRPr>
            </a:lvl5pPr>
            <a:lvl6pPr indent="-317500" lvl="5" marL="2743200" marR="0" rtl="0" algn="l">
              <a:lnSpc>
                <a:spcPct val="90000"/>
              </a:lnSpc>
              <a:spcBef>
                <a:spcPts val="400"/>
              </a:spcBef>
              <a:spcAft>
                <a:spcPts val="0"/>
              </a:spcAft>
              <a:buClr>
                <a:schemeClr val="accent1"/>
              </a:buClr>
              <a:buSzPts val="1400"/>
              <a:buFont typeface="Noto Sans Symbols"/>
              <a:buChar char="🢝"/>
              <a:defRPr b="0" i="0" sz="1400" u="none" cap="none" strike="noStrike">
                <a:solidFill>
                  <a:schemeClr val="dk1"/>
                </a:solidFill>
                <a:latin typeface="Twentieth Century"/>
                <a:ea typeface="Twentieth Century"/>
                <a:cs typeface="Twentieth Century"/>
                <a:sym typeface="Twentieth Century"/>
              </a:defRPr>
            </a:lvl6pPr>
            <a:lvl7pPr indent="-317500" lvl="6" marL="3200400" marR="0" rtl="0" algn="l">
              <a:lnSpc>
                <a:spcPct val="90000"/>
              </a:lnSpc>
              <a:spcBef>
                <a:spcPts val="400"/>
              </a:spcBef>
              <a:spcAft>
                <a:spcPts val="0"/>
              </a:spcAft>
              <a:buClr>
                <a:schemeClr val="accent1"/>
              </a:buClr>
              <a:buSzPts val="1400"/>
              <a:buFont typeface="Noto Sans Symbols"/>
              <a:buChar char="🢝"/>
              <a:defRPr b="0" i="0" sz="1400" u="none" cap="none" strike="noStrike">
                <a:solidFill>
                  <a:schemeClr val="dk1"/>
                </a:solidFill>
                <a:latin typeface="Twentieth Century"/>
                <a:ea typeface="Twentieth Century"/>
                <a:cs typeface="Twentieth Century"/>
                <a:sym typeface="Twentieth Century"/>
              </a:defRPr>
            </a:lvl7pPr>
            <a:lvl8pPr indent="-317500" lvl="7" marL="3657600" marR="0" rtl="0" algn="l">
              <a:lnSpc>
                <a:spcPct val="90000"/>
              </a:lnSpc>
              <a:spcBef>
                <a:spcPts val="400"/>
              </a:spcBef>
              <a:spcAft>
                <a:spcPts val="0"/>
              </a:spcAft>
              <a:buClr>
                <a:schemeClr val="accent1"/>
              </a:buClr>
              <a:buSzPts val="1400"/>
              <a:buFont typeface="Noto Sans Symbols"/>
              <a:buChar char="🢝"/>
              <a:defRPr b="0" i="0" sz="1400" u="none" cap="none" strike="noStrike">
                <a:solidFill>
                  <a:schemeClr val="dk1"/>
                </a:solidFill>
                <a:latin typeface="Twentieth Century"/>
                <a:ea typeface="Twentieth Century"/>
                <a:cs typeface="Twentieth Century"/>
                <a:sym typeface="Twentieth Century"/>
              </a:defRPr>
            </a:lvl8pPr>
            <a:lvl9pPr indent="-317500" lvl="8" marL="4114800" marR="0" rtl="0" algn="l">
              <a:lnSpc>
                <a:spcPct val="90000"/>
              </a:lnSpc>
              <a:spcBef>
                <a:spcPts val="400"/>
              </a:spcBef>
              <a:spcAft>
                <a:spcPts val="400"/>
              </a:spcAft>
              <a:buClr>
                <a:schemeClr val="accent1"/>
              </a:buClr>
              <a:buSzPts val="1400"/>
              <a:buFont typeface="Noto Sans Symbols"/>
              <a:buChar char="🢝"/>
              <a:defRPr b="0" i="0" sz="1400" u="none" cap="none" strike="noStrike">
                <a:solidFill>
                  <a:schemeClr val="dk1"/>
                </a:solidFill>
                <a:latin typeface="Twentieth Century"/>
                <a:ea typeface="Twentieth Century"/>
                <a:cs typeface="Twentieth Century"/>
                <a:sym typeface="Twentieth Century"/>
              </a:defRPr>
            </a:lvl9pPr>
          </a:lstStyle>
          <a:p/>
        </p:txBody>
      </p:sp>
      <p:sp>
        <p:nvSpPr>
          <p:cNvPr id="8" name="Google Shape;8;p21"/>
          <p:cNvSpPr txBox="1"/>
          <p:nvPr>
            <p:ph idx="10" type="dt"/>
          </p:nvPr>
        </p:nvSpPr>
        <p:spPr>
          <a:xfrm>
            <a:off x="1024129" y="6470704"/>
            <a:ext cx="2154143" cy="27432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u="none" cap="none" strike="noStrike">
                <a:solidFill>
                  <a:srgbClr val="0C0C0C"/>
                </a:solidFill>
                <a:latin typeface="Twentieth Century"/>
                <a:ea typeface="Twentieth Century"/>
                <a:cs typeface="Twentieth Century"/>
                <a:sym typeface="Twentieth Century"/>
              </a:defRPr>
            </a:lvl1pPr>
            <a:lvl2pPr lvl="1" marR="0" rtl="0" algn="l">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2pPr>
            <a:lvl3pPr lvl="2" marR="0" rtl="0" algn="l">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3pPr>
            <a:lvl4pPr lvl="3" marR="0" rtl="0" algn="l">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4pPr>
            <a:lvl5pPr lvl="4" marR="0" rtl="0" algn="l">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5pPr>
            <a:lvl6pPr lvl="5" marR="0" rtl="0" algn="l">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6pPr>
            <a:lvl7pPr lvl="6" marR="0" rtl="0" algn="l">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7pPr>
            <a:lvl8pPr lvl="7" marR="0" rtl="0" algn="l">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8pPr>
            <a:lvl9pPr lvl="8" marR="0" rtl="0" algn="l">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9pPr>
          </a:lstStyle>
          <a:p/>
        </p:txBody>
      </p:sp>
      <p:sp>
        <p:nvSpPr>
          <p:cNvPr id="9" name="Google Shape;9;p21"/>
          <p:cNvSpPr txBox="1"/>
          <p:nvPr>
            <p:ph idx="11" type="ftr"/>
          </p:nvPr>
        </p:nvSpPr>
        <p:spPr>
          <a:xfrm>
            <a:off x="4842932" y="6470704"/>
            <a:ext cx="5901459" cy="274320"/>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000" u="none" cap="none" strike="noStrike">
                <a:solidFill>
                  <a:srgbClr val="0C0C0C"/>
                </a:solidFill>
                <a:latin typeface="Twentieth Century"/>
                <a:ea typeface="Twentieth Century"/>
                <a:cs typeface="Twentieth Century"/>
                <a:sym typeface="Twentieth Century"/>
              </a:defRPr>
            </a:lvl1pPr>
            <a:lvl2pPr lvl="1" marR="0" rtl="0" algn="l">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2pPr>
            <a:lvl3pPr lvl="2" marR="0" rtl="0" algn="l">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3pPr>
            <a:lvl4pPr lvl="3" marR="0" rtl="0" algn="l">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4pPr>
            <a:lvl5pPr lvl="4" marR="0" rtl="0" algn="l">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5pPr>
            <a:lvl6pPr lvl="5" marR="0" rtl="0" algn="l">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6pPr>
            <a:lvl7pPr lvl="6" marR="0" rtl="0" algn="l">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7pPr>
            <a:lvl8pPr lvl="7" marR="0" rtl="0" algn="l">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8pPr>
            <a:lvl9pPr lvl="8" marR="0" rtl="0" algn="l">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9pPr>
          </a:lstStyle>
          <a:p/>
        </p:txBody>
      </p:sp>
      <p:sp>
        <p:nvSpPr>
          <p:cNvPr id="10" name="Google Shape;10;p21"/>
          <p:cNvSpPr txBox="1"/>
          <p:nvPr>
            <p:ph idx="12" type="sldNum"/>
          </p:nvPr>
        </p:nvSpPr>
        <p:spPr>
          <a:xfrm>
            <a:off x="10837333" y="6470704"/>
            <a:ext cx="973667" cy="274320"/>
          </a:xfrm>
          <a:prstGeom prst="rect">
            <a:avLst/>
          </a:prstGeom>
          <a:noFill/>
          <a:ln>
            <a:noFill/>
          </a:ln>
        </p:spPr>
        <p:txBody>
          <a:bodyPr anchorCtr="0" anchor="ctr" bIns="45700" lIns="91425" spcFirstLastPara="1" rIns="91425" wrap="square" tIns="45700">
            <a:noAutofit/>
          </a:bodyPr>
          <a:lstStyle>
            <a:lvl1pPr indent="0" lvl="0" marL="0" marR="0" rtl="0" algn="l">
              <a:spcBef>
                <a:spcPts val="0"/>
              </a:spcBef>
              <a:buNone/>
              <a:defRPr b="0" i="0" sz="1000" u="none" cap="none" strike="noStrike">
                <a:solidFill>
                  <a:srgbClr val="0C0C0C"/>
                </a:solidFill>
                <a:latin typeface="Twentieth Century"/>
                <a:ea typeface="Twentieth Century"/>
                <a:cs typeface="Twentieth Century"/>
                <a:sym typeface="Twentieth Century"/>
              </a:defRPr>
            </a:lvl1pPr>
            <a:lvl2pPr indent="0" lvl="1" marL="0" marR="0" rtl="0" algn="l">
              <a:spcBef>
                <a:spcPts val="0"/>
              </a:spcBef>
              <a:buNone/>
              <a:defRPr b="0" i="0" sz="1000" u="none" cap="none" strike="noStrike">
                <a:solidFill>
                  <a:srgbClr val="0C0C0C"/>
                </a:solidFill>
                <a:latin typeface="Twentieth Century"/>
                <a:ea typeface="Twentieth Century"/>
                <a:cs typeface="Twentieth Century"/>
                <a:sym typeface="Twentieth Century"/>
              </a:defRPr>
            </a:lvl2pPr>
            <a:lvl3pPr indent="0" lvl="2" marL="0" marR="0" rtl="0" algn="l">
              <a:spcBef>
                <a:spcPts val="0"/>
              </a:spcBef>
              <a:buNone/>
              <a:defRPr b="0" i="0" sz="1000" u="none" cap="none" strike="noStrike">
                <a:solidFill>
                  <a:srgbClr val="0C0C0C"/>
                </a:solidFill>
                <a:latin typeface="Twentieth Century"/>
                <a:ea typeface="Twentieth Century"/>
                <a:cs typeface="Twentieth Century"/>
                <a:sym typeface="Twentieth Century"/>
              </a:defRPr>
            </a:lvl3pPr>
            <a:lvl4pPr indent="0" lvl="3" marL="0" marR="0" rtl="0" algn="l">
              <a:spcBef>
                <a:spcPts val="0"/>
              </a:spcBef>
              <a:buNone/>
              <a:defRPr b="0" i="0" sz="1000" u="none" cap="none" strike="noStrike">
                <a:solidFill>
                  <a:srgbClr val="0C0C0C"/>
                </a:solidFill>
                <a:latin typeface="Twentieth Century"/>
                <a:ea typeface="Twentieth Century"/>
                <a:cs typeface="Twentieth Century"/>
                <a:sym typeface="Twentieth Century"/>
              </a:defRPr>
            </a:lvl4pPr>
            <a:lvl5pPr indent="0" lvl="4" marL="0" marR="0" rtl="0" algn="l">
              <a:spcBef>
                <a:spcPts val="0"/>
              </a:spcBef>
              <a:buNone/>
              <a:defRPr b="0" i="0" sz="1000" u="none" cap="none" strike="noStrike">
                <a:solidFill>
                  <a:srgbClr val="0C0C0C"/>
                </a:solidFill>
                <a:latin typeface="Twentieth Century"/>
                <a:ea typeface="Twentieth Century"/>
                <a:cs typeface="Twentieth Century"/>
                <a:sym typeface="Twentieth Century"/>
              </a:defRPr>
            </a:lvl5pPr>
            <a:lvl6pPr indent="0" lvl="5" marL="0" marR="0" rtl="0" algn="l">
              <a:spcBef>
                <a:spcPts val="0"/>
              </a:spcBef>
              <a:buNone/>
              <a:defRPr b="0" i="0" sz="1000" u="none" cap="none" strike="noStrike">
                <a:solidFill>
                  <a:srgbClr val="0C0C0C"/>
                </a:solidFill>
                <a:latin typeface="Twentieth Century"/>
                <a:ea typeface="Twentieth Century"/>
                <a:cs typeface="Twentieth Century"/>
                <a:sym typeface="Twentieth Century"/>
              </a:defRPr>
            </a:lvl6pPr>
            <a:lvl7pPr indent="0" lvl="6" marL="0" marR="0" rtl="0" algn="l">
              <a:spcBef>
                <a:spcPts val="0"/>
              </a:spcBef>
              <a:buNone/>
              <a:defRPr b="0" i="0" sz="1000" u="none" cap="none" strike="noStrike">
                <a:solidFill>
                  <a:srgbClr val="0C0C0C"/>
                </a:solidFill>
                <a:latin typeface="Twentieth Century"/>
                <a:ea typeface="Twentieth Century"/>
                <a:cs typeface="Twentieth Century"/>
                <a:sym typeface="Twentieth Century"/>
              </a:defRPr>
            </a:lvl7pPr>
            <a:lvl8pPr indent="0" lvl="7" marL="0" marR="0" rtl="0" algn="l">
              <a:spcBef>
                <a:spcPts val="0"/>
              </a:spcBef>
              <a:buNone/>
              <a:defRPr b="0" i="0" sz="1000" u="none" cap="none" strike="noStrike">
                <a:solidFill>
                  <a:srgbClr val="0C0C0C"/>
                </a:solidFill>
                <a:latin typeface="Twentieth Century"/>
                <a:ea typeface="Twentieth Century"/>
                <a:cs typeface="Twentieth Century"/>
                <a:sym typeface="Twentieth Century"/>
              </a:defRPr>
            </a:lvl8pPr>
            <a:lvl9pPr indent="0" lvl="8" marL="0" marR="0" rtl="0" algn="l">
              <a:spcBef>
                <a:spcPts val="0"/>
              </a:spcBef>
              <a:buNone/>
              <a:defRPr b="0" i="0" sz="1000" u="none" cap="none" strike="noStrike">
                <a:solidFill>
                  <a:srgbClr val="0C0C0C"/>
                </a:solidFill>
                <a:latin typeface="Twentieth Century"/>
                <a:ea typeface="Twentieth Century"/>
                <a:cs typeface="Twentieth Century"/>
                <a:sym typeface="Twentieth Century"/>
              </a:defRPr>
            </a:lvl9pPr>
          </a:lstStyle>
          <a:p>
            <a:pPr indent="0" lvl="0" marL="0" rtl="0" algn="l">
              <a:spcBef>
                <a:spcPts val="0"/>
              </a:spcBef>
              <a:spcAft>
                <a:spcPts val="0"/>
              </a:spcAft>
              <a:buNone/>
            </a:pPr>
            <a:fld id="{00000000-1234-1234-1234-123412341234}" type="slidenum">
              <a:rPr lang="en-US"/>
              <a:t>‹#›</a:t>
            </a:fld>
            <a:endParaRPr/>
          </a:p>
        </p:txBody>
      </p:sp>
      <p:cxnSp>
        <p:nvCxnSpPr>
          <p:cNvPr id="11" name="Google Shape;11;p21"/>
          <p:cNvCxnSpPr/>
          <p:nvPr/>
        </p:nvCxnSpPr>
        <p:spPr>
          <a:xfrm rot="10800000">
            <a:off x="762000" y="826324"/>
            <a:ext cx="0" cy="914400"/>
          </a:xfrm>
          <a:prstGeom prst="straightConnector1">
            <a:avLst/>
          </a:prstGeom>
          <a:noFill/>
          <a:ln cap="flat" cmpd="sng" w="19050">
            <a:solidFill>
              <a:schemeClr val="accent1"/>
            </a:solidFill>
            <a:prstDash val="solid"/>
            <a:round/>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16" name="Shape 116"/>
        <p:cNvGrpSpPr/>
        <p:nvPr/>
      </p:nvGrpSpPr>
      <p:grpSpPr>
        <a:xfrm>
          <a:off x="0" y="0"/>
          <a:ext cx="0" cy="0"/>
          <a:chOff x="0" y="0"/>
          <a:chExt cx="0" cy="0"/>
        </a:xfrm>
      </p:grpSpPr>
      <p:sp>
        <p:nvSpPr>
          <p:cNvPr id="117" name="Google Shape;117;p24"/>
          <p:cNvSpPr txBox="1"/>
          <p:nvPr>
            <p:ph type="title"/>
          </p:nvPr>
        </p:nvSpPr>
        <p:spPr>
          <a:xfrm>
            <a:off x="1024128" y="585216"/>
            <a:ext cx="9720072" cy="1499616"/>
          </a:xfrm>
          <a:prstGeom prst="rect">
            <a:avLst/>
          </a:prstGeom>
          <a:noFill/>
          <a:ln>
            <a:noFill/>
          </a:ln>
        </p:spPr>
        <p:txBody>
          <a:bodyPr anchorCtr="0" anchor="ctr" bIns="45700" lIns="91425" spcFirstLastPara="1" rIns="91425" wrap="square" tIns="45700">
            <a:normAutofit/>
          </a:bodyPr>
          <a:lstStyle>
            <a:lvl1pPr lvl="0" marR="0" rtl="0" algn="l">
              <a:lnSpc>
                <a:spcPct val="80000"/>
              </a:lnSpc>
              <a:spcBef>
                <a:spcPts val="0"/>
              </a:spcBef>
              <a:spcAft>
                <a:spcPts val="0"/>
              </a:spcAft>
              <a:buClr>
                <a:srgbClr val="FEFEFE"/>
              </a:buClr>
              <a:buSzPts val="5000"/>
              <a:buFont typeface="Twentieth Century"/>
              <a:buNone/>
              <a:defRPr b="0" i="0" sz="5000" u="none" cap="none" strike="noStrike">
                <a:solidFill>
                  <a:srgbClr val="FEFEFE"/>
                </a:solidFill>
                <a:latin typeface="Twentieth Century"/>
                <a:ea typeface="Twentieth Century"/>
                <a:cs typeface="Twentieth Century"/>
                <a:sym typeface="Twentieth Centur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8" name="Google Shape;118;p24"/>
          <p:cNvSpPr txBox="1"/>
          <p:nvPr>
            <p:ph idx="1" type="body"/>
          </p:nvPr>
        </p:nvSpPr>
        <p:spPr>
          <a:xfrm>
            <a:off x="1024128" y="2286000"/>
            <a:ext cx="9720073" cy="4023360"/>
          </a:xfrm>
          <a:prstGeom prst="rect">
            <a:avLst/>
          </a:prstGeom>
          <a:noFill/>
          <a:ln>
            <a:noFill/>
          </a:ln>
        </p:spPr>
        <p:txBody>
          <a:bodyPr anchorCtr="0" anchor="t" bIns="45700" lIns="45700" spcFirstLastPara="1" rIns="45700" wrap="square" tIns="45700">
            <a:normAutofit/>
          </a:bodyPr>
          <a:lstStyle>
            <a:lvl1pPr indent="-368300" lvl="0" marL="457200" marR="0" rtl="0" algn="l">
              <a:lnSpc>
                <a:spcPct val="90000"/>
              </a:lnSpc>
              <a:spcBef>
                <a:spcPts val="1200"/>
              </a:spcBef>
              <a:spcAft>
                <a:spcPts val="0"/>
              </a:spcAft>
              <a:buClr>
                <a:schemeClr val="accent1"/>
              </a:buClr>
              <a:buSzPts val="2200"/>
              <a:buFont typeface="Twentieth Century"/>
              <a:buChar char=" "/>
              <a:defRPr b="0" i="0" sz="2200" u="none" cap="none" strike="noStrike">
                <a:solidFill>
                  <a:schemeClr val="lt1"/>
                </a:solidFill>
                <a:latin typeface="Twentieth Century"/>
                <a:ea typeface="Twentieth Century"/>
                <a:cs typeface="Twentieth Century"/>
                <a:sym typeface="Twentieth Century"/>
              </a:defRPr>
            </a:lvl1pPr>
            <a:lvl2pPr indent="-342900" lvl="1" marL="914400" marR="0" rtl="0" algn="l">
              <a:lnSpc>
                <a:spcPct val="90000"/>
              </a:lnSpc>
              <a:spcBef>
                <a:spcPts val="200"/>
              </a:spcBef>
              <a:spcAft>
                <a:spcPts val="0"/>
              </a:spcAft>
              <a:buClr>
                <a:schemeClr val="accent1"/>
              </a:buClr>
              <a:buSzPts val="1800"/>
              <a:buFont typeface="Noto Sans Symbols"/>
              <a:buChar char="🢝"/>
              <a:defRPr b="0" i="0" sz="1800" u="none" cap="none" strike="noStrike">
                <a:solidFill>
                  <a:schemeClr val="lt1"/>
                </a:solidFill>
                <a:latin typeface="Twentieth Century"/>
                <a:ea typeface="Twentieth Century"/>
                <a:cs typeface="Twentieth Century"/>
                <a:sym typeface="Twentieth Century"/>
              </a:defRPr>
            </a:lvl2pPr>
            <a:lvl3pPr indent="-317500" lvl="2" marL="1371600" marR="0" rtl="0" algn="l">
              <a:lnSpc>
                <a:spcPct val="90000"/>
              </a:lnSpc>
              <a:spcBef>
                <a:spcPts val="400"/>
              </a:spcBef>
              <a:spcAft>
                <a:spcPts val="0"/>
              </a:spcAft>
              <a:buClr>
                <a:schemeClr val="accent1"/>
              </a:buClr>
              <a:buSzPts val="1400"/>
              <a:buFont typeface="Noto Sans Symbols"/>
              <a:buChar char="🢝"/>
              <a:defRPr b="0" i="0" sz="1400" u="none" cap="none" strike="noStrike">
                <a:solidFill>
                  <a:schemeClr val="lt1"/>
                </a:solidFill>
                <a:latin typeface="Twentieth Century"/>
                <a:ea typeface="Twentieth Century"/>
                <a:cs typeface="Twentieth Century"/>
                <a:sym typeface="Twentieth Century"/>
              </a:defRPr>
            </a:lvl3pPr>
            <a:lvl4pPr indent="-317500" lvl="3" marL="1828800" marR="0" rtl="0" algn="l">
              <a:lnSpc>
                <a:spcPct val="90000"/>
              </a:lnSpc>
              <a:spcBef>
                <a:spcPts val="400"/>
              </a:spcBef>
              <a:spcAft>
                <a:spcPts val="0"/>
              </a:spcAft>
              <a:buClr>
                <a:schemeClr val="accent1"/>
              </a:buClr>
              <a:buSzPts val="1400"/>
              <a:buFont typeface="Noto Sans Symbols"/>
              <a:buChar char="🢝"/>
              <a:defRPr b="0" i="0" sz="1400" u="none" cap="none" strike="noStrike">
                <a:solidFill>
                  <a:schemeClr val="lt1"/>
                </a:solidFill>
                <a:latin typeface="Twentieth Century"/>
                <a:ea typeface="Twentieth Century"/>
                <a:cs typeface="Twentieth Century"/>
                <a:sym typeface="Twentieth Century"/>
              </a:defRPr>
            </a:lvl4pPr>
            <a:lvl5pPr indent="-317500" lvl="4" marL="2286000" marR="0" rtl="0" algn="l">
              <a:lnSpc>
                <a:spcPct val="90000"/>
              </a:lnSpc>
              <a:spcBef>
                <a:spcPts val="400"/>
              </a:spcBef>
              <a:spcAft>
                <a:spcPts val="0"/>
              </a:spcAft>
              <a:buClr>
                <a:schemeClr val="accent1"/>
              </a:buClr>
              <a:buSzPts val="1400"/>
              <a:buFont typeface="Noto Sans Symbols"/>
              <a:buChar char="🢝"/>
              <a:defRPr b="0" i="0" sz="1400" u="none" cap="none" strike="noStrike">
                <a:solidFill>
                  <a:schemeClr val="lt1"/>
                </a:solidFill>
                <a:latin typeface="Twentieth Century"/>
                <a:ea typeface="Twentieth Century"/>
                <a:cs typeface="Twentieth Century"/>
                <a:sym typeface="Twentieth Century"/>
              </a:defRPr>
            </a:lvl5pPr>
            <a:lvl6pPr indent="-317500" lvl="5" marL="2743200" marR="0" rtl="0" algn="l">
              <a:lnSpc>
                <a:spcPct val="90000"/>
              </a:lnSpc>
              <a:spcBef>
                <a:spcPts val="400"/>
              </a:spcBef>
              <a:spcAft>
                <a:spcPts val="0"/>
              </a:spcAft>
              <a:buClr>
                <a:schemeClr val="accent1"/>
              </a:buClr>
              <a:buSzPts val="1400"/>
              <a:buFont typeface="Noto Sans Symbols"/>
              <a:buChar char="🢝"/>
              <a:defRPr b="0" i="0" sz="1400" u="none" cap="none" strike="noStrike">
                <a:solidFill>
                  <a:schemeClr val="lt1"/>
                </a:solidFill>
                <a:latin typeface="Twentieth Century"/>
                <a:ea typeface="Twentieth Century"/>
                <a:cs typeface="Twentieth Century"/>
                <a:sym typeface="Twentieth Century"/>
              </a:defRPr>
            </a:lvl6pPr>
            <a:lvl7pPr indent="-317500" lvl="6" marL="3200400" marR="0" rtl="0" algn="l">
              <a:lnSpc>
                <a:spcPct val="90000"/>
              </a:lnSpc>
              <a:spcBef>
                <a:spcPts val="400"/>
              </a:spcBef>
              <a:spcAft>
                <a:spcPts val="0"/>
              </a:spcAft>
              <a:buClr>
                <a:schemeClr val="accent1"/>
              </a:buClr>
              <a:buSzPts val="1400"/>
              <a:buFont typeface="Noto Sans Symbols"/>
              <a:buChar char="🢝"/>
              <a:defRPr b="0" i="0" sz="1400" u="none" cap="none" strike="noStrike">
                <a:solidFill>
                  <a:schemeClr val="lt1"/>
                </a:solidFill>
                <a:latin typeface="Twentieth Century"/>
                <a:ea typeface="Twentieth Century"/>
                <a:cs typeface="Twentieth Century"/>
                <a:sym typeface="Twentieth Century"/>
              </a:defRPr>
            </a:lvl7pPr>
            <a:lvl8pPr indent="-317500" lvl="7" marL="3657600" marR="0" rtl="0" algn="l">
              <a:lnSpc>
                <a:spcPct val="90000"/>
              </a:lnSpc>
              <a:spcBef>
                <a:spcPts val="400"/>
              </a:spcBef>
              <a:spcAft>
                <a:spcPts val="0"/>
              </a:spcAft>
              <a:buClr>
                <a:schemeClr val="accent1"/>
              </a:buClr>
              <a:buSzPts val="1400"/>
              <a:buFont typeface="Noto Sans Symbols"/>
              <a:buChar char="🢝"/>
              <a:defRPr b="0" i="0" sz="1400" u="none" cap="none" strike="noStrike">
                <a:solidFill>
                  <a:schemeClr val="lt1"/>
                </a:solidFill>
                <a:latin typeface="Twentieth Century"/>
                <a:ea typeface="Twentieth Century"/>
                <a:cs typeface="Twentieth Century"/>
                <a:sym typeface="Twentieth Century"/>
              </a:defRPr>
            </a:lvl8pPr>
            <a:lvl9pPr indent="-317500" lvl="8" marL="4114800" marR="0" rtl="0" algn="l">
              <a:lnSpc>
                <a:spcPct val="90000"/>
              </a:lnSpc>
              <a:spcBef>
                <a:spcPts val="400"/>
              </a:spcBef>
              <a:spcAft>
                <a:spcPts val="400"/>
              </a:spcAft>
              <a:buClr>
                <a:schemeClr val="accent1"/>
              </a:buClr>
              <a:buSzPts val="1400"/>
              <a:buFont typeface="Noto Sans Symbols"/>
              <a:buChar char="🢝"/>
              <a:defRPr b="0" i="0" sz="1400" u="none" cap="none" strike="noStrike">
                <a:solidFill>
                  <a:schemeClr val="lt1"/>
                </a:solidFill>
                <a:latin typeface="Twentieth Century"/>
                <a:ea typeface="Twentieth Century"/>
                <a:cs typeface="Twentieth Century"/>
                <a:sym typeface="Twentieth Century"/>
              </a:defRPr>
            </a:lvl9pPr>
          </a:lstStyle>
          <a:p/>
        </p:txBody>
      </p:sp>
      <p:sp>
        <p:nvSpPr>
          <p:cNvPr id="119" name="Google Shape;119;p24"/>
          <p:cNvSpPr txBox="1"/>
          <p:nvPr>
            <p:ph idx="10" type="dt"/>
          </p:nvPr>
        </p:nvSpPr>
        <p:spPr>
          <a:xfrm>
            <a:off x="1024129" y="6470704"/>
            <a:ext cx="2154143" cy="27432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u="none" cap="none" strike="noStrike">
                <a:solidFill>
                  <a:srgbClr val="FEFEFE"/>
                </a:solidFill>
                <a:latin typeface="Twentieth Century"/>
                <a:ea typeface="Twentieth Century"/>
                <a:cs typeface="Twentieth Century"/>
                <a:sym typeface="Twentieth Century"/>
              </a:defRPr>
            </a:lvl1pPr>
            <a:lvl2pPr lvl="1" marR="0" rtl="0" algn="l">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2pPr>
            <a:lvl3pPr lvl="2" marR="0" rtl="0" algn="l">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3pPr>
            <a:lvl4pPr lvl="3" marR="0" rtl="0" algn="l">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4pPr>
            <a:lvl5pPr lvl="4" marR="0" rtl="0" algn="l">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5pPr>
            <a:lvl6pPr lvl="5" marR="0" rtl="0" algn="l">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6pPr>
            <a:lvl7pPr lvl="6" marR="0" rtl="0" algn="l">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7pPr>
            <a:lvl8pPr lvl="7" marR="0" rtl="0" algn="l">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8pPr>
            <a:lvl9pPr lvl="8" marR="0" rtl="0" algn="l">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9pPr>
          </a:lstStyle>
          <a:p/>
        </p:txBody>
      </p:sp>
      <p:sp>
        <p:nvSpPr>
          <p:cNvPr id="120" name="Google Shape;120;p24"/>
          <p:cNvSpPr txBox="1"/>
          <p:nvPr>
            <p:ph idx="11" type="ftr"/>
          </p:nvPr>
        </p:nvSpPr>
        <p:spPr>
          <a:xfrm>
            <a:off x="4842932" y="6470704"/>
            <a:ext cx="5901459" cy="274320"/>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000" u="none" cap="none" strike="noStrike">
                <a:solidFill>
                  <a:srgbClr val="FEFEFE"/>
                </a:solidFill>
                <a:latin typeface="Twentieth Century"/>
                <a:ea typeface="Twentieth Century"/>
                <a:cs typeface="Twentieth Century"/>
                <a:sym typeface="Twentieth Century"/>
              </a:defRPr>
            </a:lvl1pPr>
            <a:lvl2pPr lvl="1" marR="0" rtl="0" algn="l">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2pPr>
            <a:lvl3pPr lvl="2" marR="0" rtl="0" algn="l">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3pPr>
            <a:lvl4pPr lvl="3" marR="0" rtl="0" algn="l">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4pPr>
            <a:lvl5pPr lvl="4" marR="0" rtl="0" algn="l">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5pPr>
            <a:lvl6pPr lvl="5" marR="0" rtl="0" algn="l">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6pPr>
            <a:lvl7pPr lvl="6" marR="0" rtl="0" algn="l">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7pPr>
            <a:lvl8pPr lvl="7" marR="0" rtl="0" algn="l">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8pPr>
            <a:lvl9pPr lvl="8" marR="0" rtl="0" algn="l">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9pPr>
          </a:lstStyle>
          <a:p/>
        </p:txBody>
      </p:sp>
      <p:sp>
        <p:nvSpPr>
          <p:cNvPr id="121" name="Google Shape;121;p24"/>
          <p:cNvSpPr txBox="1"/>
          <p:nvPr>
            <p:ph idx="12" type="sldNum"/>
          </p:nvPr>
        </p:nvSpPr>
        <p:spPr>
          <a:xfrm>
            <a:off x="10837333" y="6470704"/>
            <a:ext cx="973667" cy="274320"/>
          </a:xfrm>
          <a:prstGeom prst="rect">
            <a:avLst/>
          </a:prstGeom>
          <a:noFill/>
          <a:ln>
            <a:noFill/>
          </a:ln>
        </p:spPr>
        <p:txBody>
          <a:bodyPr anchorCtr="0" anchor="ctr" bIns="45700" lIns="91425" spcFirstLastPara="1" rIns="91425" wrap="square" tIns="45700">
            <a:noAutofit/>
          </a:bodyPr>
          <a:lstStyle>
            <a:lvl1pPr indent="0" lvl="0" marL="0" marR="0" rtl="0" algn="l">
              <a:spcBef>
                <a:spcPts val="0"/>
              </a:spcBef>
              <a:buNone/>
              <a:defRPr b="0" i="0" sz="1000" u="none" cap="none" strike="noStrike">
                <a:solidFill>
                  <a:srgbClr val="FEFEFE"/>
                </a:solidFill>
                <a:latin typeface="Twentieth Century"/>
                <a:ea typeface="Twentieth Century"/>
                <a:cs typeface="Twentieth Century"/>
                <a:sym typeface="Twentieth Century"/>
              </a:defRPr>
            </a:lvl1pPr>
            <a:lvl2pPr indent="0" lvl="1" marL="0" marR="0" rtl="0" algn="l">
              <a:spcBef>
                <a:spcPts val="0"/>
              </a:spcBef>
              <a:buNone/>
              <a:defRPr b="0" i="0" sz="1000" u="none" cap="none" strike="noStrike">
                <a:solidFill>
                  <a:srgbClr val="FEFEFE"/>
                </a:solidFill>
                <a:latin typeface="Twentieth Century"/>
                <a:ea typeface="Twentieth Century"/>
                <a:cs typeface="Twentieth Century"/>
                <a:sym typeface="Twentieth Century"/>
              </a:defRPr>
            </a:lvl2pPr>
            <a:lvl3pPr indent="0" lvl="2" marL="0" marR="0" rtl="0" algn="l">
              <a:spcBef>
                <a:spcPts val="0"/>
              </a:spcBef>
              <a:buNone/>
              <a:defRPr b="0" i="0" sz="1000" u="none" cap="none" strike="noStrike">
                <a:solidFill>
                  <a:srgbClr val="FEFEFE"/>
                </a:solidFill>
                <a:latin typeface="Twentieth Century"/>
                <a:ea typeface="Twentieth Century"/>
                <a:cs typeface="Twentieth Century"/>
                <a:sym typeface="Twentieth Century"/>
              </a:defRPr>
            </a:lvl3pPr>
            <a:lvl4pPr indent="0" lvl="3" marL="0" marR="0" rtl="0" algn="l">
              <a:spcBef>
                <a:spcPts val="0"/>
              </a:spcBef>
              <a:buNone/>
              <a:defRPr b="0" i="0" sz="1000" u="none" cap="none" strike="noStrike">
                <a:solidFill>
                  <a:srgbClr val="FEFEFE"/>
                </a:solidFill>
                <a:latin typeface="Twentieth Century"/>
                <a:ea typeface="Twentieth Century"/>
                <a:cs typeface="Twentieth Century"/>
                <a:sym typeface="Twentieth Century"/>
              </a:defRPr>
            </a:lvl4pPr>
            <a:lvl5pPr indent="0" lvl="4" marL="0" marR="0" rtl="0" algn="l">
              <a:spcBef>
                <a:spcPts val="0"/>
              </a:spcBef>
              <a:buNone/>
              <a:defRPr b="0" i="0" sz="1000" u="none" cap="none" strike="noStrike">
                <a:solidFill>
                  <a:srgbClr val="FEFEFE"/>
                </a:solidFill>
                <a:latin typeface="Twentieth Century"/>
                <a:ea typeface="Twentieth Century"/>
                <a:cs typeface="Twentieth Century"/>
                <a:sym typeface="Twentieth Century"/>
              </a:defRPr>
            </a:lvl5pPr>
            <a:lvl6pPr indent="0" lvl="5" marL="0" marR="0" rtl="0" algn="l">
              <a:spcBef>
                <a:spcPts val="0"/>
              </a:spcBef>
              <a:buNone/>
              <a:defRPr b="0" i="0" sz="1000" u="none" cap="none" strike="noStrike">
                <a:solidFill>
                  <a:srgbClr val="FEFEFE"/>
                </a:solidFill>
                <a:latin typeface="Twentieth Century"/>
                <a:ea typeface="Twentieth Century"/>
                <a:cs typeface="Twentieth Century"/>
                <a:sym typeface="Twentieth Century"/>
              </a:defRPr>
            </a:lvl6pPr>
            <a:lvl7pPr indent="0" lvl="6" marL="0" marR="0" rtl="0" algn="l">
              <a:spcBef>
                <a:spcPts val="0"/>
              </a:spcBef>
              <a:buNone/>
              <a:defRPr b="0" i="0" sz="1000" u="none" cap="none" strike="noStrike">
                <a:solidFill>
                  <a:srgbClr val="FEFEFE"/>
                </a:solidFill>
                <a:latin typeface="Twentieth Century"/>
                <a:ea typeface="Twentieth Century"/>
                <a:cs typeface="Twentieth Century"/>
                <a:sym typeface="Twentieth Century"/>
              </a:defRPr>
            </a:lvl7pPr>
            <a:lvl8pPr indent="0" lvl="7" marL="0" marR="0" rtl="0" algn="l">
              <a:spcBef>
                <a:spcPts val="0"/>
              </a:spcBef>
              <a:buNone/>
              <a:defRPr b="0" i="0" sz="1000" u="none" cap="none" strike="noStrike">
                <a:solidFill>
                  <a:srgbClr val="FEFEFE"/>
                </a:solidFill>
                <a:latin typeface="Twentieth Century"/>
                <a:ea typeface="Twentieth Century"/>
                <a:cs typeface="Twentieth Century"/>
                <a:sym typeface="Twentieth Century"/>
              </a:defRPr>
            </a:lvl8pPr>
            <a:lvl9pPr indent="0" lvl="8" marL="0" marR="0" rtl="0" algn="l">
              <a:spcBef>
                <a:spcPts val="0"/>
              </a:spcBef>
              <a:buNone/>
              <a:defRPr b="0" i="0" sz="1000" u="none" cap="none" strike="noStrike">
                <a:solidFill>
                  <a:srgbClr val="FEFEFE"/>
                </a:solidFill>
                <a:latin typeface="Twentieth Century"/>
                <a:ea typeface="Twentieth Century"/>
                <a:cs typeface="Twentieth Century"/>
                <a:sym typeface="Twentieth Century"/>
              </a:defRPr>
            </a:lvl9pPr>
          </a:lstStyle>
          <a:p>
            <a:pPr indent="0" lvl="0" marL="0" rtl="0" algn="l">
              <a:spcBef>
                <a:spcPts val="0"/>
              </a:spcBef>
              <a:spcAft>
                <a:spcPts val="0"/>
              </a:spcAft>
              <a:buNone/>
            </a:pPr>
            <a:fld id="{00000000-1234-1234-1234-123412341234}" type="slidenum">
              <a:rPr lang="en-US"/>
              <a:t>‹#›</a:t>
            </a:fld>
            <a:endParaRPr/>
          </a:p>
        </p:txBody>
      </p:sp>
      <p:cxnSp>
        <p:nvCxnSpPr>
          <p:cNvPr id="122" name="Google Shape;122;p24"/>
          <p:cNvCxnSpPr/>
          <p:nvPr/>
        </p:nvCxnSpPr>
        <p:spPr>
          <a:xfrm rot="10800000">
            <a:off x="762000" y="826324"/>
            <a:ext cx="0" cy="914400"/>
          </a:xfrm>
          <a:prstGeom prst="straightConnector1">
            <a:avLst/>
          </a:prstGeom>
          <a:noFill/>
          <a:ln cap="flat" cmpd="sng" w="19050">
            <a:solidFill>
              <a:schemeClr val="accent1"/>
            </a:solidFill>
            <a:prstDash val="solid"/>
            <a:round/>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64" r:id="rId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late">
    <p:bg>
      <p:bgPr>
        <a:solidFill>
          <a:schemeClr val="lt1"/>
        </a:solidFill>
      </p:bgPr>
    </p:bg>
    <p:spTree>
      <p:nvGrpSpPr>
        <p:cNvPr id="129" name="Shape 129"/>
        <p:cNvGrpSpPr/>
        <p:nvPr/>
      </p:nvGrpSpPr>
      <p:grpSpPr>
        <a:xfrm>
          <a:off x="0" y="0"/>
          <a:ext cx="0" cy="0"/>
          <a:chOff x="0" y="0"/>
          <a:chExt cx="0" cy="0"/>
        </a:xfrm>
      </p:grpSpPr>
      <p:sp>
        <p:nvSpPr>
          <p:cNvPr id="130" name="Google Shape;130;g24f66c2b9f1_5_682"/>
          <p:cNvSpPr txBox="1"/>
          <p:nvPr>
            <p:ph type="title"/>
          </p:nvPr>
        </p:nvSpPr>
        <p:spPr>
          <a:xfrm>
            <a:off x="415600" y="593367"/>
            <a:ext cx="11360700" cy="763500"/>
          </a:xfrm>
          <a:prstGeom prst="rect">
            <a:avLst/>
          </a:prstGeom>
          <a:noFill/>
          <a:ln>
            <a:noFill/>
          </a:ln>
        </p:spPr>
        <p:txBody>
          <a:bodyPr anchorCtr="0" anchor="t" bIns="121900" lIns="121900" spcFirstLastPara="1" rIns="121900" wrap="square" tIns="121900">
            <a:normAutofit/>
          </a:bodyPr>
          <a:lstStyle>
            <a:lvl1pPr lvl="0" rtl="0">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1pPr>
            <a:lvl2pPr lvl="1" rtl="0">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2pPr>
            <a:lvl3pPr lvl="2" rtl="0">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3pPr>
            <a:lvl4pPr lvl="3" rtl="0">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4pPr>
            <a:lvl5pPr lvl="4" rtl="0">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5pPr>
            <a:lvl6pPr lvl="5" rtl="0">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6pPr>
            <a:lvl7pPr lvl="6" rtl="0">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7pPr>
            <a:lvl8pPr lvl="7" rtl="0">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8pPr>
            <a:lvl9pPr lvl="8" rtl="0">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9pPr>
          </a:lstStyle>
          <a:p/>
        </p:txBody>
      </p:sp>
      <p:sp>
        <p:nvSpPr>
          <p:cNvPr id="131" name="Google Shape;131;g24f66c2b9f1_5_682"/>
          <p:cNvSpPr txBox="1"/>
          <p:nvPr>
            <p:ph idx="1" type="body"/>
          </p:nvPr>
        </p:nvSpPr>
        <p:spPr>
          <a:xfrm>
            <a:off x="415600" y="1536633"/>
            <a:ext cx="11360700" cy="4555200"/>
          </a:xfrm>
          <a:prstGeom prst="rect">
            <a:avLst/>
          </a:prstGeom>
          <a:noFill/>
          <a:ln>
            <a:noFill/>
          </a:ln>
        </p:spPr>
        <p:txBody>
          <a:bodyPr anchorCtr="0" anchor="t" bIns="121900" lIns="121900" spcFirstLastPara="1" rIns="121900" wrap="square" tIns="121900">
            <a:normAutofit/>
          </a:bodyPr>
          <a:lstStyle>
            <a:lvl1pPr indent="-381000" lvl="0" marL="457200" rtl="0">
              <a:lnSpc>
                <a:spcPct val="115000"/>
              </a:lnSpc>
              <a:spcBef>
                <a:spcPts val="0"/>
              </a:spcBef>
              <a:spcAft>
                <a:spcPts val="0"/>
              </a:spcAft>
              <a:buClr>
                <a:schemeClr val="accent3"/>
              </a:buClr>
              <a:buSzPts val="2400"/>
              <a:buFont typeface="Average"/>
              <a:buChar char="●"/>
              <a:defRPr sz="2400">
                <a:solidFill>
                  <a:schemeClr val="accent3"/>
                </a:solidFill>
                <a:latin typeface="Average"/>
                <a:ea typeface="Average"/>
                <a:cs typeface="Average"/>
                <a:sym typeface="Average"/>
              </a:defRPr>
            </a:lvl1pPr>
            <a:lvl2pPr indent="-349250" lvl="1" marL="914400" rtl="0">
              <a:lnSpc>
                <a:spcPct val="115000"/>
              </a:lnSpc>
              <a:spcBef>
                <a:spcPts val="0"/>
              </a:spcBef>
              <a:spcAft>
                <a:spcPts val="0"/>
              </a:spcAft>
              <a:buClr>
                <a:schemeClr val="accent3"/>
              </a:buClr>
              <a:buSzPts val="1900"/>
              <a:buFont typeface="Average"/>
              <a:buChar char="○"/>
              <a:defRPr sz="1900">
                <a:solidFill>
                  <a:schemeClr val="accent3"/>
                </a:solidFill>
                <a:latin typeface="Average"/>
                <a:ea typeface="Average"/>
                <a:cs typeface="Average"/>
                <a:sym typeface="Average"/>
              </a:defRPr>
            </a:lvl2pPr>
            <a:lvl3pPr indent="-349250" lvl="2" marL="1371600" rtl="0">
              <a:lnSpc>
                <a:spcPct val="115000"/>
              </a:lnSpc>
              <a:spcBef>
                <a:spcPts val="0"/>
              </a:spcBef>
              <a:spcAft>
                <a:spcPts val="0"/>
              </a:spcAft>
              <a:buClr>
                <a:schemeClr val="accent3"/>
              </a:buClr>
              <a:buSzPts val="1900"/>
              <a:buFont typeface="Average"/>
              <a:buChar char="■"/>
              <a:defRPr sz="1900">
                <a:solidFill>
                  <a:schemeClr val="accent3"/>
                </a:solidFill>
                <a:latin typeface="Average"/>
                <a:ea typeface="Average"/>
                <a:cs typeface="Average"/>
                <a:sym typeface="Average"/>
              </a:defRPr>
            </a:lvl3pPr>
            <a:lvl4pPr indent="-349250" lvl="3" marL="1828800" rtl="0">
              <a:lnSpc>
                <a:spcPct val="115000"/>
              </a:lnSpc>
              <a:spcBef>
                <a:spcPts val="0"/>
              </a:spcBef>
              <a:spcAft>
                <a:spcPts val="0"/>
              </a:spcAft>
              <a:buClr>
                <a:schemeClr val="accent3"/>
              </a:buClr>
              <a:buSzPts val="1900"/>
              <a:buFont typeface="Average"/>
              <a:buChar char="●"/>
              <a:defRPr sz="1900">
                <a:solidFill>
                  <a:schemeClr val="accent3"/>
                </a:solidFill>
                <a:latin typeface="Average"/>
                <a:ea typeface="Average"/>
                <a:cs typeface="Average"/>
                <a:sym typeface="Average"/>
              </a:defRPr>
            </a:lvl4pPr>
            <a:lvl5pPr indent="-349250" lvl="4" marL="2286000" rtl="0">
              <a:lnSpc>
                <a:spcPct val="115000"/>
              </a:lnSpc>
              <a:spcBef>
                <a:spcPts val="0"/>
              </a:spcBef>
              <a:spcAft>
                <a:spcPts val="0"/>
              </a:spcAft>
              <a:buClr>
                <a:schemeClr val="accent3"/>
              </a:buClr>
              <a:buSzPts val="1900"/>
              <a:buFont typeface="Average"/>
              <a:buChar char="○"/>
              <a:defRPr sz="1900">
                <a:solidFill>
                  <a:schemeClr val="accent3"/>
                </a:solidFill>
                <a:latin typeface="Average"/>
                <a:ea typeface="Average"/>
                <a:cs typeface="Average"/>
                <a:sym typeface="Average"/>
              </a:defRPr>
            </a:lvl5pPr>
            <a:lvl6pPr indent="-349250" lvl="5" marL="2743200" rtl="0">
              <a:lnSpc>
                <a:spcPct val="115000"/>
              </a:lnSpc>
              <a:spcBef>
                <a:spcPts val="0"/>
              </a:spcBef>
              <a:spcAft>
                <a:spcPts val="0"/>
              </a:spcAft>
              <a:buClr>
                <a:schemeClr val="accent3"/>
              </a:buClr>
              <a:buSzPts val="1900"/>
              <a:buFont typeface="Average"/>
              <a:buChar char="■"/>
              <a:defRPr sz="1900">
                <a:solidFill>
                  <a:schemeClr val="accent3"/>
                </a:solidFill>
                <a:latin typeface="Average"/>
                <a:ea typeface="Average"/>
                <a:cs typeface="Average"/>
                <a:sym typeface="Average"/>
              </a:defRPr>
            </a:lvl6pPr>
            <a:lvl7pPr indent="-349250" lvl="6" marL="3200400" rtl="0">
              <a:lnSpc>
                <a:spcPct val="115000"/>
              </a:lnSpc>
              <a:spcBef>
                <a:spcPts val="0"/>
              </a:spcBef>
              <a:spcAft>
                <a:spcPts val="0"/>
              </a:spcAft>
              <a:buClr>
                <a:schemeClr val="accent3"/>
              </a:buClr>
              <a:buSzPts val="1900"/>
              <a:buFont typeface="Average"/>
              <a:buChar char="●"/>
              <a:defRPr sz="1900">
                <a:solidFill>
                  <a:schemeClr val="accent3"/>
                </a:solidFill>
                <a:latin typeface="Average"/>
                <a:ea typeface="Average"/>
                <a:cs typeface="Average"/>
                <a:sym typeface="Average"/>
              </a:defRPr>
            </a:lvl7pPr>
            <a:lvl8pPr indent="-349250" lvl="7" marL="3657600" rtl="0">
              <a:lnSpc>
                <a:spcPct val="115000"/>
              </a:lnSpc>
              <a:spcBef>
                <a:spcPts val="0"/>
              </a:spcBef>
              <a:spcAft>
                <a:spcPts val="0"/>
              </a:spcAft>
              <a:buClr>
                <a:schemeClr val="accent3"/>
              </a:buClr>
              <a:buSzPts val="1900"/>
              <a:buFont typeface="Average"/>
              <a:buChar char="○"/>
              <a:defRPr sz="1900">
                <a:solidFill>
                  <a:schemeClr val="accent3"/>
                </a:solidFill>
                <a:latin typeface="Average"/>
                <a:ea typeface="Average"/>
                <a:cs typeface="Average"/>
                <a:sym typeface="Average"/>
              </a:defRPr>
            </a:lvl8pPr>
            <a:lvl9pPr indent="-349250" lvl="8" marL="4114800" rtl="0">
              <a:lnSpc>
                <a:spcPct val="115000"/>
              </a:lnSpc>
              <a:spcBef>
                <a:spcPts val="0"/>
              </a:spcBef>
              <a:spcAft>
                <a:spcPts val="0"/>
              </a:spcAft>
              <a:buClr>
                <a:schemeClr val="accent3"/>
              </a:buClr>
              <a:buSzPts val="1900"/>
              <a:buFont typeface="Average"/>
              <a:buChar char="■"/>
              <a:defRPr sz="1900">
                <a:solidFill>
                  <a:schemeClr val="accent3"/>
                </a:solidFill>
                <a:latin typeface="Average"/>
                <a:ea typeface="Average"/>
                <a:cs typeface="Average"/>
                <a:sym typeface="Average"/>
              </a:defRPr>
            </a:lvl9pPr>
          </a:lstStyle>
          <a:p/>
        </p:txBody>
      </p:sp>
      <p:sp>
        <p:nvSpPr>
          <p:cNvPr id="132" name="Google Shape;132;g24f66c2b9f1_5_682"/>
          <p:cNvSpPr txBox="1"/>
          <p:nvPr>
            <p:ph idx="12" type="sldNum"/>
          </p:nvPr>
        </p:nvSpPr>
        <p:spPr>
          <a:xfrm>
            <a:off x="11320333" y="6241346"/>
            <a:ext cx="731700" cy="524700"/>
          </a:xfrm>
          <a:prstGeom prst="rect">
            <a:avLst/>
          </a:prstGeom>
          <a:noFill/>
          <a:ln>
            <a:noFill/>
          </a:ln>
        </p:spPr>
        <p:txBody>
          <a:bodyPr anchorCtr="0" anchor="ctr" bIns="121900" lIns="121900" spcFirstLastPara="1" rIns="121900" wrap="square" tIns="121900">
            <a:normAutofit/>
          </a:bodyPr>
          <a:lstStyle>
            <a:lvl1pPr lvl="0" rtl="0" algn="r">
              <a:buNone/>
              <a:defRPr sz="1300">
                <a:solidFill>
                  <a:schemeClr val="accent3"/>
                </a:solidFill>
                <a:latin typeface="Average"/>
                <a:ea typeface="Average"/>
                <a:cs typeface="Average"/>
                <a:sym typeface="Average"/>
              </a:defRPr>
            </a:lvl1pPr>
            <a:lvl2pPr lvl="1" rtl="0" algn="r">
              <a:buNone/>
              <a:defRPr sz="1300">
                <a:solidFill>
                  <a:schemeClr val="accent3"/>
                </a:solidFill>
                <a:latin typeface="Average"/>
                <a:ea typeface="Average"/>
                <a:cs typeface="Average"/>
                <a:sym typeface="Average"/>
              </a:defRPr>
            </a:lvl2pPr>
            <a:lvl3pPr lvl="2" rtl="0" algn="r">
              <a:buNone/>
              <a:defRPr sz="1300">
                <a:solidFill>
                  <a:schemeClr val="accent3"/>
                </a:solidFill>
                <a:latin typeface="Average"/>
                <a:ea typeface="Average"/>
                <a:cs typeface="Average"/>
                <a:sym typeface="Average"/>
              </a:defRPr>
            </a:lvl3pPr>
            <a:lvl4pPr lvl="3" rtl="0" algn="r">
              <a:buNone/>
              <a:defRPr sz="1300">
                <a:solidFill>
                  <a:schemeClr val="accent3"/>
                </a:solidFill>
                <a:latin typeface="Average"/>
                <a:ea typeface="Average"/>
                <a:cs typeface="Average"/>
                <a:sym typeface="Average"/>
              </a:defRPr>
            </a:lvl4pPr>
            <a:lvl5pPr lvl="4" rtl="0" algn="r">
              <a:buNone/>
              <a:defRPr sz="1300">
                <a:solidFill>
                  <a:schemeClr val="accent3"/>
                </a:solidFill>
                <a:latin typeface="Average"/>
                <a:ea typeface="Average"/>
                <a:cs typeface="Average"/>
                <a:sym typeface="Average"/>
              </a:defRPr>
            </a:lvl5pPr>
            <a:lvl6pPr lvl="5" rtl="0" algn="r">
              <a:buNone/>
              <a:defRPr sz="1300">
                <a:solidFill>
                  <a:schemeClr val="accent3"/>
                </a:solidFill>
                <a:latin typeface="Average"/>
                <a:ea typeface="Average"/>
                <a:cs typeface="Average"/>
                <a:sym typeface="Average"/>
              </a:defRPr>
            </a:lvl6pPr>
            <a:lvl7pPr lvl="6" rtl="0" algn="r">
              <a:buNone/>
              <a:defRPr sz="1300">
                <a:solidFill>
                  <a:schemeClr val="accent3"/>
                </a:solidFill>
                <a:latin typeface="Average"/>
                <a:ea typeface="Average"/>
                <a:cs typeface="Average"/>
                <a:sym typeface="Average"/>
              </a:defRPr>
            </a:lvl7pPr>
            <a:lvl8pPr lvl="7" rtl="0" algn="r">
              <a:buNone/>
              <a:defRPr sz="1300">
                <a:solidFill>
                  <a:schemeClr val="accent3"/>
                </a:solidFill>
                <a:latin typeface="Average"/>
                <a:ea typeface="Average"/>
                <a:cs typeface="Average"/>
                <a:sym typeface="Average"/>
              </a:defRPr>
            </a:lvl8pPr>
            <a:lvl9pPr lvl="8" rtl="0" algn="r">
              <a:buNone/>
              <a:defRPr sz="1300">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84" name="Shape 184"/>
        <p:cNvGrpSpPr/>
        <p:nvPr/>
      </p:nvGrpSpPr>
      <p:grpSpPr>
        <a:xfrm>
          <a:off x="0" y="0"/>
          <a:ext cx="0" cy="0"/>
          <a:chOff x="0" y="0"/>
          <a:chExt cx="0" cy="0"/>
        </a:xfrm>
      </p:grpSpPr>
      <p:sp>
        <p:nvSpPr>
          <p:cNvPr id="185" name="Google Shape;185;g2520100a313_0_350"/>
          <p:cNvSpPr txBox="1"/>
          <p:nvPr>
            <p:ph type="title"/>
          </p:nvPr>
        </p:nvSpPr>
        <p:spPr>
          <a:xfrm>
            <a:off x="415600" y="593367"/>
            <a:ext cx="11360700" cy="763500"/>
          </a:xfrm>
          <a:prstGeom prst="rect">
            <a:avLst/>
          </a:prstGeom>
          <a:noFill/>
          <a:ln>
            <a:noFill/>
          </a:ln>
        </p:spPr>
        <p:txBody>
          <a:bodyPr anchorCtr="0" anchor="t" bIns="121900" lIns="121900" spcFirstLastPara="1" rIns="121900" wrap="square" tIns="121900">
            <a:noAutofit/>
          </a:bodyPr>
          <a:lstStyle>
            <a:lvl1pPr lvl="0" rtl="0">
              <a:spcBef>
                <a:spcPts val="0"/>
              </a:spcBef>
              <a:spcAft>
                <a:spcPts val="0"/>
              </a:spcAft>
              <a:buClr>
                <a:schemeClr val="dk1"/>
              </a:buClr>
              <a:buSzPts val="3700"/>
              <a:buNone/>
              <a:defRPr sz="3700">
                <a:solidFill>
                  <a:schemeClr val="dk1"/>
                </a:solidFill>
              </a:defRPr>
            </a:lvl1pPr>
            <a:lvl2pPr lvl="1" rtl="0">
              <a:spcBef>
                <a:spcPts val="0"/>
              </a:spcBef>
              <a:spcAft>
                <a:spcPts val="0"/>
              </a:spcAft>
              <a:buClr>
                <a:schemeClr val="dk1"/>
              </a:buClr>
              <a:buSzPts val="3700"/>
              <a:buNone/>
              <a:defRPr sz="3700">
                <a:solidFill>
                  <a:schemeClr val="dk1"/>
                </a:solidFill>
              </a:defRPr>
            </a:lvl2pPr>
            <a:lvl3pPr lvl="2" rtl="0">
              <a:spcBef>
                <a:spcPts val="0"/>
              </a:spcBef>
              <a:spcAft>
                <a:spcPts val="0"/>
              </a:spcAft>
              <a:buClr>
                <a:schemeClr val="dk1"/>
              </a:buClr>
              <a:buSzPts val="3700"/>
              <a:buNone/>
              <a:defRPr sz="3700">
                <a:solidFill>
                  <a:schemeClr val="dk1"/>
                </a:solidFill>
              </a:defRPr>
            </a:lvl3pPr>
            <a:lvl4pPr lvl="3" rtl="0">
              <a:spcBef>
                <a:spcPts val="0"/>
              </a:spcBef>
              <a:spcAft>
                <a:spcPts val="0"/>
              </a:spcAft>
              <a:buClr>
                <a:schemeClr val="dk1"/>
              </a:buClr>
              <a:buSzPts val="3700"/>
              <a:buNone/>
              <a:defRPr sz="3700">
                <a:solidFill>
                  <a:schemeClr val="dk1"/>
                </a:solidFill>
              </a:defRPr>
            </a:lvl4pPr>
            <a:lvl5pPr lvl="4" rtl="0">
              <a:spcBef>
                <a:spcPts val="0"/>
              </a:spcBef>
              <a:spcAft>
                <a:spcPts val="0"/>
              </a:spcAft>
              <a:buClr>
                <a:schemeClr val="dk1"/>
              </a:buClr>
              <a:buSzPts val="3700"/>
              <a:buNone/>
              <a:defRPr sz="3700">
                <a:solidFill>
                  <a:schemeClr val="dk1"/>
                </a:solidFill>
              </a:defRPr>
            </a:lvl5pPr>
            <a:lvl6pPr lvl="5" rtl="0">
              <a:spcBef>
                <a:spcPts val="0"/>
              </a:spcBef>
              <a:spcAft>
                <a:spcPts val="0"/>
              </a:spcAft>
              <a:buClr>
                <a:schemeClr val="dk1"/>
              </a:buClr>
              <a:buSzPts val="3700"/>
              <a:buNone/>
              <a:defRPr sz="3700">
                <a:solidFill>
                  <a:schemeClr val="dk1"/>
                </a:solidFill>
              </a:defRPr>
            </a:lvl6pPr>
            <a:lvl7pPr lvl="6" rtl="0">
              <a:spcBef>
                <a:spcPts val="0"/>
              </a:spcBef>
              <a:spcAft>
                <a:spcPts val="0"/>
              </a:spcAft>
              <a:buClr>
                <a:schemeClr val="dk1"/>
              </a:buClr>
              <a:buSzPts val="3700"/>
              <a:buNone/>
              <a:defRPr sz="3700">
                <a:solidFill>
                  <a:schemeClr val="dk1"/>
                </a:solidFill>
              </a:defRPr>
            </a:lvl7pPr>
            <a:lvl8pPr lvl="7" rtl="0">
              <a:spcBef>
                <a:spcPts val="0"/>
              </a:spcBef>
              <a:spcAft>
                <a:spcPts val="0"/>
              </a:spcAft>
              <a:buClr>
                <a:schemeClr val="dk1"/>
              </a:buClr>
              <a:buSzPts val="3700"/>
              <a:buNone/>
              <a:defRPr sz="3700">
                <a:solidFill>
                  <a:schemeClr val="dk1"/>
                </a:solidFill>
              </a:defRPr>
            </a:lvl8pPr>
            <a:lvl9pPr lvl="8" rtl="0">
              <a:spcBef>
                <a:spcPts val="0"/>
              </a:spcBef>
              <a:spcAft>
                <a:spcPts val="0"/>
              </a:spcAft>
              <a:buClr>
                <a:schemeClr val="dk1"/>
              </a:buClr>
              <a:buSzPts val="3700"/>
              <a:buNone/>
              <a:defRPr sz="3700">
                <a:solidFill>
                  <a:schemeClr val="dk1"/>
                </a:solidFill>
              </a:defRPr>
            </a:lvl9pPr>
          </a:lstStyle>
          <a:p/>
        </p:txBody>
      </p:sp>
      <p:sp>
        <p:nvSpPr>
          <p:cNvPr id="186" name="Google Shape;186;g2520100a313_0_350"/>
          <p:cNvSpPr txBox="1"/>
          <p:nvPr>
            <p:ph idx="1" type="body"/>
          </p:nvPr>
        </p:nvSpPr>
        <p:spPr>
          <a:xfrm>
            <a:off x="415600" y="1536633"/>
            <a:ext cx="11360700" cy="4555200"/>
          </a:xfrm>
          <a:prstGeom prst="rect">
            <a:avLst/>
          </a:prstGeom>
          <a:noFill/>
          <a:ln>
            <a:noFill/>
          </a:ln>
        </p:spPr>
        <p:txBody>
          <a:bodyPr anchorCtr="0" anchor="t" bIns="121900" lIns="121900" spcFirstLastPara="1" rIns="121900" wrap="square" tIns="121900">
            <a:noAutofit/>
          </a:bodyPr>
          <a:lstStyle>
            <a:lvl1pPr indent="-381000" lvl="0" marL="457200" rtl="0">
              <a:lnSpc>
                <a:spcPct val="115000"/>
              </a:lnSpc>
              <a:spcBef>
                <a:spcPts val="0"/>
              </a:spcBef>
              <a:spcAft>
                <a:spcPts val="0"/>
              </a:spcAft>
              <a:buClr>
                <a:schemeClr val="dk2"/>
              </a:buClr>
              <a:buSzPts val="2400"/>
              <a:buChar char="●"/>
              <a:defRPr sz="2400">
                <a:solidFill>
                  <a:schemeClr val="dk2"/>
                </a:solidFill>
              </a:defRPr>
            </a:lvl1pPr>
            <a:lvl2pPr indent="-349250" lvl="1" marL="914400" rtl="0">
              <a:lnSpc>
                <a:spcPct val="115000"/>
              </a:lnSpc>
              <a:spcBef>
                <a:spcPts val="2100"/>
              </a:spcBef>
              <a:spcAft>
                <a:spcPts val="0"/>
              </a:spcAft>
              <a:buClr>
                <a:schemeClr val="dk2"/>
              </a:buClr>
              <a:buSzPts val="1900"/>
              <a:buChar char="○"/>
              <a:defRPr sz="1900">
                <a:solidFill>
                  <a:schemeClr val="dk2"/>
                </a:solidFill>
              </a:defRPr>
            </a:lvl2pPr>
            <a:lvl3pPr indent="-349250" lvl="2" marL="1371600" rtl="0">
              <a:lnSpc>
                <a:spcPct val="115000"/>
              </a:lnSpc>
              <a:spcBef>
                <a:spcPts val="2100"/>
              </a:spcBef>
              <a:spcAft>
                <a:spcPts val="0"/>
              </a:spcAft>
              <a:buClr>
                <a:schemeClr val="dk2"/>
              </a:buClr>
              <a:buSzPts val="1900"/>
              <a:buChar char="■"/>
              <a:defRPr sz="1900">
                <a:solidFill>
                  <a:schemeClr val="dk2"/>
                </a:solidFill>
              </a:defRPr>
            </a:lvl3pPr>
            <a:lvl4pPr indent="-349250" lvl="3" marL="1828800" rtl="0">
              <a:lnSpc>
                <a:spcPct val="115000"/>
              </a:lnSpc>
              <a:spcBef>
                <a:spcPts val="2100"/>
              </a:spcBef>
              <a:spcAft>
                <a:spcPts val="0"/>
              </a:spcAft>
              <a:buClr>
                <a:schemeClr val="dk2"/>
              </a:buClr>
              <a:buSzPts val="1900"/>
              <a:buChar char="●"/>
              <a:defRPr sz="1900">
                <a:solidFill>
                  <a:schemeClr val="dk2"/>
                </a:solidFill>
              </a:defRPr>
            </a:lvl4pPr>
            <a:lvl5pPr indent="-349250" lvl="4" marL="2286000" rtl="0">
              <a:lnSpc>
                <a:spcPct val="115000"/>
              </a:lnSpc>
              <a:spcBef>
                <a:spcPts val="2100"/>
              </a:spcBef>
              <a:spcAft>
                <a:spcPts val="0"/>
              </a:spcAft>
              <a:buClr>
                <a:schemeClr val="dk2"/>
              </a:buClr>
              <a:buSzPts val="1900"/>
              <a:buChar char="○"/>
              <a:defRPr sz="1900">
                <a:solidFill>
                  <a:schemeClr val="dk2"/>
                </a:solidFill>
              </a:defRPr>
            </a:lvl5pPr>
            <a:lvl6pPr indent="-349250" lvl="5" marL="2743200" rtl="0">
              <a:lnSpc>
                <a:spcPct val="115000"/>
              </a:lnSpc>
              <a:spcBef>
                <a:spcPts val="2100"/>
              </a:spcBef>
              <a:spcAft>
                <a:spcPts val="0"/>
              </a:spcAft>
              <a:buClr>
                <a:schemeClr val="dk2"/>
              </a:buClr>
              <a:buSzPts val="1900"/>
              <a:buChar char="■"/>
              <a:defRPr sz="1900">
                <a:solidFill>
                  <a:schemeClr val="dk2"/>
                </a:solidFill>
              </a:defRPr>
            </a:lvl6pPr>
            <a:lvl7pPr indent="-349250" lvl="6" marL="3200400" rtl="0">
              <a:lnSpc>
                <a:spcPct val="115000"/>
              </a:lnSpc>
              <a:spcBef>
                <a:spcPts val="2100"/>
              </a:spcBef>
              <a:spcAft>
                <a:spcPts val="0"/>
              </a:spcAft>
              <a:buClr>
                <a:schemeClr val="dk2"/>
              </a:buClr>
              <a:buSzPts val="1900"/>
              <a:buChar char="●"/>
              <a:defRPr sz="1900">
                <a:solidFill>
                  <a:schemeClr val="dk2"/>
                </a:solidFill>
              </a:defRPr>
            </a:lvl7pPr>
            <a:lvl8pPr indent="-349250" lvl="7" marL="3657600" rtl="0">
              <a:lnSpc>
                <a:spcPct val="115000"/>
              </a:lnSpc>
              <a:spcBef>
                <a:spcPts val="2100"/>
              </a:spcBef>
              <a:spcAft>
                <a:spcPts val="0"/>
              </a:spcAft>
              <a:buClr>
                <a:schemeClr val="dk2"/>
              </a:buClr>
              <a:buSzPts val="1900"/>
              <a:buChar char="○"/>
              <a:defRPr sz="1900">
                <a:solidFill>
                  <a:schemeClr val="dk2"/>
                </a:solidFill>
              </a:defRPr>
            </a:lvl8pPr>
            <a:lvl9pPr indent="-349250" lvl="8" marL="4114800" rtl="0">
              <a:lnSpc>
                <a:spcPct val="115000"/>
              </a:lnSpc>
              <a:spcBef>
                <a:spcPts val="2100"/>
              </a:spcBef>
              <a:spcAft>
                <a:spcPts val="2100"/>
              </a:spcAft>
              <a:buClr>
                <a:schemeClr val="dk2"/>
              </a:buClr>
              <a:buSzPts val="1900"/>
              <a:buChar char="■"/>
              <a:defRPr sz="1900">
                <a:solidFill>
                  <a:schemeClr val="dk2"/>
                </a:solidFill>
              </a:defRPr>
            </a:lvl9pPr>
          </a:lstStyle>
          <a:p/>
        </p:txBody>
      </p:sp>
      <p:sp>
        <p:nvSpPr>
          <p:cNvPr id="187" name="Google Shape;187;g2520100a313_0_350"/>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Autofit/>
          </a:bodyPr>
          <a:lstStyle>
            <a:lvl1pPr lvl="0" rtl="0" algn="r">
              <a:buNone/>
              <a:defRPr sz="1300">
                <a:solidFill>
                  <a:schemeClr val="dk2"/>
                </a:solidFill>
              </a:defRPr>
            </a:lvl1pPr>
            <a:lvl2pPr lvl="1" rtl="0" algn="r">
              <a:buNone/>
              <a:defRPr sz="1300">
                <a:solidFill>
                  <a:schemeClr val="dk2"/>
                </a:solidFill>
              </a:defRPr>
            </a:lvl2pPr>
            <a:lvl3pPr lvl="2" rtl="0" algn="r">
              <a:buNone/>
              <a:defRPr sz="1300">
                <a:solidFill>
                  <a:schemeClr val="dk2"/>
                </a:solidFill>
              </a:defRPr>
            </a:lvl3pPr>
            <a:lvl4pPr lvl="3" rtl="0" algn="r">
              <a:buNone/>
              <a:defRPr sz="1300">
                <a:solidFill>
                  <a:schemeClr val="dk2"/>
                </a:solidFill>
              </a:defRPr>
            </a:lvl4pPr>
            <a:lvl5pPr lvl="4" rtl="0" algn="r">
              <a:buNone/>
              <a:defRPr sz="1300">
                <a:solidFill>
                  <a:schemeClr val="dk2"/>
                </a:solidFill>
              </a:defRPr>
            </a:lvl5pPr>
            <a:lvl6pPr lvl="5" rtl="0" algn="r">
              <a:buNone/>
              <a:defRPr sz="1300">
                <a:solidFill>
                  <a:schemeClr val="dk2"/>
                </a:solidFill>
              </a:defRPr>
            </a:lvl6pPr>
            <a:lvl7pPr lvl="6" rtl="0" algn="r">
              <a:buNone/>
              <a:defRPr sz="1300">
                <a:solidFill>
                  <a:schemeClr val="dk2"/>
                </a:solidFill>
              </a:defRPr>
            </a:lvl7pPr>
            <a:lvl8pPr lvl="7" rtl="0" algn="r">
              <a:buNone/>
              <a:defRPr sz="1300">
                <a:solidFill>
                  <a:schemeClr val="dk2"/>
                </a:solidFill>
              </a:defRPr>
            </a:lvl8pPr>
            <a:lvl9pPr lvl="8" rtl="0" algn="r">
              <a:buNone/>
              <a:defRPr sz="1300">
                <a:solidFill>
                  <a:schemeClr val="dk2"/>
                </a:solidFil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4.jpg"/><Relationship Id="rId5"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hyperlink" Target="https://www.svde.org/" TargetMode="External"/><Relationship Id="rId4" Type="http://schemas.openxmlformats.org/officeDocument/2006/relationships/hyperlink" Target="https://pcc-lod.org/" TargetMode="External"/><Relationship Id="rId5" Type="http://schemas.openxmlformats.org/officeDocument/2006/relationships/image" Target="../media/image3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28.jpg"/><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hyperlink" Target="https://www.wikidata.org/wiki/Wikidata:WikiProject_PCC_Wikidata_Pilot" TargetMode="Externa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hyperlink" Target="https://docs.google.com/document/d/1heSEuYO_9fry764ywAZak2Zc5J5vpvMB-zqEg4cAPY8/edit?usp=sharingmplementation-plan/" TargetMode="Externa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7.png"/><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6.png"/><Relationship Id="rId4" Type="http://schemas.openxmlformats.org/officeDocument/2006/relationships/image" Target="../media/image13.png"/><Relationship Id="rId5" Type="http://schemas.openxmlformats.org/officeDocument/2006/relationships/image" Target="../media/image1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20.jpg"/><Relationship Id="rId4" Type="http://schemas.openxmlformats.org/officeDocument/2006/relationships/image" Target="../media/image12.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30.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37.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40.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39.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6.xml"/><Relationship Id="rId3" Type="http://schemas.openxmlformats.org/officeDocument/2006/relationships/image" Target="../media/image38.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7.xml"/><Relationship Id="rId3" Type="http://schemas.openxmlformats.org/officeDocument/2006/relationships/image" Target="../media/image16.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1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18.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32.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29.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27.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27.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9.xml"/><Relationship Id="rId3" Type="http://schemas.openxmlformats.org/officeDocument/2006/relationships/image" Target="../media/image33.png"/><Relationship Id="rId4" Type="http://schemas.openxmlformats.org/officeDocument/2006/relationships/image" Target="../media/image36.png"/><Relationship Id="rId5" Type="http://schemas.openxmlformats.org/officeDocument/2006/relationships/image" Target="../media/image22.png"/><Relationship Id="rId6" Type="http://schemas.openxmlformats.org/officeDocument/2006/relationships/image" Target="../media/image25.png"/><Relationship Id="rId7" Type="http://schemas.openxmlformats.org/officeDocument/2006/relationships/image" Target="../media/image2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0.xml"/><Relationship Id="rId3" Type="http://schemas.openxmlformats.org/officeDocument/2006/relationships/image" Target="../media/image24.png"/><Relationship Id="rId4" Type="http://schemas.openxmlformats.org/officeDocument/2006/relationships/image" Target="../media/image3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s://wiki.lyrasis.org/pages/viewpage.action?pageId=104568167" TargetMode="External"/><Relationship Id="rId4" Type="http://schemas.openxmlformats.org/officeDocument/2006/relationships/hyperlink" Target="https://wiki.lyrasis.org/pages/viewpage.action?pageId=187176106" TargetMode="External"/><Relationship Id="rId5" Type="http://schemas.openxmlformats.org/officeDocument/2006/relationships/hyperlink" Target="http://ld4.io" TargetMode="External"/><Relationship Id="rId6" Type="http://schemas.openxmlformats.org/officeDocument/2006/relationships/hyperlink" Target="https://sites.google.com/stanford.edu/2023-ld4-conference/home" TargetMode="External"/><Relationship Id="rId7" Type="http://schemas.openxmlformats.org/officeDocument/2006/relationships/hyperlink" Target="https://sinopia.io/" TargetMode="External"/><Relationship Id="rId8"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33" name="Shape 233"/>
        <p:cNvGrpSpPr/>
        <p:nvPr/>
      </p:nvGrpSpPr>
      <p:grpSpPr>
        <a:xfrm>
          <a:off x="0" y="0"/>
          <a:ext cx="0" cy="0"/>
          <a:chOff x="0" y="0"/>
          <a:chExt cx="0" cy="0"/>
        </a:xfrm>
      </p:grpSpPr>
      <p:sp>
        <p:nvSpPr>
          <p:cNvPr id="234" name="Google Shape;234;g252ae4b254b_0_3"/>
          <p:cNvSpPr/>
          <p:nvPr/>
        </p:nvSpPr>
        <p:spPr>
          <a:xfrm>
            <a:off x="-1"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chemeClr val="lt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235" name="Google Shape;235;g252ae4b254b_0_3"/>
          <p:cNvSpPr txBox="1"/>
          <p:nvPr>
            <p:ph type="ctrTitle"/>
          </p:nvPr>
        </p:nvSpPr>
        <p:spPr>
          <a:xfrm>
            <a:off x="3645877" y="3827844"/>
            <a:ext cx="8098500" cy="1168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lt1"/>
              </a:buClr>
              <a:buSzPts val="4800"/>
              <a:buFont typeface="Calibri"/>
              <a:buNone/>
            </a:pPr>
            <a:r>
              <a:rPr b="1" lang="en-US" sz="4800">
                <a:solidFill>
                  <a:schemeClr val="lt1"/>
                </a:solidFill>
              </a:rPr>
              <a:t>LIBRARY LINKED DATA STRATEGIES IN ACTION</a:t>
            </a:r>
            <a:endParaRPr sz="4800">
              <a:solidFill>
                <a:srgbClr val="FFFFFE"/>
              </a:solidFill>
            </a:endParaRPr>
          </a:p>
        </p:txBody>
      </p:sp>
      <p:sp>
        <p:nvSpPr>
          <p:cNvPr id="236" name="Google Shape;236;g252ae4b254b_0_3"/>
          <p:cNvSpPr txBox="1"/>
          <p:nvPr>
            <p:ph idx="1" type="subTitle"/>
          </p:nvPr>
        </p:nvSpPr>
        <p:spPr>
          <a:xfrm>
            <a:off x="1370654" y="5317875"/>
            <a:ext cx="10880700" cy="7032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rgbClr val="FFFFFE"/>
              </a:buClr>
              <a:buSzPts val="4200"/>
              <a:buNone/>
            </a:pPr>
            <a:r>
              <a:rPr b="1" lang="en-US" sz="3400">
                <a:solidFill>
                  <a:srgbClr val="FFFFFE"/>
                </a:solidFill>
                <a:latin typeface="Avenir"/>
                <a:ea typeface="Avenir"/>
                <a:cs typeface="Avenir"/>
                <a:sym typeface="Avenir"/>
              </a:rPr>
              <a:t>Abigail Sparling, Ian Bigelow, Jim Hahn, Kaylin Blount, and </a:t>
            </a:r>
            <a:r>
              <a:rPr b="1" lang="en-US" sz="3400">
                <a:solidFill>
                  <a:srgbClr val="FFFFFE"/>
                </a:solidFill>
                <a:latin typeface="Avenir"/>
                <a:ea typeface="Avenir"/>
                <a:cs typeface="Avenir"/>
                <a:sym typeface="Avenir"/>
              </a:rPr>
              <a:t>Beth Picknally Camden</a:t>
            </a:r>
            <a:endParaRPr sz="1000"/>
          </a:p>
          <a:p>
            <a:pPr indent="0" lvl="0" marL="0" rtl="0" algn="ctr">
              <a:lnSpc>
                <a:spcPct val="90000"/>
              </a:lnSpc>
              <a:spcBef>
                <a:spcPts val="1000"/>
              </a:spcBef>
              <a:spcAft>
                <a:spcPts val="200"/>
              </a:spcAft>
              <a:buClr>
                <a:schemeClr val="lt1"/>
              </a:buClr>
              <a:buSzPts val="4200"/>
              <a:buNone/>
            </a:pPr>
            <a:r>
              <a:t/>
            </a:r>
            <a:endParaRPr b="1" sz="4200">
              <a:solidFill>
                <a:srgbClr val="FFFFFE"/>
              </a:solidFill>
              <a:latin typeface="Avenir"/>
              <a:ea typeface="Avenir"/>
              <a:cs typeface="Avenir"/>
              <a:sym typeface="Avenir"/>
            </a:endParaRPr>
          </a:p>
        </p:txBody>
      </p:sp>
      <p:sp>
        <p:nvSpPr>
          <p:cNvPr id="237" name="Google Shape;237;g252ae4b254b_0_3"/>
          <p:cNvSpPr/>
          <p:nvPr/>
        </p:nvSpPr>
        <p:spPr>
          <a:xfrm>
            <a:off x="0" y="358512"/>
            <a:ext cx="2964194" cy="4449129"/>
          </a:xfrm>
          <a:custGeom>
            <a:rect b="b" l="l" r="r" t="t"/>
            <a:pathLst>
              <a:path extrusionOk="0" h="5932172" w="3952259">
                <a:moveTo>
                  <a:pt x="986173" y="0"/>
                </a:moveTo>
                <a:cubicBezTo>
                  <a:pt x="2624297" y="0"/>
                  <a:pt x="3952259" y="1327962"/>
                  <a:pt x="3952259" y="2966086"/>
                </a:cubicBezTo>
                <a:cubicBezTo>
                  <a:pt x="3952259" y="4604210"/>
                  <a:pt x="2624297" y="5932172"/>
                  <a:pt x="986173" y="5932172"/>
                </a:cubicBezTo>
                <a:cubicBezTo>
                  <a:pt x="679025" y="5932172"/>
                  <a:pt x="382781" y="5885486"/>
                  <a:pt x="104150" y="5798823"/>
                </a:cubicBezTo>
                <a:lnTo>
                  <a:pt x="0" y="5760704"/>
                </a:lnTo>
                <a:lnTo>
                  <a:pt x="0" y="171469"/>
                </a:lnTo>
                <a:lnTo>
                  <a:pt x="104150" y="133350"/>
                </a:lnTo>
                <a:cubicBezTo>
                  <a:pt x="382781" y="46686"/>
                  <a:pt x="679025" y="0"/>
                  <a:pt x="986173" y="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238" name="Google Shape;238;g252ae4b254b_0_3"/>
          <p:cNvSpPr/>
          <p:nvPr/>
        </p:nvSpPr>
        <p:spPr>
          <a:xfrm>
            <a:off x="3486208" y="0"/>
            <a:ext cx="4475748" cy="3256337"/>
          </a:xfrm>
          <a:custGeom>
            <a:rect b="b" l="l" r="r" t="t"/>
            <a:pathLst>
              <a:path extrusionOk="0" h="3256337" w="4475748">
                <a:moveTo>
                  <a:pt x="246861" y="0"/>
                </a:moveTo>
                <a:lnTo>
                  <a:pt x="4228888" y="0"/>
                </a:lnTo>
                <a:lnTo>
                  <a:pt x="4299885" y="147382"/>
                </a:lnTo>
                <a:cubicBezTo>
                  <a:pt x="4413128" y="415117"/>
                  <a:pt x="4475748" y="709477"/>
                  <a:pt x="4475748" y="1018463"/>
                </a:cubicBezTo>
                <a:cubicBezTo>
                  <a:pt x="4475748" y="2254407"/>
                  <a:pt x="3473818" y="3256337"/>
                  <a:pt x="2237874" y="3256337"/>
                </a:cubicBezTo>
                <a:cubicBezTo>
                  <a:pt x="1001930" y="3256337"/>
                  <a:pt x="0" y="2254407"/>
                  <a:pt x="0" y="1018463"/>
                </a:cubicBezTo>
                <a:cubicBezTo>
                  <a:pt x="0" y="709477"/>
                  <a:pt x="62621" y="415117"/>
                  <a:pt x="175863" y="14738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239" name="Google Shape;239;g252ae4b254b_0_3"/>
          <p:cNvSpPr/>
          <p:nvPr/>
        </p:nvSpPr>
        <p:spPr>
          <a:xfrm>
            <a:off x="8751078" y="0"/>
            <a:ext cx="3440922" cy="3674631"/>
          </a:xfrm>
          <a:custGeom>
            <a:rect b="b" l="l" r="r" t="t"/>
            <a:pathLst>
              <a:path extrusionOk="0" h="3674631" w="3440922">
                <a:moveTo>
                  <a:pt x="523074" y="0"/>
                </a:moveTo>
                <a:lnTo>
                  <a:pt x="3440922" y="0"/>
                </a:lnTo>
                <a:lnTo>
                  <a:pt x="3440922" y="3321701"/>
                </a:lnTo>
                <a:lnTo>
                  <a:pt x="3304578" y="3404532"/>
                </a:lnTo>
                <a:cubicBezTo>
                  <a:pt x="2987486" y="3576786"/>
                  <a:pt x="2624107" y="3674631"/>
                  <a:pt x="2237874" y="3674631"/>
                </a:cubicBezTo>
                <a:cubicBezTo>
                  <a:pt x="1001930" y="3674631"/>
                  <a:pt x="0" y="2672701"/>
                  <a:pt x="0" y="1436757"/>
                </a:cubicBezTo>
                <a:cubicBezTo>
                  <a:pt x="0" y="896032"/>
                  <a:pt x="191776" y="400098"/>
                  <a:pt x="511022" y="1326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240" name="Google Shape;240;g252ae4b254b_0_3"/>
          <p:cNvSpPr/>
          <p:nvPr/>
        </p:nvSpPr>
        <p:spPr>
          <a:xfrm rot="7580256">
            <a:off x="-2741926" y="-576036"/>
            <a:ext cx="6200068" cy="6200068"/>
          </a:xfrm>
          <a:prstGeom prst="arc">
            <a:avLst>
              <a:gd fmla="val 14455503" name="adj1"/>
              <a:gd fmla="val 18389131" name="adj2"/>
            </a:avLst>
          </a:prstGeom>
          <a:noFill/>
          <a:ln cap="rnd" cmpd="sng" w="127000">
            <a:solidFill>
              <a:srgbClr val="1265DB"/>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pic>
        <p:nvPicPr>
          <p:cNvPr descr="Shape&#10;&#10;Description automatically generated" id="241" name="Google Shape;241;g252ae4b254b_0_3"/>
          <p:cNvPicPr preferRelativeResize="0"/>
          <p:nvPr/>
        </p:nvPicPr>
        <p:blipFill rotWithShape="1">
          <a:blip r:embed="rId3">
            <a:alphaModFix/>
          </a:blip>
          <a:srcRect b="0" l="0" r="0" t="0"/>
          <a:stretch/>
        </p:blipFill>
        <p:spPr>
          <a:xfrm>
            <a:off x="85697" y="1178108"/>
            <a:ext cx="2286691" cy="2691993"/>
          </a:xfrm>
          <a:custGeom>
            <a:rect b="b" l="l" r="r" t="t"/>
            <a:pathLst>
              <a:path extrusionOk="0" h="1916009" w="2028107">
                <a:moveTo>
                  <a:pt x="35370" y="0"/>
                </a:moveTo>
                <a:lnTo>
                  <a:pt x="1992737" y="0"/>
                </a:lnTo>
                <a:cubicBezTo>
                  <a:pt x="2012271" y="0"/>
                  <a:pt x="2028107" y="15836"/>
                  <a:pt x="2028107" y="35370"/>
                </a:cubicBezTo>
                <a:lnTo>
                  <a:pt x="2028107" y="1880639"/>
                </a:lnTo>
                <a:cubicBezTo>
                  <a:pt x="2028107" y="1900173"/>
                  <a:pt x="2012271" y="1916009"/>
                  <a:pt x="1992737" y="1916009"/>
                </a:cubicBezTo>
                <a:lnTo>
                  <a:pt x="35370" y="1916009"/>
                </a:lnTo>
                <a:cubicBezTo>
                  <a:pt x="15836" y="1916009"/>
                  <a:pt x="0" y="1900173"/>
                  <a:pt x="0" y="1880639"/>
                </a:cubicBezTo>
                <a:lnTo>
                  <a:pt x="0" y="35370"/>
                </a:lnTo>
                <a:cubicBezTo>
                  <a:pt x="0" y="15836"/>
                  <a:pt x="15836" y="0"/>
                  <a:pt x="35370" y="0"/>
                </a:cubicBezTo>
                <a:close/>
              </a:path>
            </a:pathLst>
          </a:custGeom>
          <a:noFill/>
          <a:ln>
            <a:noFill/>
          </a:ln>
        </p:spPr>
      </p:pic>
      <p:sp>
        <p:nvSpPr>
          <p:cNvPr id="242" name="Google Shape;242;g252ae4b254b_0_3"/>
          <p:cNvSpPr txBox="1"/>
          <p:nvPr/>
        </p:nvSpPr>
        <p:spPr>
          <a:xfrm>
            <a:off x="1508800" y="6342900"/>
            <a:ext cx="10604400" cy="70320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FFFFFF"/>
              </a:buClr>
              <a:buSzPts val="3200"/>
              <a:buFont typeface="Arial"/>
              <a:buNone/>
            </a:pPr>
            <a:r>
              <a:rPr b="1" lang="en-US" sz="2500">
                <a:solidFill>
                  <a:srgbClr val="FFFFFF"/>
                </a:solidFill>
                <a:latin typeface="Avenir"/>
                <a:ea typeface="Avenir"/>
                <a:cs typeface="Avenir"/>
                <a:sym typeface="Avenir"/>
              </a:rPr>
              <a:t>University of Alberta &amp; University of </a:t>
            </a:r>
            <a:r>
              <a:rPr b="1" lang="en-US" sz="2500">
                <a:solidFill>
                  <a:srgbClr val="FFFFFF"/>
                </a:solidFill>
                <a:latin typeface="Avenir"/>
                <a:ea typeface="Avenir"/>
                <a:cs typeface="Avenir"/>
                <a:sym typeface="Avenir"/>
              </a:rPr>
              <a:t>Pennsylvania</a:t>
            </a:r>
            <a:r>
              <a:rPr b="1" lang="en-US" sz="2500">
                <a:solidFill>
                  <a:srgbClr val="FFFFFF"/>
                </a:solidFill>
                <a:latin typeface="Avenir"/>
                <a:ea typeface="Avenir"/>
                <a:cs typeface="Avenir"/>
                <a:sym typeface="Avenir"/>
              </a:rPr>
              <a:t> </a:t>
            </a:r>
            <a:endParaRPr b="1" i="0" sz="2500" u="none" cap="none" strike="noStrike">
              <a:solidFill>
                <a:schemeClr val="lt1"/>
              </a:solidFill>
              <a:latin typeface="Avenir"/>
              <a:ea typeface="Avenir"/>
              <a:cs typeface="Avenir"/>
              <a:sym typeface="Avenir"/>
            </a:endParaRPr>
          </a:p>
        </p:txBody>
      </p:sp>
      <p:pic>
        <p:nvPicPr>
          <p:cNvPr descr="A picture containing text, poster, screenshot, font&#10;&#10;Description automatically generated" id="243" name="Google Shape;243;g252ae4b254b_0_3"/>
          <p:cNvPicPr preferRelativeResize="0"/>
          <p:nvPr/>
        </p:nvPicPr>
        <p:blipFill rotWithShape="1">
          <a:blip r:embed="rId4">
            <a:alphaModFix/>
          </a:blip>
          <a:srcRect b="0" l="0" r="0" t="0"/>
          <a:stretch/>
        </p:blipFill>
        <p:spPr>
          <a:xfrm>
            <a:off x="9319847" y="161093"/>
            <a:ext cx="2700900" cy="2700900"/>
          </a:xfrm>
          <a:prstGeom prst="roundRect">
            <a:avLst>
              <a:gd fmla="val 16667" name="adj"/>
            </a:avLst>
          </a:prstGeom>
          <a:noFill/>
          <a:ln>
            <a:noFill/>
          </a:ln>
        </p:spPr>
      </p:pic>
      <p:pic>
        <p:nvPicPr>
          <p:cNvPr descr="A picture containing text, font, screenshot, design&#10;&#10;Description automatically generated" id="244" name="Google Shape;244;g252ae4b254b_0_3"/>
          <p:cNvPicPr preferRelativeResize="0"/>
          <p:nvPr/>
        </p:nvPicPr>
        <p:blipFill rotWithShape="1">
          <a:blip r:embed="rId5">
            <a:alphaModFix/>
          </a:blip>
          <a:srcRect b="0" l="0" r="0" t="0"/>
          <a:stretch/>
        </p:blipFill>
        <p:spPr>
          <a:xfrm>
            <a:off x="3757737" y="351662"/>
            <a:ext cx="3838500" cy="1858500"/>
          </a:xfrm>
          <a:prstGeom prst="roundRect">
            <a:avLst>
              <a:gd fmla="val 16667" name="adj"/>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g24f66c2b9f1_5_525"/>
          <p:cNvSpPr/>
          <p:nvPr/>
        </p:nvSpPr>
        <p:spPr>
          <a:xfrm>
            <a:off x="9188200" y="3953867"/>
            <a:ext cx="2609100" cy="26091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330" name="Google Shape;330;g24f66c2b9f1_5_525"/>
          <p:cNvSpPr txBox="1"/>
          <p:nvPr>
            <p:ph type="title"/>
          </p:nvPr>
        </p:nvSpPr>
        <p:spPr>
          <a:xfrm>
            <a:off x="995083" y="791156"/>
            <a:ext cx="15147600" cy="1017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Share-VDE</a:t>
            </a:r>
            <a:endParaRPr/>
          </a:p>
        </p:txBody>
      </p:sp>
      <p:sp>
        <p:nvSpPr>
          <p:cNvPr id="331" name="Google Shape;331;g24f66c2b9f1_5_525"/>
          <p:cNvSpPr txBox="1"/>
          <p:nvPr>
            <p:ph idx="1" type="body"/>
          </p:nvPr>
        </p:nvSpPr>
        <p:spPr>
          <a:xfrm>
            <a:off x="995075" y="2107525"/>
            <a:ext cx="7540500" cy="4740900"/>
          </a:xfrm>
          <a:prstGeom prst="rect">
            <a:avLst/>
          </a:prstGeom>
        </p:spPr>
        <p:txBody>
          <a:bodyPr anchorCtr="0" anchor="t" bIns="45700" lIns="45700" spcFirstLastPara="1" rIns="45700" wrap="square" tIns="45700">
            <a:normAutofit lnSpcReduction="10000"/>
          </a:bodyPr>
          <a:lstStyle/>
          <a:p>
            <a:pPr indent="-419100" lvl="0" marL="457200" marR="0" rtl="0" algn="l">
              <a:lnSpc>
                <a:spcPct val="115000"/>
              </a:lnSpc>
              <a:spcBef>
                <a:spcPts val="0"/>
              </a:spcBef>
              <a:spcAft>
                <a:spcPts val="0"/>
              </a:spcAft>
              <a:buSzPts val="3000"/>
              <a:buChar char="●"/>
            </a:pPr>
            <a:r>
              <a:rPr lang="en-US" sz="3000"/>
              <a:t>Discovery Environment </a:t>
            </a:r>
            <a:r>
              <a:rPr lang="en-US" sz="3000" u="sng">
                <a:solidFill>
                  <a:schemeClr val="hlink"/>
                </a:solidFill>
                <a:hlinkClick r:id="rId3"/>
              </a:rPr>
              <a:t>https://www.svde.org/ </a:t>
            </a:r>
            <a:endParaRPr sz="3000"/>
          </a:p>
          <a:p>
            <a:pPr indent="-419100" lvl="1" marL="914400" marR="0" rtl="0" algn="l">
              <a:lnSpc>
                <a:spcPct val="115000"/>
              </a:lnSpc>
              <a:spcBef>
                <a:spcPts val="0"/>
              </a:spcBef>
              <a:spcAft>
                <a:spcPts val="0"/>
              </a:spcAft>
              <a:buSzPts val="3000"/>
              <a:buChar char="○"/>
            </a:pPr>
            <a:r>
              <a:rPr lang="en-US" sz="3000"/>
              <a:t>Institutional Instances</a:t>
            </a:r>
            <a:endParaRPr sz="3000"/>
          </a:p>
          <a:p>
            <a:pPr indent="-419100" lvl="0" marL="457200" marR="0" rtl="0" algn="l">
              <a:lnSpc>
                <a:spcPct val="115000"/>
              </a:lnSpc>
              <a:spcBef>
                <a:spcPts val="0"/>
              </a:spcBef>
              <a:spcAft>
                <a:spcPts val="0"/>
              </a:spcAft>
              <a:buSzPts val="3000"/>
              <a:buChar char="●"/>
            </a:pPr>
            <a:r>
              <a:rPr lang="en-US" sz="3000">
                <a:uFill>
                  <a:noFill/>
                </a:uFill>
                <a:hlinkClick r:id="rId4"/>
              </a:rPr>
              <a:t>PCC BIBFRAME Data Pool</a:t>
            </a:r>
            <a:endParaRPr sz="3000"/>
          </a:p>
          <a:p>
            <a:pPr indent="-419100" lvl="0" marL="457200" marR="0" rtl="0" algn="l">
              <a:lnSpc>
                <a:spcPct val="115000"/>
              </a:lnSpc>
              <a:spcBef>
                <a:spcPts val="0"/>
              </a:spcBef>
              <a:spcAft>
                <a:spcPts val="0"/>
              </a:spcAft>
              <a:buSzPts val="3000"/>
              <a:buChar char="●"/>
            </a:pPr>
            <a:r>
              <a:rPr lang="en-US" sz="3000"/>
              <a:t>MARC2BIBFRAME Conversion</a:t>
            </a:r>
            <a:endParaRPr sz="3000"/>
          </a:p>
          <a:p>
            <a:pPr indent="-419100" lvl="0" marL="457200" marR="0" rtl="0" algn="l">
              <a:lnSpc>
                <a:spcPct val="115000"/>
              </a:lnSpc>
              <a:spcBef>
                <a:spcPts val="0"/>
              </a:spcBef>
              <a:spcAft>
                <a:spcPts val="0"/>
              </a:spcAft>
              <a:buSzPts val="3000"/>
              <a:buChar char="●"/>
            </a:pPr>
            <a:r>
              <a:rPr lang="en-US" sz="3000"/>
              <a:t>Share-VDE Sapientia Cluster Knowledge Base (Stardog triplestore backend) </a:t>
            </a:r>
            <a:endParaRPr sz="3000"/>
          </a:p>
          <a:p>
            <a:pPr indent="-419100" lvl="0" marL="457200" marR="0" rtl="0" algn="l">
              <a:lnSpc>
                <a:spcPct val="115000"/>
              </a:lnSpc>
              <a:spcBef>
                <a:spcPts val="0"/>
              </a:spcBef>
              <a:spcAft>
                <a:spcPts val="0"/>
              </a:spcAft>
              <a:buSzPts val="3000"/>
              <a:buChar char="●"/>
            </a:pPr>
            <a:r>
              <a:rPr lang="en-US" sz="3000"/>
              <a:t>Authority Control/Entity Management Workflows</a:t>
            </a:r>
            <a:endParaRPr sz="3000"/>
          </a:p>
          <a:p>
            <a:pPr indent="-419100" lvl="0" marL="457200" marR="0" rtl="0" algn="l">
              <a:lnSpc>
                <a:spcPct val="115000"/>
              </a:lnSpc>
              <a:spcBef>
                <a:spcPts val="0"/>
              </a:spcBef>
              <a:spcAft>
                <a:spcPts val="0"/>
              </a:spcAft>
              <a:buSzPts val="3000"/>
              <a:buChar char="●"/>
            </a:pPr>
            <a:r>
              <a:rPr lang="en-US" sz="3000"/>
              <a:t>J. Cricket Cluster Knowledge Base Editor</a:t>
            </a:r>
            <a:endParaRPr sz="2800"/>
          </a:p>
        </p:txBody>
      </p:sp>
      <p:pic>
        <p:nvPicPr>
          <p:cNvPr id="332" name="Google Shape;332;g24f66c2b9f1_5_525"/>
          <p:cNvPicPr preferRelativeResize="0"/>
          <p:nvPr/>
        </p:nvPicPr>
        <p:blipFill>
          <a:blip r:embed="rId5">
            <a:alphaModFix/>
          </a:blip>
          <a:stretch>
            <a:fillRect/>
          </a:stretch>
        </p:blipFill>
        <p:spPr>
          <a:xfrm>
            <a:off x="9198789" y="3966100"/>
            <a:ext cx="2588028" cy="2584704"/>
          </a:xfrm>
          <a:prstGeom prst="rect">
            <a:avLst/>
          </a:prstGeom>
          <a:noFill/>
          <a:ln>
            <a:noFill/>
          </a:ln>
        </p:spPr>
      </p:pic>
      <p:sp>
        <p:nvSpPr>
          <p:cNvPr id="333" name="Google Shape;333;g24f66c2b9f1_5_525"/>
          <p:cNvSpPr txBox="1"/>
          <p:nvPr>
            <p:ph idx="12" type="sldNum"/>
          </p:nvPr>
        </p:nvSpPr>
        <p:spPr>
          <a:xfrm>
            <a:off x="11320333" y="6241346"/>
            <a:ext cx="731700" cy="524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g24f66c2b9f1_5_532"/>
          <p:cNvSpPr txBox="1"/>
          <p:nvPr>
            <p:ph type="title"/>
          </p:nvPr>
        </p:nvSpPr>
        <p:spPr>
          <a:xfrm>
            <a:off x="937775" y="855558"/>
            <a:ext cx="11360700" cy="763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SzPts val="990"/>
              <a:buNone/>
            </a:pPr>
            <a:r>
              <a:rPr lang="en-US" sz="4000"/>
              <a:t>Share-VDE and MARC to BIBFRAME Conversion</a:t>
            </a:r>
            <a:endParaRPr sz="4000"/>
          </a:p>
        </p:txBody>
      </p:sp>
      <p:sp>
        <p:nvSpPr>
          <p:cNvPr id="339" name="Google Shape;339;g24f66c2b9f1_5_532"/>
          <p:cNvSpPr txBox="1"/>
          <p:nvPr>
            <p:ph idx="1" type="body"/>
          </p:nvPr>
        </p:nvSpPr>
        <p:spPr>
          <a:xfrm>
            <a:off x="937775" y="1919300"/>
            <a:ext cx="10838400" cy="4172400"/>
          </a:xfrm>
          <a:prstGeom prst="rect">
            <a:avLst/>
          </a:prstGeom>
        </p:spPr>
        <p:txBody>
          <a:bodyPr anchorCtr="0" anchor="t" bIns="45700" lIns="45700" spcFirstLastPara="1" rIns="45700" wrap="square" tIns="45700">
            <a:noAutofit/>
          </a:bodyPr>
          <a:lstStyle/>
          <a:p>
            <a:pPr indent="-419100" lvl="0" marL="457200" marR="0" rtl="0" algn="l">
              <a:lnSpc>
                <a:spcPct val="115000"/>
              </a:lnSpc>
              <a:spcBef>
                <a:spcPts val="0"/>
              </a:spcBef>
              <a:spcAft>
                <a:spcPts val="0"/>
              </a:spcAft>
              <a:buSzPts val="3000"/>
              <a:buChar char="●"/>
            </a:pPr>
            <a:r>
              <a:rPr lang="en-US" sz="3000"/>
              <a:t>Initial data conversion and clustering </a:t>
            </a:r>
            <a:endParaRPr sz="3000"/>
          </a:p>
          <a:p>
            <a:pPr indent="-419100" lvl="0" marL="457200" marR="0" rtl="0" algn="l">
              <a:lnSpc>
                <a:spcPct val="115000"/>
              </a:lnSpc>
              <a:spcBef>
                <a:spcPts val="0"/>
              </a:spcBef>
              <a:spcAft>
                <a:spcPts val="0"/>
              </a:spcAft>
              <a:buSzPts val="3000"/>
              <a:buChar char="●"/>
            </a:pPr>
            <a:r>
              <a:rPr lang="en-US" sz="3000"/>
              <a:t>Ongoing </a:t>
            </a:r>
            <a:r>
              <a:rPr lang="en-US" sz="3000"/>
              <a:t>updates to our data sets in Share-VDE from our ILS/LSP</a:t>
            </a:r>
            <a:endParaRPr sz="3000"/>
          </a:p>
          <a:p>
            <a:pPr indent="-419100" lvl="0" marL="457200" marR="0" rtl="0" algn="l">
              <a:lnSpc>
                <a:spcPct val="115000"/>
              </a:lnSpc>
              <a:spcBef>
                <a:spcPts val="0"/>
              </a:spcBef>
              <a:spcAft>
                <a:spcPts val="0"/>
              </a:spcAft>
              <a:buSzPts val="3000"/>
              <a:buChar char="●"/>
            </a:pPr>
            <a:r>
              <a:rPr lang="en-US" sz="3000"/>
              <a:t>Workflow options:</a:t>
            </a:r>
            <a:endParaRPr sz="3000"/>
          </a:p>
          <a:p>
            <a:pPr indent="-419100" lvl="1" marL="914400" marR="0" rtl="0" algn="l">
              <a:lnSpc>
                <a:spcPct val="115000"/>
              </a:lnSpc>
              <a:spcBef>
                <a:spcPts val="0"/>
              </a:spcBef>
              <a:spcAft>
                <a:spcPts val="0"/>
              </a:spcAft>
              <a:buSzPts val="3000"/>
              <a:buChar char="○"/>
            </a:pPr>
            <a:r>
              <a:rPr lang="en-US" sz="3000"/>
              <a:t>Catalogue in BIBFRAME with Sinopia</a:t>
            </a:r>
            <a:endParaRPr sz="3000"/>
          </a:p>
          <a:p>
            <a:pPr indent="-419100" lvl="1" marL="914400" marR="0" rtl="0" algn="l">
              <a:lnSpc>
                <a:spcPct val="115000"/>
              </a:lnSpc>
              <a:spcBef>
                <a:spcPts val="0"/>
              </a:spcBef>
              <a:spcAft>
                <a:spcPts val="0"/>
              </a:spcAft>
              <a:buSzPts val="3000"/>
              <a:buChar char="○"/>
            </a:pPr>
            <a:r>
              <a:rPr lang="en-US" sz="3000"/>
              <a:t>Catalogue in MARC and convert via Share-VDE</a:t>
            </a:r>
            <a:endParaRPr sz="3200"/>
          </a:p>
          <a:p>
            <a:pPr indent="0" lvl="0" marL="0" rtl="0" algn="l">
              <a:spcBef>
                <a:spcPts val="1200"/>
              </a:spcBef>
              <a:spcAft>
                <a:spcPts val="200"/>
              </a:spcAft>
              <a:buNone/>
            </a:pPr>
            <a:r>
              <a:t/>
            </a:r>
            <a:endParaRPr sz="2400"/>
          </a:p>
        </p:txBody>
      </p:sp>
      <p:sp>
        <p:nvSpPr>
          <p:cNvPr id="340" name="Google Shape;340;g24f66c2b9f1_5_532"/>
          <p:cNvSpPr txBox="1"/>
          <p:nvPr>
            <p:ph idx="12" type="sldNum"/>
          </p:nvPr>
        </p:nvSpPr>
        <p:spPr>
          <a:xfrm>
            <a:off x="11320333" y="6241346"/>
            <a:ext cx="731700" cy="524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g24f66c2b9f1_5_537"/>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
        <p:nvSpPr>
          <p:cNvPr id="347" name="Google Shape;347;g24f66c2b9f1_5_537"/>
          <p:cNvSpPr txBox="1"/>
          <p:nvPr>
            <p:ph type="title"/>
          </p:nvPr>
        </p:nvSpPr>
        <p:spPr>
          <a:xfrm>
            <a:off x="1024128" y="585216"/>
            <a:ext cx="9720000" cy="1499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SzPts val="1300"/>
              <a:buNone/>
            </a:pPr>
            <a:r>
              <a:rPr lang="en-US" sz="3600"/>
              <a:t>Sapientia Cluster Knowledge Base</a:t>
            </a:r>
            <a:endParaRPr sz="3600"/>
          </a:p>
        </p:txBody>
      </p:sp>
      <p:sp>
        <p:nvSpPr>
          <p:cNvPr id="348" name="Google Shape;348;g24f66c2b9f1_5_537"/>
          <p:cNvSpPr txBox="1"/>
          <p:nvPr/>
        </p:nvSpPr>
        <p:spPr>
          <a:xfrm>
            <a:off x="5953183" y="6241333"/>
            <a:ext cx="6238800" cy="615600"/>
          </a:xfrm>
          <a:prstGeom prst="rect">
            <a:avLst/>
          </a:prstGeom>
          <a:noFill/>
          <a:ln>
            <a:noFill/>
          </a:ln>
        </p:spPr>
        <p:txBody>
          <a:bodyPr anchorCtr="0" anchor="t" bIns="121900" lIns="121900" spcFirstLastPara="1" rIns="121900" wrap="square" tIns="121900">
            <a:spAutoFit/>
          </a:bodyPr>
          <a:lstStyle/>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t/>
            </a:r>
            <a:endParaRPr sz="1200"/>
          </a:p>
        </p:txBody>
      </p:sp>
      <p:sp>
        <p:nvSpPr>
          <p:cNvPr id="349" name="Google Shape;349;g24f66c2b9f1_5_537"/>
          <p:cNvSpPr txBox="1"/>
          <p:nvPr>
            <p:ph idx="1" type="body"/>
          </p:nvPr>
        </p:nvSpPr>
        <p:spPr>
          <a:xfrm>
            <a:off x="1024125" y="2084925"/>
            <a:ext cx="4337700" cy="4023300"/>
          </a:xfrm>
          <a:prstGeom prst="rect">
            <a:avLst/>
          </a:prstGeom>
        </p:spPr>
        <p:txBody>
          <a:bodyPr anchorCtr="0" anchor="t" bIns="45700" lIns="45700" spcFirstLastPara="1" rIns="45700" wrap="square" tIns="45700">
            <a:noAutofit/>
          </a:bodyPr>
          <a:lstStyle/>
          <a:p>
            <a:pPr indent="-419100" lvl="0" marL="457200" marR="0" rtl="0" algn="l">
              <a:lnSpc>
                <a:spcPct val="115000"/>
              </a:lnSpc>
              <a:spcBef>
                <a:spcPts val="0"/>
              </a:spcBef>
              <a:spcAft>
                <a:spcPts val="0"/>
              </a:spcAft>
              <a:buSzPts val="3000"/>
              <a:buChar char="●"/>
            </a:pPr>
            <a:r>
              <a:rPr lang="en-US" sz="3000"/>
              <a:t>S</a:t>
            </a:r>
            <a:r>
              <a:rPr lang="en-US" sz="3000"/>
              <a:t>hared BIBFRAME datastore to support cataloguing and discovery</a:t>
            </a:r>
            <a:endParaRPr sz="3000"/>
          </a:p>
          <a:p>
            <a:pPr indent="-419100" lvl="0" marL="457200" marR="0" rtl="0" algn="l">
              <a:lnSpc>
                <a:spcPct val="115000"/>
              </a:lnSpc>
              <a:spcBef>
                <a:spcPts val="0"/>
              </a:spcBef>
              <a:spcAft>
                <a:spcPts val="0"/>
              </a:spcAft>
              <a:buSzPts val="3000"/>
              <a:buChar char="●"/>
            </a:pPr>
            <a:r>
              <a:rPr lang="en-US" sz="3000"/>
              <a:t>Community-developed data model</a:t>
            </a:r>
            <a:endParaRPr sz="3000"/>
          </a:p>
          <a:p>
            <a:pPr indent="-419100" lvl="0" marL="457200" marR="0" rtl="0" algn="l">
              <a:lnSpc>
                <a:spcPct val="115000"/>
              </a:lnSpc>
              <a:spcBef>
                <a:spcPts val="0"/>
              </a:spcBef>
              <a:spcAft>
                <a:spcPts val="0"/>
              </a:spcAft>
              <a:buSzPts val="3000"/>
              <a:buChar char="●"/>
            </a:pPr>
            <a:r>
              <a:rPr lang="en-US" sz="3000"/>
              <a:t>BIBFRAME extension </a:t>
            </a:r>
            <a:endParaRPr sz="3000"/>
          </a:p>
        </p:txBody>
      </p:sp>
      <p:sp>
        <p:nvSpPr>
          <p:cNvPr id="350" name="Google Shape;350;g24f66c2b9f1_5_537"/>
          <p:cNvSpPr txBox="1"/>
          <p:nvPr>
            <p:ph idx="2" type="body"/>
          </p:nvPr>
        </p:nvSpPr>
        <p:spPr>
          <a:xfrm>
            <a:off x="5989320" y="2286000"/>
            <a:ext cx="4755000" cy="4023300"/>
          </a:xfrm>
          <a:prstGeom prst="rect">
            <a:avLst/>
          </a:prstGeom>
        </p:spPr>
        <p:txBody>
          <a:bodyPr anchorCtr="0" anchor="t" bIns="45700" lIns="45700" spcFirstLastPara="1" rIns="45700" wrap="square" tIns="45700">
            <a:normAutofit/>
          </a:bodyPr>
          <a:lstStyle/>
          <a:p>
            <a:pPr indent="0" lvl="0" marL="0" rtl="0" algn="l">
              <a:spcBef>
                <a:spcPts val="1200"/>
              </a:spcBef>
              <a:spcAft>
                <a:spcPts val="200"/>
              </a:spcAft>
              <a:buNone/>
            </a:pPr>
            <a:r>
              <a:t/>
            </a:r>
            <a:endParaRPr/>
          </a:p>
        </p:txBody>
      </p:sp>
      <p:pic>
        <p:nvPicPr>
          <p:cNvPr id="351" name="Google Shape;351;g24f66c2b9f1_5_537"/>
          <p:cNvPicPr preferRelativeResize="0"/>
          <p:nvPr/>
        </p:nvPicPr>
        <p:blipFill>
          <a:blip r:embed="rId3">
            <a:alphaModFix/>
          </a:blip>
          <a:stretch>
            <a:fillRect/>
          </a:stretch>
        </p:blipFill>
        <p:spPr>
          <a:xfrm>
            <a:off x="5526676" y="1929299"/>
            <a:ext cx="6154398" cy="347022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g24f777de475_2_11"/>
          <p:cNvSpPr/>
          <p:nvPr/>
        </p:nvSpPr>
        <p:spPr>
          <a:xfrm>
            <a:off x="10990333" y="5655100"/>
            <a:ext cx="1072800" cy="1202700"/>
          </a:xfrm>
          <a:prstGeom prst="rect">
            <a:avLst/>
          </a:prstGeom>
          <a:solidFill>
            <a:schemeClr val="lt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Arial"/>
              <a:ea typeface="Arial"/>
              <a:cs typeface="Arial"/>
              <a:sym typeface="Arial"/>
            </a:endParaRPr>
          </a:p>
        </p:txBody>
      </p:sp>
      <p:sp>
        <p:nvSpPr>
          <p:cNvPr id="357" name="Google Shape;357;g24f777de475_2_11"/>
          <p:cNvSpPr txBox="1"/>
          <p:nvPr>
            <p:ph idx="4294967295" type="title"/>
          </p:nvPr>
        </p:nvSpPr>
        <p:spPr>
          <a:xfrm>
            <a:off x="618908" y="185708"/>
            <a:ext cx="11360700" cy="7635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SzPts val="4000"/>
              <a:buNone/>
            </a:pPr>
            <a:r>
              <a:rPr lang="en-US" sz="3700"/>
              <a:t>JCricket Editor - The Entity Management System </a:t>
            </a:r>
            <a:endParaRPr sz="3700"/>
          </a:p>
        </p:txBody>
      </p:sp>
      <p:sp>
        <p:nvSpPr>
          <p:cNvPr id="358" name="Google Shape;358;g24f777de475_2_11"/>
          <p:cNvSpPr txBox="1"/>
          <p:nvPr/>
        </p:nvSpPr>
        <p:spPr>
          <a:xfrm>
            <a:off x="8234000" y="1214400"/>
            <a:ext cx="3829200" cy="554100"/>
          </a:xfrm>
          <a:prstGeom prst="rect">
            <a:avLst/>
          </a:prstGeom>
          <a:noFill/>
          <a:ln>
            <a:noFill/>
          </a:ln>
        </p:spPr>
        <p:txBody>
          <a:bodyPr anchorCtr="0" anchor="t" bIns="121900" lIns="121900" spcFirstLastPara="1" rIns="121900" wrap="square" tIns="121900">
            <a:spAutoFit/>
          </a:bodyPr>
          <a:lstStyle/>
          <a:p>
            <a:pPr indent="0" lvl="0" marL="0" marR="0" rtl="0" algn="l">
              <a:lnSpc>
                <a:spcPct val="115000"/>
              </a:lnSpc>
              <a:spcBef>
                <a:spcPts val="0"/>
              </a:spcBef>
              <a:spcAft>
                <a:spcPts val="0"/>
              </a:spcAft>
              <a:buClr>
                <a:schemeClr val="dk1"/>
              </a:buClr>
              <a:buSzPts val="1500"/>
              <a:buFont typeface="Arial"/>
              <a:buNone/>
            </a:pPr>
            <a:r>
              <a:t/>
            </a:r>
            <a:endParaRPr b="0" i="0" sz="2000" u="none" cap="none" strike="noStrike">
              <a:solidFill>
                <a:srgbClr val="000000"/>
              </a:solidFill>
              <a:latin typeface="Cabin Condensed"/>
              <a:ea typeface="Cabin Condensed"/>
              <a:cs typeface="Cabin Condensed"/>
              <a:sym typeface="Cabin Condensed"/>
            </a:endParaRPr>
          </a:p>
        </p:txBody>
      </p:sp>
      <p:pic>
        <p:nvPicPr>
          <p:cNvPr id="359" name="Google Shape;359;g24f777de475_2_11"/>
          <p:cNvPicPr preferRelativeResize="0"/>
          <p:nvPr/>
        </p:nvPicPr>
        <p:blipFill rotWithShape="1">
          <a:blip r:embed="rId3">
            <a:alphaModFix/>
          </a:blip>
          <a:srcRect b="0" l="0" r="0" t="0"/>
          <a:stretch/>
        </p:blipFill>
        <p:spPr>
          <a:xfrm>
            <a:off x="181100" y="1043730"/>
            <a:ext cx="7234949" cy="4298000"/>
          </a:xfrm>
          <a:prstGeom prst="rect">
            <a:avLst/>
          </a:prstGeom>
          <a:noFill/>
          <a:ln>
            <a:noFill/>
          </a:ln>
        </p:spPr>
      </p:pic>
      <p:pic>
        <p:nvPicPr>
          <p:cNvPr id="360" name="Google Shape;360;g24f777de475_2_11"/>
          <p:cNvPicPr preferRelativeResize="0"/>
          <p:nvPr/>
        </p:nvPicPr>
        <p:blipFill rotWithShape="1">
          <a:blip r:embed="rId4">
            <a:alphaModFix/>
          </a:blip>
          <a:srcRect b="0" l="0" r="0" t="0"/>
          <a:stretch/>
        </p:blipFill>
        <p:spPr>
          <a:xfrm>
            <a:off x="4744649" y="2555843"/>
            <a:ext cx="7234949" cy="4308506"/>
          </a:xfrm>
          <a:prstGeom prst="rect">
            <a:avLst/>
          </a:prstGeom>
          <a:noFill/>
          <a:ln>
            <a:noFill/>
          </a:ln>
          <a:effectLst>
            <a:outerShdw blurRad="57150" rotWithShape="0" algn="bl" dir="5400000" dist="19050">
              <a:srgbClr val="000000">
                <a:alpha val="50000"/>
              </a:srgbClr>
            </a:outerShdw>
          </a:effectLst>
        </p:spPr>
      </p:pic>
      <p:sp>
        <p:nvSpPr>
          <p:cNvPr id="361" name="Google Shape;361;g24f777de475_2_11"/>
          <p:cNvSpPr txBox="1"/>
          <p:nvPr/>
        </p:nvSpPr>
        <p:spPr>
          <a:xfrm>
            <a:off x="7845608" y="1214408"/>
            <a:ext cx="3829200" cy="554100"/>
          </a:xfrm>
          <a:prstGeom prst="rect">
            <a:avLst/>
          </a:prstGeom>
          <a:noFill/>
          <a:ln>
            <a:noFill/>
          </a:ln>
        </p:spPr>
        <p:txBody>
          <a:bodyPr anchorCtr="0" anchor="t" bIns="121900" lIns="121900" spcFirstLastPara="1" rIns="121900" wrap="square" tIns="121900">
            <a:spAutoFit/>
          </a:bodyPr>
          <a:lstStyle/>
          <a:p>
            <a:pPr indent="0" lvl="0" marL="0" marR="0" rtl="0" algn="l">
              <a:lnSpc>
                <a:spcPct val="115000"/>
              </a:lnSpc>
              <a:spcBef>
                <a:spcPts val="0"/>
              </a:spcBef>
              <a:spcAft>
                <a:spcPts val="0"/>
              </a:spcAft>
              <a:buClr>
                <a:srgbClr val="000000"/>
              </a:buClr>
              <a:buSzPts val="2000"/>
              <a:buFont typeface="Arial"/>
              <a:buNone/>
            </a:pPr>
            <a:r>
              <a:t/>
            </a:r>
            <a:endParaRPr b="0" i="0" sz="2000" u="none" cap="none" strike="noStrike">
              <a:solidFill>
                <a:srgbClr val="000000"/>
              </a:solidFill>
              <a:latin typeface="Cabin Condensed"/>
              <a:ea typeface="Cabin Condensed"/>
              <a:cs typeface="Cabin Condensed"/>
              <a:sym typeface="Cabin Condensed"/>
            </a:endParaRPr>
          </a:p>
        </p:txBody>
      </p:sp>
      <p:sp>
        <p:nvSpPr>
          <p:cNvPr id="362" name="Google Shape;362;g24f777de475_2_11"/>
          <p:cNvSpPr txBox="1"/>
          <p:nvPr/>
        </p:nvSpPr>
        <p:spPr>
          <a:xfrm>
            <a:off x="7674900" y="2555851"/>
            <a:ext cx="3999900" cy="538800"/>
          </a:xfrm>
          <a:prstGeom prst="rect">
            <a:avLst/>
          </a:prstGeom>
          <a:noFill/>
          <a:ln>
            <a:noFill/>
          </a:ln>
        </p:spPr>
        <p:txBody>
          <a:bodyPr anchorCtr="0" anchor="t" bIns="121900" lIns="121900" spcFirstLastPara="1" rIns="121900" wrap="square" tIns="121900">
            <a:spAutoFit/>
          </a:bodyPr>
          <a:lstStyle/>
          <a:p>
            <a:pPr indent="0" lvl="0" marL="0" marR="0" rtl="0" algn="l">
              <a:lnSpc>
                <a:spcPct val="115000"/>
              </a:lnSpc>
              <a:spcBef>
                <a:spcPts val="0"/>
              </a:spcBef>
              <a:spcAft>
                <a:spcPts val="0"/>
              </a:spcAft>
              <a:buClr>
                <a:srgbClr val="000000"/>
              </a:buClr>
              <a:buSzPts val="2000"/>
              <a:buFont typeface="Arial"/>
              <a:buNone/>
            </a:pPr>
            <a:r>
              <a:t/>
            </a:r>
            <a:endParaRPr b="0" i="0" sz="1900" u="none" cap="none" strike="noStrike">
              <a:solidFill>
                <a:srgbClr val="000000"/>
              </a:solidFill>
              <a:latin typeface="Arial"/>
              <a:ea typeface="Arial"/>
              <a:cs typeface="Arial"/>
              <a:sym typeface="Arial"/>
            </a:endParaRPr>
          </a:p>
        </p:txBody>
      </p:sp>
      <p:sp>
        <p:nvSpPr>
          <p:cNvPr id="363" name="Google Shape;363;g24f777de475_2_11"/>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67" name="Shape 367"/>
        <p:cNvGrpSpPr/>
        <p:nvPr/>
      </p:nvGrpSpPr>
      <p:grpSpPr>
        <a:xfrm>
          <a:off x="0" y="0"/>
          <a:ext cx="0" cy="0"/>
          <a:chOff x="0" y="0"/>
          <a:chExt cx="0" cy="0"/>
        </a:xfrm>
      </p:grpSpPr>
      <p:sp>
        <p:nvSpPr>
          <p:cNvPr id="368" name="Google Shape;368;p7"/>
          <p:cNvSpPr txBox="1"/>
          <p:nvPr>
            <p:ph type="title"/>
          </p:nvPr>
        </p:nvSpPr>
        <p:spPr>
          <a:xfrm>
            <a:off x="1024128" y="585216"/>
            <a:ext cx="9720072" cy="1499616"/>
          </a:xfrm>
          <a:prstGeom prst="rect">
            <a:avLst/>
          </a:prstGeom>
          <a:noFill/>
          <a:ln>
            <a:noFill/>
          </a:ln>
        </p:spPr>
        <p:txBody>
          <a:bodyPr anchorCtr="0" anchor="ctr" bIns="45700" lIns="91425" spcFirstLastPara="1" rIns="91425" wrap="square" tIns="45700">
            <a:normAutofit/>
          </a:bodyPr>
          <a:lstStyle/>
          <a:p>
            <a:pPr indent="0" lvl="0" marL="0" rtl="0" algn="l">
              <a:lnSpc>
                <a:spcPct val="80000"/>
              </a:lnSpc>
              <a:spcBef>
                <a:spcPts val="0"/>
              </a:spcBef>
              <a:spcAft>
                <a:spcPts val="0"/>
              </a:spcAft>
              <a:buClr>
                <a:srgbClr val="0C0C0C"/>
              </a:buClr>
              <a:buSzPts val="5000"/>
              <a:buFont typeface="Twentieth Century"/>
              <a:buNone/>
            </a:pPr>
            <a:r>
              <a:rPr lang="en-US">
                <a:extLst>
                  <a:ext uri="http://customooxmlschemas.google.com/">
                    <go:slidesCustomData xmlns:go="http://customooxmlschemas.google.com/" textRoundtripDataId="3"/>
                  </a:ext>
                </a:extLst>
              </a:rPr>
              <a:t>PCC WIKIDATA PILOT</a:t>
            </a:r>
            <a:endParaRPr/>
          </a:p>
        </p:txBody>
      </p:sp>
      <p:sp>
        <p:nvSpPr>
          <p:cNvPr id="369" name="Google Shape;369;p7"/>
          <p:cNvSpPr txBox="1"/>
          <p:nvPr>
            <p:ph idx="1" type="body"/>
          </p:nvPr>
        </p:nvSpPr>
        <p:spPr>
          <a:xfrm>
            <a:off x="1024128" y="2286000"/>
            <a:ext cx="9720073" cy="4023360"/>
          </a:xfrm>
          <a:prstGeom prst="rect">
            <a:avLst/>
          </a:prstGeom>
          <a:noFill/>
          <a:ln>
            <a:noFill/>
          </a:ln>
        </p:spPr>
        <p:txBody>
          <a:bodyPr anchorCtr="0" anchor="t" bIns="45700" lIns="45700" spcFirstLastPara="1" rIns="45700" wrap="square" tIns="45700">
            <a:normAutofit/>
          </a:bodyPr>
          <a:lstStyle/>
          <a:p>
            <a:pPr indent="-368300" lvl="0" marL="457200" rtl="0" algn="l">
              <a:lnSpc>
                <a:spcPct val="90000"/>
              </a:lnSpc>
              <a:spcBef>
                <a:spcPts val="0"/>
              </a:spcBef>
              <a:spcAft>
                <a:spcPts val="0"/>
              </a:spcAft>
              <a:buSzPts val="2200"/>
              <a:buChar char="●"/>
            </a:pPr>
            <a:r>
              <a:rPr lang="en-US" sz="2600"/>
              <a:t>Wikidata: identifier hub; </a:t>
            </a:r>
            <a:r>
              <a:rPr lang="en-US" sz="2600"/>
              <a:t>community</a:t>
            </a:r>
            <a:r>
              <a:rPr lang="en-US" sz="2600"/>
              <a:t> creation of LD</a:t>
            </a:r>
            <a:endParaRPr sz="2600"/>
          </a:p>
          <a:p>
            <a:pPr indent="-368300" lvl="0" marL="457200" rtl="0" algn="l">
              <a:lnSpc>
                <a:spcPct val="90000"/>
              </a:lnSpc>
              <a:spcBef>
                <a:spcPts val="0"/>
              </a:spcBef>
              <a:spcAft>
                <a:spcPts val="0"/>
              </a:spcAft>
              <a:buSzPts val="2200"/>
              <a:buChar char="●"/>
            </a:pPr>
            <a:r>
              <a:rPr lang="en-US" sz="2600"/>
              <a:t>NACO-Lite: lower the barrier to authority creation and maintenance by PCC members</a:t>
            </a:r>
            <a:endParaRPr sz="2600"/>
          </a:p>
          <a:p>
            <a:pPr indent="-368300" lvl="0" marL="457200" rtl="0" algn="l">
              <a:lnSpc>
                <a:spcPct val="90000"/>
              </a:lnSpc>
              <a:spcBef>
                <a:spcPts val="0"/>
              </a:spcBef>
              <a:spcAft>
                <a:spcPts val="0"/>
              </a:spcAft>
              <a:buSzPts val="2200"/>
              <a:buChar char="●"/>
            </a:pPr>
            <a:r>
              <a:rPr lang="en-US" sz="2600" u="sng">
                <a:solidFill>
                  <a:schemeClr val="hlink"/>
                </a:solidFill>
                <a:hlinkClick r:id="rId3"/>
              </a:rPr>
              <a:t>https://www.wikidata.org/wiki/Wikidata:WikiProject_PCC_Wikidata_Pilot</a:t>
            </a:r>
            <a:r>
              <a:rPr lang="en-US" sz="2600"/>
              <a:t> </a:t>
            </a:r>
            <a:endParaRPr sz="2600"/>
          </a:p>
        </p:txBody>
      </p:sp>
      <p:pic>
        <p:nvPicPr>
          <p:cNvPr id="370" name="Google Shape;370;p7"/>
          <p:cNvPicPr preferRelativeResize="0"/>
          <p:nvPr/>
        </p:nvPicPr>
        <p:blipFill>
          <a:blip r:embed="rId4">
            <a:alphaModFix/>
          </a:blip>
          <a:stretch>
            <a:fillRect/>
          </a:stretch>
        </p:blipFill>
        <p:spPr>
          <a:xfrm>
            <a:off x="3209913" y="4371963"/>
            <a:ext cx="8982075" cy="2486025"/>
          </a:xfrm>
          <a:prstGeom prst="rect">
            <a:avLst/>
          </a:prstGeom>
          <a:noFill/>
          <a:ln>
            <a:noFill/>
          </a:ln>
        </p:spPr>
      </p:pic>
      <p:sp>
        <p:nvSpPr>
          <p:cNvPr id="371" name="Google Shape;371;p7"/>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75" name="Shape 375"/>
        <p:cNvGrpSpPr/>
        <p:nvPr/>
      </p:nvGrpSpPr>
      <p:grpSpPr>
        <a:xfrm>
          <a:off x="0" y="0"/>
          <a:ext cx="0" cy="0"/>
          <a:chOff x="0" y="0"/>
          <a:chExt cx="0" cy="0"/>
        </a:xfrm>
      </p:grpSpPr>
      <p:sp>
        <p:nvSpPr>
          <p:cNvPr id="376" name="Google Shape;376;p8"/>
          <p:cNvSpPr/>
          <p:nvPr/>
        </p:nvSpPr>
        <p:spPr>
          <a:xfrm>
            <a:off x="0" y="0"/>
            <a:ext cx="12192000" cy="4572001"/>
          </a:xfrm>
          <a:prstGeom prst="rect">
            <a:avLst/>
          </a:prstGeom>
          <a:solidFill>
            <a:srgbClr val="1482A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8"/>
          <p:cNvSpPr/>
          <p:nvPr/>
        </p:nvSpPr>
        <p:spPr>
          <a:xfrm>
            <a:off x="-1" y="0"/>
            <a:ext cx="12192000" cy="4572001"/>
          </a:xfrm>
          <a:custGeom>
            <a:rect b="b" l="l" r="r" t="t"/>
            <a:pathLst>
              <a:path extrusionOk="0" h="4572001" w="12192000">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78" name="Google Shape;378;p8"/>
          <p:cNvCxnSpPr/>
          <p:nvPr/>
        </p:nvCxnSpPr>
        <p:spPr>
          <a:xfrm rot="10800000">
            <a:off x="8386843" y="5264106"/>
            <a:ext cx="0" cy="914400"/>
          </a:xfrm>
          <a:prstGeom prst="straightConnector1">
            <a:avLst/>
          </a:prstGeom>
          <a:noFill/>
          <a:ln cap="flat" cmpd="sng" w="19050">
            <a:solidFill>
              <a:srgbClr val="1482AB"/>
            </a:solidFill>
            <a:prstDash val="solid"/>
            <a:round/>
            <a:headEnd len="sm" w="sm" type="none"/>
            <a:tailEnd len="sm" w="sm" type="none"/>
          </a:ln>
        </p:spPr>
      </p:cxnSp>
      <p:sp>
        <p:nvSpPr>
          <p:cNvPr id="379" name="Google Shape;379;p8"/>
          <p:cNvSpPr/>
          <p:nvPr/>
        </p:nvSpPr>
        <p:spPr>
          <a:xfrm flipH="1">
            <a:off x="0" y="0"/>
            <a:ext cx="12188726" cy="685897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380" name="Google Shape;380;p8"/>
          <p:cNvSpPr/>
          <p:nvPr/>
        </p:nvSpPr>
        <p:spPr>
          <a:xfrm rot="5400000">
            <a:off x="10396" y="1276539"/>
            <a:ext cx="5570417" cy="4304276"/>
          </a:xfrm>
          <a:custGeom>
            <a:rect b="b" l="l" r="r" t="t"/>
            <a:pathLst>
              <a:path extrusionOk="0" h="4305008" w="5593163">
                <a:moveTo>
                  <a:pt x="4985599" y="636203"/>
                </a:moveTo>
                <a:cubicBezTo>
                  <a:pt x="5038875" y="907109"/>
                  <a:pt x="5253718" y="1121906"/>
                  <a:pt x="5528908" y="1181049"/>
                </a:cubicBezTo>
                <a:cubicBezTo>
                  <a:pt x="5475633" y="910143"/>
                  <a:pt x="5260789" y="695346"/>
                  <a:pt x="4985599" y="636203"/>
                </a:cubicBezTo>
                <a:close/>
                <a:moveTo>
                  <a:pt x="4985599" y="2333028"/>
                </a:moveTo>
                <a:cubicBezTo>
                  <a:pt x="5038875" y="2603934"/>
                  <a:pt x="5253718" y="2818731"/>
                  <a:pt x="5528908" y="2877874"/>
                </a:cubicBezTo>
                <a:cubicBezTo>
                  <a:pt x="5475633" y="2606968"/>
                  <a:pt x="5260789" y="2392171"/>
                  <a:pt x="4985599" y="2333028"/>
                </a:cubicBezTo>
                <a:close/>
                <a:moveTo>
                  <a:pt x="4985597" y="2034258"/>
                </a:moveTo>
                <a:cubicBezTo>
                  <a:pt x="5260787" y="1975579"/>
                  <a:pt x="5475630" y="1762469"/>
                  <a:pt x="5528906" y="1493690"/>
                </a:cubicBezTo>
                <a:cubicBezTo>
                  <a:pt x="5253716" y="1552369"/>
                  <a:pt x="5038872" y="1765479"/>
                  <a:pt x="4985597" y="2034258"/>
                </a:cubicBezTo>
                <a:close/>
                <a:moveTo>
                  <a:pt x="4985597" y="3731083"/>
                </a:moveTo>
                <a:cubicBezTo>
                  <a:pt x="5260787" y="3672404"/>
                  <a:pt x="5475630" y="3459294"/>
                  <a:pt x="5528906" y="3190516"/>
                </a:cubicBezTo>
                <a:cubicBezTo>
                  <a:pt x="5253716" y="3249194"/>
                  <a:pt x="5038872" y="3462304"/>
                  <a:pt x="4985597" y="3731083"/>
                </a:cubicBezTo>
                <a:close/>
                <a:moveTo>
                  <a:pt x="4842232" y="503273"/>
                </a:moveTo>
                <a:lnTo>
                  <a:pt x="4842826" y="491833"/>
                </a:lnTo>
                <a:lnTo>
                  <a:pt x="4843324" y="491866"/>
                </a:lnTo>
                <a:lnTo>
                  <a:pt x="4843350" y="491372"/>
                </a:lnTo>
                <a:lnTo>
                  <a:pt x="4860437" y="492995"/>
                </a:lnTo>
                <a:cubicBezTo>
                  <a:pt x="4892823" y="493522"/>
                  <a:pt x="4924716" y="496503"/>
                  <a:pt x="4955899" y="502060"/>
                </a:cubicBezTo>
                <a:cubicBezTo>
                  <a:pt x="4961475" y="501641"/>
                  <a:pt x="4966803" y="502589"/>
                  <a:pt x="4972112" y="503599"/>
                </a:cubicBezTo>
                <a:lnTo>
                  <a:pt x="4972229" y="504747"/>
                </a:lnTo>
                <a:cubicBezTo>
                  <a:pt x="5241367" y="549296"/>
                  <a:pt x="5466735" y="718370"/>
                  <a:pt x="5583809" y="948988"/>
                </a:cubicBezTo>
                <a:lnTo>
                  <a:pt x="5593163" y="971822"/>
                </a:lnTo>
                <a:lnTo>
                  <a:pt x="5593163" y="1318474"/>
                </a:lnTo>
                <a:lnTo>
                  <a:pt x="5558612" y="1315193"/>
                </a:lnTo>
                <a:cubicBezTo>
                  <a:pt x="5553035" y="1315612"/>
                  <a:pt x="5547706" y="1314664"/>
                  <a:pt x="5542395" y="1313653"/>
                </a:cubicBezTo>
                <a:lnTo>
                  <a:pt x="5542279" y="1312505"/>
                </a:lnTo>
                <a:cubicBezTo>
                  <a:pt x="5183428" y="1253106"/>
                  <a:pt x="4902389" y="972329"/>
                  <a:pt x="4852114" y="619464"/>
                </a:cubicBezTo>
                <a:cubicBezTo>
                  <a:pt x="4851946" y="619411"/>
                  <a:pt x="4851778" y="619406"/>
                  <a:pt x="4851608" y="619401"/>
                </a:cubicBezTo>
                <a:lnTo>
                  <a:pt x="4851070" y="612725"/>
                </a:lnTo>
                <a:cubicBezTo>
                  <a:pt x="4846011" y="582475"/>
                  <a:pt x="4843560" y="551584"/>
                  <a:pt x="4843603" y="520249"/>
                </a:cubicBezTo>
                <a:cubicBezTo>
                  <a:pt x="4842291" y="514621"/>
                  <a:pt x="4842232" y="508954"/>
                  <a:pt x="4842232" y="503273"/>
                </a:cubicBezTo>
                <a:close/>
                <a:moveTo>
                  <a:pt x="4842232" y="2200098"/>
                </a:moveTo>
                <a:lnTo>
                  <a:pt x="4842826" y="2188658"/>
                </a:lnTo>
                <a:lnTo>
                  <a:pt x="4843324" y="2188691"/>
                </a:lnTo>
                <a:lnTo>
                  <a:pt x="4843350" y="2188197"/>
                </a:lnTo>
                <a:lnTo>
                  <a:pt x="4860437" y="2189820"/>
                </a:lnTo>
                <a:cubicBezTo>
                  <a:pt x="4892823" y="2190347"/>
                  <a:pt x="4924716" y="2193328"/>
                  <a:pt x="4955899" y="2198885"/>
                </a:cubicBezTo>
                <a:cubicBezTo>
                  <a:pt x="4961475" y="2198466"/>
                  <a:pt x="4966803" y="2199414"/>
                  <a:pt x="4972112" y="2200424"/>
                </a:cubicBezTo>
                <a:lnTo>
                  <a:pt x="4972229" y="2201572"/>
                </a:lnTo>
                <a:cubicBezTo>
                  <a:pt x="5241367" y="2246121"/>
                  <a:pt x="5466735" y="2415195"/>
                  <a:pt x="5583809" y="2645813"/>
                </a:cubicBezTo>
                <a:lnTo>
                  <a:pt x="5593163" y="2668647"/>
                </a:lnTo>
                <a:lnTo>
                  <a:pt x="5593163" y="3015299"/>
                </a:lnTo>
                <a:lnTo>
                  <a:pt x="5558612" y="3012018"/>
                </a:lnTo>
                <a:cubicBezTo>
                  <a:pt x="5553035" y="3012437"/>
                  <a:pt x="5547706" y="3011489"/>
                  <a:pt x="5542395" y="3010478"/>
                </a:cubicBezTo>
                <a:lnTo>
                  <a:pt x="5542279" y="3009330"/>
                </a:lnTo>
                <a:cubicBezTo>
                  <a:pt x="5183428" y="2949931"/>
                  <a:pt x="4902389" y="2669154"/>
                  <a:pt x="4852114" y="2316289"/>
                </a:cubicBezTo>
                <a:cubicBezTo>
                  <a:pt x="4851946" y="2316236"/>
                  <a:pt x="4851778" y="2316231"/>
                  <a:pt x="4851608" y="2316226"/>
                </a:cubicBezTo>
                <a:lnTo>
                  <a:pt x="4851070" y="2309550"/>
                </a:lnTo>
                <a:cubicBezTo>
                  <a:pt x="4846011" y="2279300"/>
                  <a:pt x="4843560" y="2248409"/>
                  <a:pt x="4843603" y="2217074"/>
                </a:cubicBezTo>
                <a:cubicBezTo>
                  <a:pt x="4842291" y="2211446"/>
                  <a:pt x="4842232" y="2205779"/>
                  <a:pt x="4842232" y="2200098"/>
                </a:cubicBezTo>
                <a:close/>
                <a:moveTo>
                  <a:pt x="4842232" y="3896923"/>
                </a:moveTo>
                <a:lnTo>
                  <a:pt x="4842826" y="3885483"/>
                </a:lnTo>
                <a:lnTo>
                  <a:pt x="4843324" y="3885516"/>
                </a:lnTo>
                <a:lnTo>
                  <a:pt x="4843350" y="3885022"/>
                </a:lnTo>
                <a:lnTo>
                  <a:pt x="4860437" y="3886645"/>
                </a:lnTo>
                <a:cubicBezTo>
                  <a:pt x="4892823" y="3887172"/>
                  <a:pt x="4924716" y="3890153"/>
                  <a:pt x="4955899" y="3895710"/>
                </a:cubicBezTo>
                <a:cubicBezTo>
                  <a:pt x="4961475" y="3895291"/>
                  <a:pt x="4966803" y="3896239"/>
                  <a:pt x="4972112" y="3897249"/>
                </a:cubicBezTo>
                <a:lnTo>
                  <a:pt x="4972229" y="3898397"/>
                </a:lnTo>
                <a:cubicBezTo>
                  <a:pt x="5206288" y="3937139"/>
                  <a:pt x="5407245" y="4070062"/>
                  <a:pt x="5532481" y="4255797"/>
                </a:cubicBezTo>
                <a:lnTo>
                  <a:pt x="5560926" y="4305008"/>
                </a:lnTo>
                <a:lnTo>
                  <a:pt x="5409877" y="4305008"/>
                </a:lnTo>
                <a:lnTo>
                  <a:pt x="5357754" y="4241205"/>
                </a:lnTo>
                <a:cubicBezTo>
                  <a:pt x="5261058" y="4136681"/>
                  <a:pt x="5131850" y="4061285"/>
                  <a:pt x="4985599" y="4029853"/>
                </a:cubicBezTo>
                <a:cubicBezTo>
                  <a:pt x="5002846" y="4117553"/>
                  <a:pt x="5037026" y="4199373"/>
                  <a:pt x="5084780" y="4271827"/>
                </a:cubicBezTo>
                <a:lnTo>
                  <a:pt x="5111462" y="4305008"/>
                </a:lnTo>
                <a:lnTo>
                  <a:pt x="4957353" y="4305008"/>
                </a:lnTo>
                <a:lnTo>
                  <a:pt x="4927231" y="4254710"/>
                </a:lnTo>
                <a:cubicBezTo>
                  <a:pt x="4890029" y="4179889"/>
                  <a:pt x="4864297" y="4098618"/>
                  <a:pt x="4852114" y="4013114"/>
                </a:cubicBezTo>
                <a:cubicBezTo>
                  <a:pt x="4851946" y="4013061"/>
                  <a:pt x="4851778" y="4013056"/>
                  <a:pt x="4851608" y="4013051"/>
                </a:cubicBezTo>
                <a:lnTo>
                  <a:pt x="4851070" y="4006375"/>
                </a:lnTo>
                <a:cubicBezTo>
                  <a:pt x="4846011" y="3976125"/>
                  <a:pt x="4843560" y="3945234"/>
                  <a:pt x="4843603" y="3913899"/>
                </a:cubicBezTo>
                <a:cubicBezTo>
                  <a:pt x="4842291" y="3908271"/>
                  <a:pt x="4842232" y="3902604"/>
                  <a:pt x="4842232" y="3896923"/>
                </a:cubicBezTo>
                <a:close/>
                <a:moveTo>
                  <a:pt x="4842230" y="469318"/>
                </a:moveTo>
                <a:cubicBezTo>
                  <a:pt x="4842230" y="463681"/>
                  <a:pt x="4842289" y="458057"/>
                  <a:pt x="4843601" y="452471"/>
                </a:cubicBezTo>
                <a:cubicBezTo>
                  <a:pt x="4843558" y="421389"/>
                  <a:pt x="4846008" y="390746"/>
                  <a:pt x="4851065" y="360740"/>
                </a:cubicBezTo>
                <a:lnTo>
                  <a:pt x="4851605" y="354103"/>
                </a:lnTo>
                <a:cubicBezTo>
                  <a:pt x="4851774" y="354098"/>
                  <a:pt x="4851943" y="354093"/>
                  <a:pt x="4852110" y="354040"/>
                </a:cubicBezTo>
                <a:cubicBezTo>
                  <a:pt x="4865262" y="262463"/>
                  <a:pt x="4894203" y="175780"/>
                  <a:pt x="4936323" y="96778"/>
                </a:cubicBezTo>
                <a:lnTo>
                  <a:pt x="4998957" y="0"/>
                </a:lnTo>
                <a:lnTo>
                  <a:pt x="5167333" y="0"/>
                </a:lnTo>
                <a:lnTo>
                  <a:pt x="5099105" y="76659"/>
                </a:lnTo>
                <a:cubicBezTo>
                  <a:pt x="5043838" y="153496"/>
                  <a:pt x="5004523" y="241952"/>
                  <a:pt x="4985597" y="337433"/>
                </a:cubicBezTo>
                <a:cubicBezTo>
                  <a:pt x="5168636" y="298404"/>
                  <a:pt x="5324978" y="191052"/>
                  <a:pt x="5424571" y="44350"/>
                </a:cubicBezTo>
                <a:lnTo>
                  <a:pt x="5446799" y="0"/>
                </a:lnTo>
                <a:lnTo>
                  <a:pt x="5593163" y="0"/>
                </a:lnTo>
                <a:lnTo>
                  <a:pt x="5593163" y="4197"/>
                </a:lnTo>
                <a:lnTo>
                  <a:pt x="5543598" y="95636"/>
                </a:lnTo>
                <a:cubicBezTo>
                  <a:pt x="5419825" y="289169"/>
                  <a:pt x="5213633" y="428211"/>
                  <a:pt x="4972226" y="467856"/>
                </a:cubicBezTo>
                <a:lnTo>
                  <a:pt x="4972110" y="468995"/>
                </a:lnTo>
                <a:cubicBezTo>
                  <a:pt x="4966799" y="469998"/>
                  <a:pt x="4961470" y="470939"/>
                  <a:pt x="4955893" y="470523"/>
                </a:cubicBezTo>
                <a:cubicBezTo>
                  <a:pt x="4924721" y="476033"/>
                  <a:pt x="4892841" y="478991"/>
                  <a:pt x="4860466" y="479514"/>
                </a:cubicBezTo>
                <a:lnTo>
                  <a:pt x="4843348" y="481127"/>
                </a:lnTo>
                <a:lnTo>
                  <a:pt x="4843322" y="480636"/>
                </a:lnTo>
                <a:lnTo>
                  <a:pt x="4842823" y="480669"/>
                </a:lnTo>
                <a:cubicBezTo>
                  <a:pt x="4842257" y="476896"/>
                  <a:pt x="4842230" y="473110"/>
                  <a:pt x="4842230" y="469318"/>
                </a:cubicBezTo>
                <a:close/>
                <a:moveTo>
                  <a:pt x="4842230" y="2166144"/>
                </a:moveTo>
                <a:cubicBezTo>
                  <a:pt x="4842230" y="2160506"/>
                  <a:pt x="4842289" y="2154882"/>
                  <a:pt x="4843601" y="2149296"/>
                </a:cubicBezTo>
                <a:cubicBezTo>
                  <a:pt x="4843558" y="2118214"/>
                  <a:pt x="4846008" y="2087572"/>
                  <a:pt x="4851065" y="2057565"/>
                </a:cubicBezTo>
                <a:lnTo>
                  <a:pt x="4851605" y="2050928"/>
                </a:lnTo>
                <a:cubicBezTo>
                  <a:pt x="4851774" y="2050923"/>
                  <a:pt x="4851943" y="2050918"/>
                  <a:pt x="4852110" y="2050865"/>
                </a:cubicBezTo>
                <a:cubicBezTo>
                  <a:pt x="4902387" y="1700770"/>
                  <a:pt x="5183426" y="1422199"/>
                  <a:pt x="5542276" y="1363267"/>
                </a:cubicBezTo>
                <a:lnTo>
                  <a:pt x="5542393" y="1362128"/>
                </a:lnTo>
                <a:cubicBezTo>
                  <a:pt x="5547702" y="1361126"/>
                  <a:pt x="5553030" y="1360185"/>
                  <a:pt x="5558606" y="1360601"/>
                </a:cubicBezTo>
                <a:lnTo>
                  <a:pt x="5593163" y="1357345"/>
                </a:lnTo>
                <a:lnTo>
                  <a:pt x="5593163" y="1701268"/>
                </a:lnTo>
                <a:lnTo>
                  <a:pt x="5583807" y="1723929"/>
                </a:lnTo>
                <a:cubicBezTo>
                  <a:pt x="5466733" y="1952736"/>
                  <a:pt x="5241364" y="2120482"/>
                  <a:pt x="4972226" y="2164681"/>
                </a:cubicBezTo>
                <a:lnTo>
                  <a:pt x="4972110" y="2165820"/>
                </a:lnTo>
                <a:cubicBezTo>
                  <a:pt x="4966799" y="2166823"/>
                  <a:pt x="4961470" y="2167764"/>
                  <a:pt x="4955893" y="2167348"/>
                </a:cubicBezTo>
                <a:cubicBezTo>
                  <a:pt x="4924721" y="2172858"/>
                  <a:pt x="4892841" y="2175816"/>
                  <a:pt x="4860466" y="2176339"/>
                </a:cubicBezTo>
                <a:lnTo>
                  <a:pt x="4843348" y="2177952"/>
                </a:lnTo>
                <a:lnTo>
                  <a:pt x="4843322" y="2177461"/>
                </a:lnTo>
                <a:lnTo>
                  <a:pt x="4842823" y="2177494"/>
                </a:lnTo>
                <a:cubicBezTo>
                  <a:pt x="4842257" y="2173722"/>
                  <a:pt x="4842230" y="2169936"/>
                  <a:pt x="4842230" y="2166144"/>
                </a:cubicBezTo>
                <a:close/>
                <a:moveTo>
                  <a:pt x="4842230" y="3862969"/>
                </a:moveTo>
                <a:cubicBezTo>
                  <a:pt x="4842230" y="3857331"/>
                  <a:pt x="4842289" y="3851707"/>
                  <a:pt x="4843601" y="3846121"/>
                </a:cubicBezTo>
                <a:cubicBezTo>
                  <a:pt x="4843558" y="3815039"/>
                  <a:pt x="4846008" y="3784397"/>
                  <a:pt x="4851065" y="3754390"/>
                </a:cubicBezTo>
                <a:lnTo>
                  <a:pt x="4851605" y="3747753"/>
                </a:lnTo>
                <a:cubicBezTo>
                  <a:pt x="4851774" y="3747748"/>
                  <a:pt x="4851943" y="3747743"/>
                  <a:pt x="4852110" y="3747690"/>
                </a:cubicBezTo>
                <a:cubicBezTo>
                  <a:pt x="4902387" y="3397595"/>
                  <a:pt x="5183426" y="3119024"/>
                  <a:pt x="5542276" y="3060092"/>
                </a:cubicBezTo>
                <a:lnTo>
                  <a:pt x="5542393" y="3058953"/>
                </a:lnTo>
                <a:cubicBezTo>
                  <a:pt x="5547702" y="3057951"/>
                  <a:pt x="5553030" y="3057010"/>
                  <a:pt x="5558606" y="3057426"/>
                </a:cubicBezTo>
                <a:lnTo>
                  <a:pt x="5593163" y="3054170"/>
                </a:lnTo>
                <a:lnTo>
                  <a:pt x="5593163" y="3398093"/>
                </a:lnTo>
                <a:lnTo>
                  <a:pt x="5583807" y="3420754"/>
                </a:lnTo>
                <a:cubicBezTo>
                  <a:pt x="5466733" y="3649560"/>
                  <a:pt x="5241364" y="3817307"/>
                  <a:pt x="4972226" y="3861506"/>
                </a:cubicBezTo>
                <a:lnTo>
                  <a:pt x="4972110" y="3862645"/>
                </a:lnTo>
                <a:cubicBezTo>
                  <a:pt x="4966799" y="3863648"/>
                  <a:pt x="4961470" y="3864589"/>
                  <a:pt x="4955893" y="3864173"/>
                </a:cubicBezTo>
                <a:cubicBezTo>
                  <a:pt x="4924721" y="3869683"/>
                  <a:pt x="4892841" y="3872641"/>
                  <a:pt x="4860466" y="3873164"/>
                </a:cubicBezTo>
                <a:lnTo>
                  <a:pt x="4843348" y="3874777"/>
                </a:lnTo>
                <a:lnTo>
                  <a:pt x="4843322" y="3874286"/>
                </a:lnTo>
                <a:lnTo>
                  <a:pt x="4842823" y="3874319"/>
                </a:lnTo>
                <a:cubicBezTo>
                  <a:pt x="4842257" y="3870547"/>
                  <a:pt x="4842230" y="3866761"/>
                  <a:pt x="4842230" y="3862969"/>
                </a:cubicBezTo>
                <a:close/>
                <a:moveTo>
                  <a:pt x="4135041" y="1181049"/>
                </a:moveTo>
                <a:cubicBezTo>
                  <a:pt x="4410231" y="1121906"/>
                  <a:pt x="4625074" y="907109"/>
                  <a:pt x="4678350" y="636203"/>
                </a:cubicBezTo>
                <a:cubicBezTo>
                  <a:pt x="4403160" y="695346"/>
                  <a:pt x="4188316" y="910143"/>
                  <a:pt x="4135041" y="1181049"/>
                </a:cubicBezTo>
                <a:close/>
                <a:moveTo>
                  <a:pt x="4135041" y="1493690"/>
                </a:moveTo>
                <a:cubicBezTo>
                  <a:pt x="4188317" y="1762469"/>
                  <a:pt x="4403160" y="1975579"/>
                  <a:pt x="4678350" y="2034258"/>
                </a:cubicBezTo>
                <a:cubicBezTo>
                  <a:pt x="4625075" y="1765479"/>
                  <a:pt x="4410231" y="1552369"/>
                  <a:pt x="4135041" y="1493690"/>
                </a:cubicBezTo>
                <a:close/>
                <a:moveTo>
                  <a:pt x="4135041" y="2877874"/>
                </a:moveTo>
                <a:cubicBezTo>
                  <a:pt x="4410231" y="2818731"/>
                  <a:pt x="4625074" y="2603934"/>
                  <a:pt x="4678350" y="2333028"/>
                </a:cubicBezTo>
                <a:cubicBezTo>
                  <a:pt x="4403160" y="2392171"/>
                  <a:pt x="4188316" y="2606968"/>
                  <a:pt x="4135041" y="2877874"/>
                </a:cubicBezTo>
                <a:close/>
                <a:moveTo>
                  <a:pt x="4135041" y="3190516"/>
                </a:moveTo>
                <a:cubicBezTo>
                  <a:pt x="4188317" y="3459294"/>
                  <a:pt x="4403160" y="3672404"/>
                  <a:pt x="4678350" y="3731083"/>
                </a:cubicBezTo>
                <a:cubicBezTo>
                  <a:pt x="4625075" y="3462304"/>
                  <a:pt x="4410231" y="3249194"/>
                  <a:pt x="4135041" y="3190516"/>
                </a:cubicBezTo>
                <a:close/>
                <a:moveTo>
                  <a:pt x="4103022" y="4305008"/>
                </a:moveTo>
                <a:lnTo>
                  <a:pt x="4131467" y="4255797"/>
                </a:lnTo>
                <a:cubicBezTo>
                  <a:pt x="4256704" y="4070062"/>
                  <a:pt x="4457661" y="3937139"/>
                  <a:pt x="4691720" y="3898397"/>
                </a:cubicBezTo>
                <a:lnTo>
                  <a:pt x="4691837" y="3897249"/>
                </a:lnTo>
                <a:cubicBezTo>
                  <a:pt x="4697146" y="3896239"/>
                  <a:pt x="4702474" y="3895291"/>
                  <a:pt x="4708050" y="3895710"/>
                </a:cubicBezTo>
                <a:cubicBezTo>
                  <a:pt x="4739233" y="3890153"/>
                  <a:pt x="4771126" y="3887172"/>
                  <a:pt x="4803512" y="3886645"/>
                </a:cubicBezTo>
                <a:lnTo>
                  <a:pt x="4820599" y="3885022"/>
                </a:lnTo>
                <a:lnTo>
                  <a:pt x="4820625" y="3885516"/>
                </a:lnTo>
                <a:lnTo>
                  <a:pt x="4821123" y="3885483"/>
                </a:lnTo>
                <a:lnTo>
                  <a:pt x="4821717" y="3896923"/>
                </a:lnTo>
                <a:cubicBezTo>
                  <a:pt x="4821717" y="3902604"/>
                  <a:pt x="4821658" y="3908271"/>
                  <a:pt x="4820346" y="3913899"/>
                </a:cubicBezTo>
                <a:cubicBezTo>
                  <a:pt x="4820389" y="3945234"/>
                  <a:pt x="4817938" y="3976125"/>
                  <a:pt x="4812879" y="4006375"/>
                </a:cubicBezTo>
                <a:lnTo>
                  <a:pt x="4812341" y="4013051"/>
                </a:lnTo>
                <a:cubicBezTo>
                  <a:pt x="4812171" y="4013056"/>
                  <a:pt x="4812003" y="4013061"/>
                  <a:pt x="4811835" y="4013114"/>
                </a:cubicBezTo>
                <a:cubicBezTo>
                  <a:pt x="4799653" y="4098618"/>
                  <a:pt x="4773921" y="4179889"/>
                  <a:pt x="4736718" y="4254710"/>
                </a:cubicBezTo>
                <a:lnTo>
                  <a:pt x="4706597" y="4305008"/>
                </a:lnTo>
                <a:lnTo>
                  <a:pt x="4552487" y="4305008"/>
                </a:lnTo>
                <a:lnTo>
                  <a:pt x="4579169" y="4271827"/>
                </a:lnTo>
                <a:cubicBezTo>
                  <a:pt x="4626924" y="4199373"/>
                  <a:pt x="4661103" y="4117553"/>
                  <a:pt x="4678350" y="4029853"/>
                </a:cubicBezTo>
                <a:cubicBezTo>
                  <a:pt x="4532099" y="4061285"/>
                  <a:pt x="4402892" y="4136681"/>
                  <a:pt x="4306196" y="4241205"/>
                </a:cubicBezTo>
                <a:lnTo>
                  <a:pt x="4254073" y="4305008"/>
                </a:lnTo>
                <a:close/>
                <a:moveTo>
                  <a:pt x="4068511" y="0"/>
                </a:moveTo>
                <a:lnTo>
                  <a:pt x="4217148" y="0"/>
                </a:lnTo>
                <a:lnTo>
                  <a:pt x="4239376" y="44350"/>
                </a:lnTo>
                <a:cubicBezTo>
                  <a:pt x="4338970" y="191052"/>
                  <a:pt x="4495311" y="298404"/>
                  <a:pt x="4678350" y="337433"/>
                </a:cubicBezTo>
                <a:cubicBezTo>
                  <a:pt x="4659425" y="241952"/>
                  <a:pt x="4620110" y="153496"/>
                  <a:pt x="4564842" y="76659"/>
                </a:cubicBezTo>
                <a:lnTo>
                  <a:pt x="4496615" y="0"/>
                </a:lnTo>
                <a:lnTo>
                  <a:pt x="4664989" y="0"/>
                </a:lnTo>
                <a:lnTo>
                  <a:pt x="4727623" y="96778"/>
                </a:lnTo>
                <a:cubicBezTo>
                  <a:pt x="4769744" y="175780"/>
                  <a:pt x="4798685" y="262463"/>
                  <a:pt x="4811836" y="354040"/>
                </a:cubicBezTo>
                <a:cubicBezTo>
                  <a:pt x="4812004" y="354093"/>
                  <a:pt x="4812173" y="354098"/>
                  <a:pt x="4812342" y="354103"/>
                </a:cubicBezTo>
                <a:lnTo>
                  <a:pt x="4812882" y="360740"/>
                </a:lnTo>
                <a:cubicBezTo>
                  <a:pt x="4817939" y="390746"/>
                  <a:pt x="4820389" y="421389"/>
                  <a:pt x="4820346" y="452471"/>
                </a:cubicBezTo>
                <a:cubicBezTo>
                  <a:pt x="4821658" y="458057"/>
                  <a:pt x="4821717" y="463681"/>
                  <a:pt x="4821717" y="469318"/>
                </a:cubicBezTo>
                <a:cubicBezTo>
                  <a:pt x="4821717" y="473110"/>
                  <a:pt x="4821690" y="476896"/>
                  <a:pt x="4821124" y="480669"/>
                </a:cubicBezTo>
                <a:lnTo>
                  <a:pt x="4820625" y="480636"/>
                </a:lnTo>
                <a:lnTo>
                  <a:pt x="4820599" y="481127"/>
                </a:lnTo>
                <a:lnTo>
                  <a:pt x="4803481" y="479514"/>
                </a:lnTo>
                <a:cubicBezTo>
                  <a:pt x="4771106" y="478991"/>
                  <a:pt x="4739226" y="476033"/>
                  <a:pt x="4708054" y="470523"/>
                </a:cubicBezTo>
                <a:cubicBezTo>
                  <a:pt x="4702477" y="470939"/>
                  <a:pt x="4697148" y="469998"/>
                  <a:pt x="4691837" y="468995"/>
                </a:cubicBezTo>
                <a:lnTo>
                  <a:pt x="4691721" y="467856"/>
                </a:lnTo>
                <a:cubicBezTo>
                  <a:pt x="4450315" y="428211"/>
                  <a:pt x="4244123" y="289169"/>
                  <a:pt x="4120350" y="95636"/>
                </a:cubicBezTo>
                <a:close/>
                <a:moveTo>
                  <a:pt x="3991674" y="1313979"/>
                </a:moveTo>
                <a:cubicBezTo>
                  <a:pt x="3991674" y="1308297"/>
                  <a:pt x="3991733" y="1302628"/>
                  <a:pt x="3993045" y="1296998"/>
                </a:cubicBezTo>
                <a:cubicBezTo>
                  <a:pt x="3993003" y="1265670"/>
                  <a:pt x="3995452" y="1234785"/>
                  <a:pt x="4000509" y="1204541"/>
                </a:cubicBezTo>
                <a:lnTo>
                  <a:pt x="4001049" y="1197851"/>
                </a:lnTo>
                <a:cubicBezTo>
                  <a:pt x="4001218" y="1197846"/>
                  <a:pt x="4001387" y="1197841"/>
                  <a:pt x="4001555" y="1197788"/>
                </a:cubicBezTo>
                <a:cubicBezTo>
                  <a:pt x="4051831" y="844922"/>
                  <a:pt x="4332870" y="564145"/>
                  <a:pt x="4691720" y="504747"/>
                </a:cubicBezTo>
                <a:lnTo>
                  <a:pt x="4691837" y="503599"/>
                </a:lnTo>
                <a:cubicBezTo>
                  <a:pt x="4697146" y="502589"/>
                  <a:pt x="4702474" y="501641"/>
                  <a:pt x="4708050" y="502060"/>
                </a:cubicBezTo>
                <a:cubicBezTo>
                  <a:pt x="4739233" y="496503"/>
                  <a:pt x="4771126" y="493522"/>
                  <a:pt x="4803512" y="492995"/>
                </a:cubicBezTo>
                <a:lnTo>
                  <a:pt x="4820599" y="491372"/>
                </a:lnTo>
                <a:lnTo>
                  <a:pt x="4820625" y="491866"/>
                </a:lnTo>
                <a:lnTo>
                  <a:pt x="4821123" y="491833"/>
                </a:lnTo>
                <a:lnTo>
                  <a:pt x="4821717" y="503273"/>
                </a:lnTo>
                <a:cubicBezTo>
                  <a:pt x="4821717" y="508954"/>
                  <a:pt x="4821658" y="514621"/>
                  <a:pt x="4820346" y="520249"/>
                </a:cubicBezTo>
                <a:cubicBezTo>
                  <a:pt x="4820389" y="551584"/>
                  <a:pt x="4817938" y="582475"/>
                  <a:pt x="4812879" y="612725"/>
                </a:cubicBezTo>
                <a:lnTo>
                  <a:pt x="4812341" y="619401"/>
                </a:lnTo>
                <a:cubicBezTo>
                  <a:pt x="4812171" y="619406"/>
                  <a:pt x="4812003" y="619411"/>
                  <a:pt x="4811835" y="619464"/>
                </a:cubicBezTo>
                <a:cubicBezTo>
                  <a:pt x="4761560" y="972329"/>
                  <a:pt x="4480521" y="1253106"/>
                  <a:pt x="4121670" y="1312505"/>
                </a:cubicBezTo>
                <a:lnTo>
                  <a:pt x="4121554" y="1313653"/>
                </a:lnTo>
                <a:cubicBezTo>
                  <a:pt x="4116243" y="1314664"/>
                  <a:pt x="4110914" y="1315612"/>
                  <a:pt x="4105337" y="1315193"/>
                </a:cubicBezTo>
                <a:cubicBezTo>
                  <a:pt x="4074165" y="1320747"/>
                  <a:pt x="4042285" y="1323728"/>
                  <a:pt x="4009911" y="1324255"/>
                </a:cubicBezTo>
                <a:lnTo>
                  <a:pt x="3992792" y="1325881"/>
                </a:lnTo>
                <a:lnTo>
                  <a:pt x="3992766" y="1325386"/>
                </a:lnTo>
                <a:lnTo>
                  <a:pt x="3992267" y="1325419"/>
                </a:lnTo>
                <a:cubicBezTo>
                  <a:pt x="3991701" y="1321617"/>
                  <a:pt x="3991674" y="1317801"/>
                  <a:pt x="3991674" y="1313979"/>
                </a:cubicBezTo>
                <a:close/>
                <a:moveTo>
                  <a:pt x="3991674" y="1361805"/>
                </a:moveTo>
                <a:lnTo>
                  <a:pt x="3992268" y="1350455"/>
                </a:lnTo>
                <a:lnTo>
                  <a:pt x="3992766" y="1350487"/>
                </a:lnTo>
                <a:lnTo>
                  <a:pt x="3992792" y="1349997"/>
                </a:lnTo>
                <a:lnTo>
                  <a:pt x="4009880" y="1351607"/>
                </a:lnTo>
                <a:cubicBezTo>
                  <a:pt x="4042265" y="1352130"/>
                  <a:pt x="4074158" y="1355088"/>
                  <a:pt x="4105341" y="1360601"/>
                </a:cubicBezTo>
                <a:cubicBezTo>
                  <a:pt x="4110917" y="1360185"/>
                  <a:pt x="4116245" y="1361126"/>
                  <a:pt x="4121554" y="1362128"/>
                </a:cubicBezTo>
                <a:lnTo>
                  <a:pt x="4121671" y="1363267"/>
                </a:lnTo>
                <a:cubicBezTo>
                  <a:pt x="4480521" y="1422199"/>
                  <a:pt x="4761560" y="1700770"/>
                  <a:pt x="4811836" y="2050865"/>
                </a:cubicBezTo>
                <a:cubicBezTo>
                  <a:pt x="4812004" y="2050918"/>
                  <a:pt x="4812173" y="2050923"/>
                  <a:pt x="4812342" y="2050928"/>
                </a:cubicBezTo>
                <a:lnTo>
                  <a:pt x="4812882" y="2057565"/>
                </a:lnTo>
                <a:cubicBezTo>
                  <a:pt x="4817939" y="2087572"/>
                  <a:pt x="4820389" y="2118214"/>
                  <a:pt x="4820346" y="2149296"/>
                </a:cubicBezTo>
                <a:cubicBezTo>
                  <a:pt x="4821658" y="2154882"/>
                  <a:pt x="4821717" y="2160506"/>
                  <a:pt x="4821717" y="2166144"/>
                </a:cubicBezTo>
                <a:cubicBezTo>
                  <a:pt x="4821717" y="2169936"/>
                  <a:pt x="4821690" y="2173722"/>
                  <a:pt x="4821124" y="2177494"/>
                </a:cubicBezTo>
                <a:lnTo>
                  <a:pt x="4820625" y="2177461"/>
                </a:lnTo>
                <a:lnTo>
                  <a:pt x="4820599" y="2177952"/>
                </a:lnTo>
                <a:lnTo>
                  <a:pt x="4803481" y="2176339"/>
                </a:lnTo>
                <a:cubicBezTo>
                  <a:pt x="4771106" y="2175816"/>
                  <a:pt x="4739226" y="2172858"/>
                  <a:pt x="4708054" y="2167348"/>
                </a:cubicBezTo>
                <a:cubicBezTo>
                  <a:pt x="4702477" y="2167764"/>
                  <a:pt x="4697148" y="2166823"/>
                  <a:pt x="4691837" y="2165820"/>
                </a:cubicBezTo>
                <a:lnTo>
                  <a:pt x="4691721" y="2164681"/>
                </a:lnTo>
                <a:cubicBezTo>
                  <a:pt x="4332870" y="2105749"/>
                  <a:pt x="4051831" y="1827177"/>
                  <a:pt x="4001556" y="1477083"/>
                </a:cubicBezTo>
                <a:cubicBezTo>
                  <a:pt x="4001388" y="1477030"/>
                  <a:pt x="4001220" y="1477026"/>
                  <a:pt x="4001050" y="1477021"/>
                </a:cubicBezTo>
                <a:lnTo>
                  <a:pt x="4000512" y="1470397"/>
                </a:lnTo>
                <a:cubicBezTo>
                  <a:pt x="3995453" y="1440385"/>
                  <a:pt x="3993003" y="1409736"/>
                  <a:pt x="3993045" y="1378647"/>
                </a:cubicBezTo>
                <a:cubicBezTo>
                  <a:pt x="3991733" y="1373063"/>
                  <a:pt x="3991674" y="1367441"/>
                  <a:pt x="3991674" y="1361805"/>
                </a:cubicBezTo>
                <a:close/>
                <a:moveTo>
                  <a:pt x="3991674" y="3010804"/>
                </a:moveTo>
                <a:cubicBezTo>
                  <a:pt x="3991674" y="3005122"/>
                  <a:pt x="3991733" y="2999453"/>
                  <a:pt x="3993045" y="2993823"/>
                </a:cubicBezTo>
                <a:cubicBezTo>
                  <a:pt x="3993003" y="2962495"/>
                  <a:pt x="3995452" y="2931610"/>
                  <a:pt x="4000509" y="2901366"/>
                </a:cubicBezTo>
                <a:lnTo>
                  <a:pt x="4001049" y="2894676"/>
                </a:lnTo>
                <a:cubicBezTo>
                  <a:pt x="4001218" y="2894671"/>
                  <a:pt x="4001387" y="2894666"/>
                  <a:pt x="4001555" y="2894613"/>
                </a:cubicBezTo>
                <a:cubicBezTo>
                  <a:pt x="4051831" y="2541747"/>
                  <a:pt x="4332870" y="2260970"/>
                  <a:pt x="4691720" y="2201572"/>
                </a:cubicBezTo>
                <a:lnTo>
                  <a:pt x="4691837" y="2200424"/>
                </a:lnTo>
                <a:cubicBezTo>
                  <a:pt x="4697146" y="2199414"/>
                  <a:pt x="4702474" y="2198466"/>
                  <a:pt x="4708050" y="2198885"/>
                </a:cubicBezTo>
                <a:cubicBezTo>
                  <a:pt x="4739233" y="2193328"/>
                  <a:pt x="4771126" y="2190347"/>
                  <a:pt x="4803512" y="2189820"/>
                </a:cubicBezTo>
                <a:lnTo>
                  <a:pt x="4820599" y="2188197"/>
                </a:lnTo>
                <a:lnTo>
                  <a:pt x="4820625" y="2188691"/>
                </a:lnTo>
                <a:lnTo>
                  <a:pt x="4821123" y="2188658"/>
                </a:lnTo>
                <a:lnTo>
                  <a:pt x="4821717" y="2200098"/>
                </a:lnTo>
                <a:cubicBezTo>
                  <a:pt x="4821717" y="2205779"/>
                  <a:pt x="4821658" y="2211446"/>
                  <a:pt x="4820346" y="2217074"/>
                </a:cubicBezTo>
                <a:cubicBezTo>
                  <a:pt x="4820389" y="2248409"/>
                  <a:pt x="4817938" y="2279300"/>
                  <a:pt x="4812879" y="2309550"/>
                </a:cubicBezTo>
                <a:lnTo>
                  <a:pt x="4812341" y="2316226"/>
                </a:lnTo>
                <a:cubicBezTo>
                  <a:pt x="4812171" y="2316231"/>
                  <a:pt x="4812003" y="2316236"/>
                  <a:pt x="4811835" y="2316289"/>
                </a:cubicBezTo>
                <a:cubicBezTo>
                  <a:pt x="4761560" y="2669154"/>
                  <a:pt x="4480521" y="2949931"/>
                  <a:pt x="4121670" y="3009330"/>
                </a:cubicBezTo>
                <a:lnTo>
                  <a:pt x="4121554" y="3010478"/>
                </a:lnTo>
                <a:cubicBezTo>
                  <a:pt x="4116243" y="3011489"/>
                  <a:pt x="4110914" y="3012437"/>
                  <a:pt x="4105337" y="3012018"/>
                </a:cubicBezTo>
                <a:cubicBezTo>
                  <a:pt x="4074165" y="3017572"/>
                  <a:pt x="4042285" y="3020553"/>
                  <a:pt x="4009911" y="3021080"/>
                </a:cubicBezTo>
                <a:lnTo>
                  <a:pt x="3992792" y="3022706"/>
                </a:lnTo>
                <a:lnTo>
                  <a:pt x="3992766" y="3022211"/>
                </a:lnTo>
                <a:lnTo>
                  <a:pt x="3992267" y="3022244"/>
                </a:lnTo>
                <a:cubicBezTo>
                  <a:pt x="3991701" y="3018442"/>
                  <a:pt x="3991674" y="3014626"/>
                  <a:pt x="3991674" y="3010804"/>
                </a:cubicBezTo>
                <a:close/>
                <a:moveTo>
                  <a:pt x="3991674" y="3058630"/>
                </a:moveTo>
                <a:lnTo>
                  <a:pt x="3992268" y="3047280"/>
                </a:lnTo>
                <a:lnTo>
                  <a:pt x="3992766" y="3047312"/>
                </a:lnTo>
                <a:lnTo>
                  <a:pt x="3992792" y="3046822"/>
                </a:lnTo>
                <a:lnTo>
                  <a:pt x="4009880" y="3048432"/>
                </a:lnTo>
                <a:cubicBezTo>
                  <a:pt x="4042265" y="3048955"/>
                  <a:pt x="4074158" y="3051913"/>
                  <a:pt x="4105341" y="3057426"/>
                </a:cubicBezTo>
                <a:cubicBezTo>
                  <a:pt x="4110917" y="3057010"/>
                  <a:pt x="4116245" y="3057951"/>
                  <a:pt x="4121554" y="3058953"/>
                </a:cubicBezTo>
                <a:lnTo>
                  <a:pt x="4121671" y="3060092"/>
                </a:lnTo>
                <a:cubicBezTo>
                  <a:pt x="4480521" y="3119024"/>
                  <a:pt x="4761560" y="3397595"/>
                  <a:pt x="4811836" y="3747690"/>
                </a:cubicBezTo>
                <a:cubicBezTo>
                  <a:pt x="4812004" y="3747743"/>
                  <a:pt x="4812173" y="3747748"/>
                  <a:pt x="4812342" y="3747753"/>
                </a:cubicBezTo>
                <a:lnTo>
                  <a:pt x="4812882" y="3754390"/>
                </a:lnTo>
                <a:cubicBezTo>
                  <a:pt x="4817939" y="3784397"/>
                  <a:pt x="4820389" y="3815039"/>
                  <a:pt x="4820346" y="3846121"/>
                </a:cubicBezTo>
                <a:cubicBezTo>
                  <a:pt x="4821658" y="3851707"/>
                  <a:pt x="4821717" y="3857331"/>
                  <a:pt x="4821717" y="3862969"/>
                </a:cubicBezTo>
                <a:cubicBezTo>
                  <a:pt x="4821717" y="3866761"/>
                  <a:pt x="4821690" y="3870547"/>
                  <a:pt x="4821124" y="3874319"/>
                </a:cubicBezTo>
                <a:lnTo>
                  <a:pt x="4820625" y="3874286"/>
                </a:lnTo>
                <a:lnTo>
                  <a:pt x="4820599" y="3874777"/>
                </a:lnTo>
                <a:lnTo>
                  <a:pt x="4803481" y="3873164"/>
                </a:lnTo>
                <a:cubicBezTo>
                  <a:pt x="4771106" y="3872641"/>
                  <a:pt x="4739226" y="3869683"/>
                  <a:pt x="4708054" y="3864173"/>
                </a:cubicBezTo>
                <a:cubicBezTo>
                  <a:pt x="4702477" y="3864589"/>
                  <a:pt x="4697148" y="3863648"/>
                  <a:pt x="4691837" y="3862645"/>
                </a:cubicBezTo>
                <a:lnTo>
                  <a:pt x="4691721" y="3861506"/>
                </a:lnTo>
                <a:cubicBezTo>
                  <a:pt x="4332870" y="3802574"/>
                  <a:pt x="4051831" y="3524002"/>
                  <a:pt x="4001556" y="3173908"/>
                </a:cubicBezTo>
                <a:cubicBezTo>
                  <a:pt x="4001388" y="3173856"/>
                  <a:pt x="4001220" y="3173851"/>
                  <a:pt x="4001050" y="3173846"/>
                </a:cubicBezTo>
                <a:lnTo>
                  <a:pt x="4000512" y="3167222"/>
                </a:lnTo>
                <a:cubicBezTo>
                  <a:pt x="3995453" y="3137210"/>
                  <a:pt x="3993003" y="3106561"/>
                  <a:pt x="3993045" y="3075472"/>
                </a:cubicBezTo>
                <a:cubicBezTo>
                  <a:pt x="3991733" y="3069889"/>
                  <a:pt x="3991674" y="3064266"/>
                  <a:pt x="3991674" y="3058630"/>
                </a:cubicBezTo>
                <a:close/>
                <a:moveTo>
                  <a:pt x="3293448" y="636203"/>
                </a:moveTo>
                <a:cubicBezTo>
                  <a:pt x="3346724" y="907109"/>
                  <a:pt x="3561567" y="1121906"/>
                  <a:pt x="3836757" y="1181049"/>
                </a:cubicBezTo>
                <a:cubicBezTo>
                  <a:pt x="3783482" y="910143"/>
                  <a:pt x="3568638" y="695346"/>
                  <a:pt x="3293448" y="636203"/>
                </a:cubicBezTo>
                <a:close/>
                <a:moveTo>
                  <a:pt x="3293448" y="2333028"/>
                </a:moveTo>
                <a:cubicBezTo>
                  <a:pt x="3346724" y="2603934"/>
                  <a:pt x="3561567" y="2818731"/>
                  <a:pt x="3836757" y="2877874"/>
                </a:cubicBezTo>
                <a:cubicBezTo>
                  <a:pt x="3783482" y="2606968"/>
                  <a:pt x="3568638" y="2392171"/>
                  <a:pt x="3293448" y="2333028"/>
                </a:cubicBezTo>
                <a:close/>
                <a:moveTo>
                  <a:pt x="3293446" y="2034258"/>
                </a:moveTo>
                <a:cubicBezTo>
                  <a:pt x="3568636" y="1975579"/>
                  <a:pt x="3783479" y="1762469"/>
                  <a:pt x="3836755" y="1493690"/>
                </a:cubicBezTo>
                <a:cubicBezTo>
                  <a:pt x="3561565" y="1552369"/>
                  <a:pt x="3346721" y="1765479"/>
                  <a:pt x="3293446" y="2034258"/>
                </a:cubicBezTo>
                <a:close/>
                <a:moveTo>
                  <a:pt x="3293446" y="3731083"/>
                </a:moveTo>
                <a:cubicBezTo>
                  <a:pt x="3568636" y="3672404"/>
                  <a:pt x="3783479" y="3459294"/>
                  <a:pt x="3836755" y="3190516"/>
                </a:cubicBezTo>
                <a:cubicBezTo>
                  <a:pt x="3561565" y="3249194"/>
                  <a:pt x="3346721" y="3462304"/>
                  <a:pt x="3293446" y="3731083"/>
                </a:cubicBezTo>
                <a:close/>
                <a:moveTo>
                  <a:pt x="3150081" y="503273"/>
                </a:moveTo>
                <a:lnTo>
                  <a:pt x="3150675" y="491833"/>
                </a:lnTo>
                <a:lnTo>
                  <a:pt x="3151173" y="491866"/>
                </a:lnTo>
                <a:lnTo>
                  <a:pt x="3151199" y="491372"/>
                </a:lnTo>
                <a:lnTo>
                  <a:pt x="3168287" y="492995"/>
                </a:lnTo>
                <a:cubicBezTo>
                  <a:pt x="3200672" y="493522"/>
                  <a:pt x="3232565" y="496503"/>
                  <a:pt x="3263748" y="502060"/>
                </a:cubicBezTo>
                <a:cubicBezTo>
                  <a:pt x="3269324" y="501641"/>
                  <a:pt x="3274652" y="502589"/>
                  <a:pt x="3279961" y="503599"/>
                </a:cubicBezTo>
                <a:lnTo>
                  <a:pt x="3280078" y="504747"/>
                </a:lnTo>
                <a:cubicBezTo>
                  <a:pt x="3638928" y="564145"/>
                  <a:pt x="3919967" y="844922"/>
                  <a:pt x="3970244" y="1197788"/>
                </a:cubicBezTo>
                <a:cubicBezTo>
                  <a:pt x="3970411" y="1197841"/>
                  <a:pt x="3970581" y="1197846"/>
                  <a:pt x="3970749" y="1197851"/>
                </a:cubicBezTo>
                <a:lnTo>
                  <a:pt x="3971290" y="1204541"/>
                </a:lnTo>
                <a:cubicBezTo>
                  <a:pt x="3976346" y="1234785"/>
                  <a:pt x="3978796" y="1265670"/>
                  <a:pt x="3978754" y="1296998"/>
                </a:cubicBezTo>
                <a:cubicBezTo>
                  <a:pt x="3980066" y="1302628"/>
                  <a:pt x="3980124" y="1308297"/>
                  <a:pt x="3980124" y="1313979"/>
                </a:cubicBezTo>
                <a:cubicBezTo>
                  <a:pt x="3980124" y="1317801"/>
                  <a:pt x="3980097" y="1321617"/>
                  <a:pt x="3979531" y="1325419"/>
                </a:cubicBezTo>
                <a:lnTo>
                  <a:pt x="3979032" y="1325386"/>
                </a:lnTo>
                <a:lnTo>
                  <a:pt x="3979006" y="1325881"/>
                </a:lnTo>
                <a:lnTo>
                  <a:pt x="3961888" y="1324255"/>
                </a:lnTo>
                <a:cubicBezTo>
                  <a:pt x="3929514" y="1323728"/>
                  <a:pt x="3897633" y="1320747"/>
                  <a:pt x="3866461" y="1315193"/>
                </a:cubicBezTo>
                <a:cubicBezTo>
                  <a:pt x="3860884" y="1315612"/>
                  <a:pt x="3855555" y="1314664"/>
                  <a:pt x="3850245" y="1313653"/>
                </a:cubicBezTo>
                <a:lnTo>
                  <a:pt x="3850129" y="1312505"/>
                </a:lnTo>
                <a:cubicBezTo>
                  <a:pt x="3491277" y="1253106"/>
                  <a:pt x="3210238" y="972329"/>
                  <a:pt x="3159963" y="619464"/>
                </a:cubicBezTo>
                <a:cubicBezTo>
                  <a:pt x="3159795" y="619411"/>
                  <a:pt x="3159627" y="619406"/>
                  <a:pt x="3159457" y="619401"/>
                </a:cubicBezTo>
                <a:lnTo>
                  <a:pt x="3158919" y="612725"/>
                </a:lnTo>
                <a:cubicBezTo>
                  <a:pt x="3153860" y="582475"/>
                  <a:pt x="3151410" y="551584"/>
                  <a:pt x="3151452" y="520249"/>
                </a:cubicBezTo>
                <a:cubicBezTo>
                  <a:pt x="3150140" y="514621"/>
                  <a:pt x="3150081" y="508954"/>
                  <a:pt x="3150081" y="503273"/>
                </a:cubicBezTo>
                <a:close/>
                <a:moveTo>
                  <a:pt x="3150081" y="2200098"/>
                </a:moveTo>
                <a:lnTo>
                  <a:pt x="3150675" y="2188658"/>
                </a:lnTo>
                <a:lnTo>
                  <a:pt x="3151173" y="2188691"/>
                </a:lnTo>
                <a:lnTo>
                  <a:pt x="3151199" y="2188197"/>
                </a:lnTo>
                <a:lnTo>
                  <a:pt x="3168287" y="2189820"/>
                </a:lnTo>
                <a:cubicBezTo>
                  <a:pt x="3200672" y="2190347"/>
                  <a:pt x="3232565" y="2193328"/>
                  <a:pt x="3263748" y="2198885"/>
                </a:cubicBezTo>
                <a:cubicBezTo>
                  <a:pt x="3269324" y="2198466"/>
                  <a:pt x="3274652" y="2199414"/>
                  <a:pt x="3279961" y="2200424"/>
                </a:cubicBezTo>
                <a:lnTo>
                  <a:pt x="3280078" y="2201572"/>
                </a:lnTo>
                <a:cubicBezTo>
                  <a:pt x="3638928" y="2260970"/>
                  <a:pt x="3919967" y="2541747"/>
                  <a:pt x="3970244" y="2894613"/>
                </a:cubicBezTo>
                <a:cubicBezTo>
                  <a:pt x="3970411" y="2894666"/>
                  <a:pt x="3970581" y="2894671"/>
                  <a:pt x="3970749" y="2894676"/>
                </a:cubicBezTo>
                <a:lnTo>
                  <a:pt x="3971290" y="2901366"/>
                </a:lnTo>
                <a:cubicBezTo>
                  <a:pt x="3976346" y="2931610"/>
                  <a:pt x="3978796" y="2962495"/>
                  <a:pt x="3978754" y="2993823"/>
                </a:cubicBezTo>
                <a:cubicBezTo>
                  <a:pt x="3980066" y="2999453"/>
                  <a:pt x="3980124" y="3005122"/>
                  <a:pt x="3980124" y="3010804"/>
                </a:cubicBezTo>
                <a:cubicBezTo>
                  <a:pt x="3980124" y="3014626"/>
                  <a:pt x="3980097" y="3018442"/>
                  <a:pt x="3979531" y="3022244"/>
                </a:cubicBezTo>
                <a:lnTo>
                  <a:pt x="3979032" y="3022211"/>
                </a:lnTo>
                <a:lnTo>
                  <a:pt x="3979006" y="3022706"/>
                </a:lnTo>
                <a:lnTo>
                  <a:pt x="3961888" y="3021080"/>
                </a:lnTo>
                <a:cubicBezTo>
                  <a:pt x="3929514" y="3020553"/>
                  <a:pt x="3897633" y="3017572"/>
                  <a:pt x="3866461" y="3012018"/>
                </a:cubicBezTo>
                <a:cubicBezTo>
                  <a:pt x="3860884" y="3012437"/>
                  <a:pt x="3855555" y="3011489"/>
                  <a:pt x="3850245" y="3010478"/>
                </a:cubicBezTo>
                <a:lnTo>
                  <a:pt x="3850129" y="3009330"/>
                </a:lnTo>
                <a:cubicBezTo>
                  <a:pt x="3491277" y="2949931"/>
                  <a:pt x="3210238" y="2669154"/>
                  <a:pt x="3159963" y="2316289"/>
                </a:cubicBezTo>
                <a:cubicBezTo>
                  <a:pt x="3159795" y="2316236"/>
                  <a:pt x="3159627" y="2316231"/>
                  <a:pt x="3159457" y="2316226"/>
                </a:cubicBezTo>
                <a:lnTo>
                  <a:pt x="3158919" y="2309550"/>
                </a:lnTo>
                <a:cubicBezTo>
                  <a:pt x="3153860" y="2279300"/>
                  <a:pt x="3151410" y="2248409"/>
                  <a:pt x="3151452" y="2217074"/>
                </a:cubicBezTo>
                <a:cubicBezTo>
                  <a:pt x="3150140" y="2211446"/>
                  <a:pt x="3150081" y="2205779"/>
                  <a:pt x="3150081" y="2200098"/>
                </a:cubicBezTo>
                <a:close/>
                <a:moveTo>
                  <a:pt x="3150081" y="3896923"/>
                </a:moveTo>
                <a:lnTo>
                  <a:pt x="3150675" y="3885483"/>
                </a:lnTo>
                <a:lnTo>
                  <a:pt x="3151173" y="3885516"/>
                </a:lnTo>
                <a:lnTo>
                  <a:pt x="3151199" y="3885022"/>
                </a:lnTo>
                <a:lnTo>
                  <a:pt x="3168287" y="3886645"/>
                </a:lnTo>
                <a:cubicBezTo>
                  <a:pt x="3200672" y="3887172"/>
                  <a:pt x="3232565" y="3890153"/>
                  <a:pt x="3263748" y="3895710"/>
                </a:cubicBezTo>
                <a:cubicBezTo>
                  <a:pt x="3269324" y="3895291"/>
                  <a:pt x="3274652" y="3896239"/>
                  <a:pt x="3279961" y="3897249"/>
                </a:cubicBezTo>
                <a:lnTo>
                  <a:pt x="3280078" y="3898397"/>
                </a:lnTo>
                <a:cubicBezTo>
                  <a:pt x="3514137" y="3937139"/>
                  <a:pt x="3715094" y="4070062"/>
                  <a:pt x="3840331" y="4255797"/>
                </a:cubicBezTo>
                <a:lnTo>
                  <a:pt x="3868775" y="4305008"/>
                </a:lnTo>
                <a:lnTo>
                  <a:pt x="3717725" y="4305008"/>
                </a:lnTo>
                <a:lnTo>
                  <a:pt x="3665602" y="4241205"/>
                </a:lnTo>
                <a:cubicBezTo>
                  <a:pt x="3568906" y="4136681"/>
                  <a:pt x="3439699" y="4061285"/>
                  <a:pt x="3293448" y="4029853"/>
                </a:cubicBezTo>
                <a:cubicBezTo>
                  <a:pt x="3310695" y="4117553"/>
                  <a:pt x="3344874" y="4199373"/>
                  <a:pt x="3392629" y="4271827"/>
                </a:cubicBezTo>
                <a:lnTo>
                  <a:pt x="3419311" y="4305008"/>
                </a:lnTo>
                <a:lnTo>
                  <a:pt x="3265201" y="4305008"/>
                </a:lnTo>
                <a:lnTo>
                  <a:pt x="3235080" y="4254710"/>
                </a:lnTo>
                <a:cubicBezTo>
                  <a:pt x="3197877" y="4179889"/>
                  <a:pt x="3172145" y="4098618"/>
                  <a:pt x="3159963" y="4013114"/>
                </a:cubicBezTo>
                <a:cubicBezTo>
                  <a:pt x="3159795" y="4013061"/>
                  <a:pt x="3159627" y="4013056"/>
                  <a:pt x="3159457" y="4013051"/>
                </a:cubicBezTo>
                <a:lnTo>
                  <a:pt x="3158919" y="4006375"/>
                </a:lnTo>
                <a:cubicBezTo>
                  <a:pt x="3153860" y="3976125"/>
                  <a:pt x="3151410" y="3945234"/>
                  <a:pt x="3151452" y="3913899"/>
                </a:cubicBezTo>
                <a:cubicBezTo>
                  <a:pt x="3150140" y="3908271"/>
                  <a:pt x="3150081" y="3902604"/>
                  <a:pt x="3150081" y="3896923"/>
                </a:cubicBezTo>
                <a:close/>
                <a:moveTo>
                  <a:pt x="3150079" y="469318"/>
                </a:moveTo>
                <a:cubicBezTo>
                  <a:pt x="3150079" y="463681"/>
                  <a:pt x="3150138" y="458057"/>
                  <a:pt x="3151450" y="452471"/>
                </a:cubicBezTo>
                <a:cubicBezTo>
                  <a:pt x="3151408" y="421389"/>
                  <a:pt x="3153857" y="390746"/>
                  <a:pt x="3158914" y="360740"/>
                </a:cubicBezTo>
                <a:lnTo>
                  <a:pt x="3159454" y="354103"/>
                </a:lnTo>
                <a:cubicBezTo>
                  <a:pt x="3159623" y="354098"/>
                  <a:pt x="3159792" y="354093"/>
                  <a:pt x="3159960" y="354040"/>
                </a:cubicBezTo>
                <a:cubicBezTo>
                  <a:pt x="3173111" y="262463"/>
                  <a:pt x="3202052" y="175780"/>
                  <a:pt x="3244173" y="96778"/>
                </a:cubicBezTo>
                <a:lnTo>
                  <a:pt x="3306807" y="0"/>
                </a:lnTo>
                <a:lnTo>
                  <a:pt x="3475182" y="0"/>
                </a:lnTo>
                <a:lnTo>
                  <a:pt x="3406954" y="76659"/>
                </a:lnTo>
                <a:cubicBezTo>
                  <a:pt x="3351687" y="153496"/>
                  <a:pt x="3312372" y="241952"/>
                  <a:pt x="3293446" y="337433"/>
                </a:cubicBezTo>
                <a:cubicBezTo>
                  <a:pt x="3476486" y="298404"/>
                  <a:pt x="3632827" y="191052"/>
                  <a:pt x="3732420" y="44350"/>
                </a:cubicBezTo>
                <a:lnTo>
                  <a:pt x="3754649" y="0"/>
                </a:lnTo>
                <a:lnTo>
                  <a:pt x="3903287" y="0"/>
                </a:lnTo>
                <a:lnTo>
                  <a:pt x="3851448" y="95636"/>
                </a:lnTo>
                <a:cubicBezTo>
                  <a:pt x="3727674" y="289169"/>
                  <a:pt x="3521481" y="428211"/>
                  <a:pt x="3280075" y="467856"/>
                </a:cubicBezTo>
                <a:lnTo>
                  <a:pt x="3279959" y="468995"/>
                </a:lnTo>
                <a:cubicBezTo>
                  <a:pt x="3274648" y="469998"/>
                  <a:pt x="3269319" y="470939"/>
                  <a:pt x="3263742" y="470523"/>
                </a:cubicBezTo>
                <a:cubicBezTo>
                  <a:pt x="3232570" y="476033"/>
                  <a:pt x="3200690" y="478991"/>
                  <a:pt x="3168316" y="479514"/>
                </a:cubicBezTo>
                <a:lnTo>
                  <a:pt x="3151197" y="481127"/>
                </a:lnTo>
                <a:lnTo>
                  <a:pt x="3151171" y="480636"/>
                </a:lnTo>
                <a:lnTo>
                  <a:pt x="3150672" y="480669"/>
                </a:lnTo>
                <a:cubicBezTo>
                  <a:pt x="3150106" y="476896"/>
                  <a:pt x="3150079" y="473110"/>
                  <a:pt x="3150079" y="469318"/>
                </a:cubicBezTo>
                <a:close/>
                <a:moveTo>
                  <a:pt x="3150079" y="2166144"/>
                </a:moveTo>
                <a:cubicBezTo>
                  <a:pt x="3150079" y="2160506"/>
                  <a:pt x="3150138" y="2154882"/>
                  <a:pt x="3151450" y="2149296"/>
                </a:cubicBezTo>
                <a:cubicBezTo>
                  <a:pt x="3151408" y="2118214"/>
                  <a:pt x="3153857" y="2087572"/>
                  <a:pt x="3158914" y="2057565"/>
                </a:cubicBezTo>
                <a:lnTo>
                  <a:pt x="3159454" y="2050928"/>
                </a:lnTo>
                <a:cubicBezTo>
                  <a:pt x="3159623" y="2050923"/>
                  <a:pt x="3159792" y="2050918"/>
                  <a:pt x="3159960" y="2050865"/>
                </a:cubicBezTo>
                <a:cubicBezTo>
                  <a:pt x="3210236" y="1700770"/>
                  <a:pt x="3491275" y="1422199"/>
                  <a:pt x="3850126" y="1363267"/>
                </a:cubicBezTo>
                <a:lnTo>
                  <a:pt x="3850243" y="1362128"/>
                </a:lnTo>
                <a:cubicBezTo>
                  <a:pt x="3855551" y="1361126"/>
                  <a:pt x="3860879" y="1360185"/>
                  <a:pt x="3866455" y="1360601"/>
                </a:cubicBezTo>
                <a:cubicBezTo>
                  <a:pt x="3897639" y="1355088"/>
                  <a:pt x="3929531" y="1352130"/>
                  <a:pt x="3961917" y="1351607"/>
                </a:cubicBezTo>
                <a:lnTo>
                  <a:pt x="3979004" y="1349997"/>
                </a:lnTo>
                <a:lnTo>
                  <a:pt x="3979030" y="1350487"/>
                </a:lnTo>
                <a:lnTo>
                  <a:pt x="3979528" y="1350455"/>
                </a:lnTo>
                <a:lnTo>
                  <a:pt x="3980122" y="1361805"/>
                </a:lnTo>
                <a:cubicBezTo>
                  <a:pt x="3980122" y="1367441"/>
                  <a:pt x="3980064" y="1373063"/>
                  <a:pt x="3978752" y="1378647"/>
                </a:cubicBezTo>
                <a:cubicBezTo>
                  <a:pt x="3978794" y="1409736"/>
                  <a:pt x="3976343" y="1440385"/>
                  <a:pt x="3971285" y="1470397"/>
                </a:cubicBezTo>
                <a:lnTo>
                  <a:pt x="3970746" y="1477021"/>
                </a:lnTo>
                <a:cubicBezTo>
                  <a:pt x="3970577" y="1477026"/>
                  <a:pt x="3970408" y="1477030"/>
                  <a:pt x="3970241" y="1477083"/>
                </a:cubicBezTo>
                <a:cubicBezTo>
                  <a:pt x="3919965" y="1827177"/>
                  <a:pt x="3638926" y="2105749"/>
                  <a:pt x="3280075" y="2164681"/>
                </a:cubicBezTo>
                <a:lnTo>
                  <a:pt x="3279959" y="2165820"/>
                </a:lnTo>
                <a:cubicBezTo>
                  <a:pt x="3274648" y="2166823"/>
                  <a:pt x="3269319" y="2167764"/>
                  <a:pt x="3263742" y="2167348"/>
                </a:cubicBezTo>
                <a:cubicBezTo>
                  <a:pt x="3232570" y="2172858"/>
                  <a:pt x="3200690" y="2175816"/>
                  <a:pt x="3168316" y="2176339"/>
                </a:cubicBezTo>
                <a:lnTo>
                  <a:pt x="3151197" y="2177952"/>
                </a:lnTo>
                <a:lnTo>
                  <a:pt x="3151171" y="2177461"/>
                </a:lnTo>
                <a:lnTo>
                  <a:pt x="3150672" y="2177494"/>
                </a:lnTo>
                <a:cubicBezTo>
                  <a:pt x="3150106" y="2173722"/>
                  <a:pt x="3150079" y="2169936"/>
                  <a:pt x="3150079" y="2166144"/>
                </a:cubicBezTo>
                <a:close/>
                <a:moveTo>
                  <a:pt x="3150079" y="3862969"/>
                </a:moveTo>
                <a:cubicBezTo>
                  <a:pt x="3150079" y="3857331"/>
                  <a:pt x="3150138" y="3851707"/>
                  <a:pt x="3151450" y="3846121"/>
                </a:cubicBezTo>
                <a:cubicBezTo>
                  <a:pt x="3151408" y="3815039"/>
                  <a:pt x="3153857" y="3784397"/>
                  <a:pt x="3158914" y="3754390"/>
                </a:cubicBezTo>
                <a:lnTo>
                  <a:pt x="3159454" y="3747753"/>
                </a:lnTo>
                <a:cubicBezTo>
                  <a:pt x="3159623" y="3747748"/>
                  <a:pt x="3159792" y="3747743"/>
                  <a:pt x="3159960" y="3747690"/>
                </a:cubicBezTo>
                <a:cubicBezTo>
                  <a:pt x="3210236" y="3397595"/>
                  <a:pt x="3491275" y="3119024"/>
                  <a:pt x="3850126" y="3060092"/>
                </a:cubicBezTo>
                <a:lnTo>
                  <a:pt x="3850243" y="3058953"/>
                </a:lnTo>
                <a:cubicBezTo>
                  <a:pt x="3855551" y="3057951"/>
                  <a:pt x="3860879" y="3057010"/>
                  <a:pt x="3866455" y="3057426"/>
                </a:cubicBezTo>
                <a:cubicBezTo>
                  <a:pt x="3897639" y="3051913"/>
                  <a:pt x="3929531" y="3048955"/>
                  <a:pt x="3961917" y="3048432"/>
                </a:cubicBezTo>
                <a:lnTo>
                  <a:pt x="3979004" y="3046822"/>
                </a:lnTo>
                <a:lnTo>
                  <a:pt x="3979030" y="3047312"/>
                </a:lnTo>
                <a:lnTo>
                  <a:pt x="3979528" y="3047280"/>
                </a:lnTo>
                <a:lnTo>
                  <a:pt x="3980122" y="3058630"/>
                </a:lnTo>
                <a:cubicBezTo>
                  <a:pt x="3980122" y="3064266"/>
                  <a:pt x="3980064" y="3069889"/>
                  <a:pt x="3978752" y="3075472"/>
                </a:cubicBezTo>
                <a:cubicBezTo>
                  <a:pt x="3978794" y="3106561"/>
                  <a:pt x="3976343" y="3137210"/>
                  <a:pt x="3971285" y="3167222"/>
                </a:cubicBezTo>
                <a:lnTo>
                  <a:pt x="3970746" y="3173846"/>
                </a:lnTo>
                <a:cubicBezTo>
                  <a:pt x="3970577" y="3173851"/>
                  <a:pt x="3970408" y="3173856"/>
                  <a:pt x="3970241" y="3173908"/>
                </a:cubicBezTo>
                <a:cubicBezTo>
                  <a:pt x="3919965" y="3524002"/>
                  <a:pt x="3638926" y="3802574"/>
                  <a:pt x="3280075" y="3861506"/>
                </a:cubicBezTo>
                <a:lnTo>
                  <a:pt x="3279959" y="3862645"/>
                </a:lnTo>
                <a:cubicBezTo>
                  <a:pt x="3274648" y="3863648"/>
                  <a:pt x="3269319" y="3864589"/>
                  <a:pt x="3263742" y="3864173"/>
                </a:cubicBezTo>
                <a:cubicBezTo>
                  <a:pt x="3232570" y="3869683"/>
                  <a:pt x="3200690" y="3872641"/>
                  <a:pt x="3168316" y="3873164"/>
                </a:cubicBezTo>
                <a:lnTo>
                  <a:pt x="3151197" y="3874777"/>
                </a:lnTo>
                <a:lnTo>
                  <a:pt x="3151171" y="3874286"/>
                </a:lnTo>
                <a:lnTo>
                  <a:pt x="3150672" y="3874319"/>
                </a:lnTo>
                <a:cubicBezTo>
                  <a:pt x="3150106" y="3870547"/>
                  <a:pt x="3150079" y="3866761"/>
                  <a:pt x="3150079" y="3862969"/>
                </a:cubicBezTo>
                <a:close/>
                <a:moveTo>
                  <a:pt x="2442890" y="1181049"/>
                </a:moveTo>
                <a:cubicBezTo>
                  <a:pt x="2718080" y="1121906"/>
                  <a:pt x="2932923" y="907109"/>
                  <a:pt x="2986199" y="636203"/>
                </a:cubicBezTo>
                <a:cubicBezTo>
                  <a:pt x="2711009" y="695346"/>
                  <a:pt x="2496165" y="910143"/>
                  <a:pt x="2442890" y="1181049"/>
                </a:cubicBezTo>
                <a:close/>
                <a:moveTo>
                  <a:pt x="2442890" y="1493690"/>
                </a:moveTo>
                <a:cubicBezTo>
                  <a:pt x="2496166" y="1762469"/>
                  <a:pt x="2711009" y="1975579"/>
                  <a:pt x="2986199" y="2034258"/>
                </a:cubicBezTo>
                <a:cubicBezTo>
                  <a:pt x="2932924" y="1765479"/>
                  <a:pt x="2718080" y="1552369"/>
                  <a:pt x="2442890" y="1493690"/>
                </a:cubicBezTo>
                <a:close/>
                <a:moveTo>
                  <a:pt x="2442890" y="2877874"/>
                </a:moveTo>
                <a:cubicBezTo>
                  <a:pt x="2718080" y="2818731"/>
                  <a:pt x="2932923" y="2603934"/>
                  <a:pt x="2986199" y="2333028"/>
                </a:cubicBezTo>
                <a:cubicBezTo>
                  <a:pt x="2711009" y="2392171"/>
                  <a:pt x="2496165" y="2606968"/>
                  <a:pt x="2442890" y="2877874"/>
                </a:cubicBezTo>
                <a:close/>
                <a:moveTo>
                  <a:pt x="2442890" y="3190516"/>
                </a:moveTo>
                <a:cubicBezTo>
                  <a:pt x="2496166" y="3459294"/>
                  <a:pt x="2711009" y="3672404"/>
                  <a:pt x="2986199" y="3731083"/>
                </a:cubicBezTo>
                <a:cubicBezTo>
                  <a:pt x="2932924" y="3462304"/>
                  <a:pt x="2718080" y="3249194"/>
                  <a:pt x="2442890" y="3190516"/>
                </a:cubicBezTo>
                <a:close/>
                <a:moveTo>
                  <a:pt x="2410871" y="4305008"/>
                </a:moveTo>
                <a:lnTo>
                  <a:pt x="2439316" y="4255797"/>
                </a:lnTo>
                <a:cubicBezTo>
                  <a:pt x="2564553" y="4070062"/>
                  <a:pt x="2765510" y="3937139"/>
                  <a:pt x="2999569" y="3898397"/>
                </a:cubicBezTo>
                <a:lnTo>
                  <a:pt x="2999686" y="3897249"/>
                </a:lnTo>
                <a:cubicBezTo>
                  <a:pt x="3004995" y="3896239"/>
                  <a:pt x="3010323" y="3895291"/>
                  <a:pt x="3015899" y="3895710"/>
                </a:cubicBezTo>
                <a:cubicBezTo>
                  <a:pt x="3047082" y="3890153"/>
                  <a:pt x="3078975" y="3887172"/>
                  <a:pt x="3111360" y="3886645"/>
                </a:cubicBezTo>
                <a:lnTo>
                  <a:pt x="3128448" y="3885022"/>
                </a:lnTo>
                <a:lnTo>
                  <a:pt x="3128474" y="3885516"/>
                </a:lnTo>
                <a:lnTo>
                  <a:pt x="3128972" y="3885483"/>
                </a:lnTo>
                <a:lnTo>
                  <a:pt x="3129566" y="3896923"/>
                </a:lnTo>
                <a:cubicBezTo>
                  <a:pt x="3129566" y="3902604"/>
                  <a:pt x="3129507" y="3908271"/>
                  <a:pt x="3128195" y="3913899"/>
                </a:cubicBezTo>
                <a:cubicBezTo>
                  <a:pt x="3128237" y="3945234"/>
                  <a:pt x="3125787" y="3976125"/>
                  <a:pt x="3120728" y="4006375"/>
                </a:cubicBezTo>
                <a:lnTo>
                  <a:pt x="3120190" y="4013051"/>
                </a:lnTo>
                <a:cubicBezTo>
                  <a:pt x="3120020" y="4013056"/>
                  <a:pt x="3119852" y="4013061"/>
                  <a:pt x="3119684" y="4013114"/>
                </a:cubicBezTo>
                <a:cubicBezTo>
                  <a:pt x="3107502" y="4098618"/>
                  <a:pt x="3081770" y="4179889"/>
                  <a:pt x="3044567" y="4254710"/>
                </a:cubicBezTo>
                <a:lnTo>
                  <a:pt x="3014445" y="4305008"/>
                </a:lnTo>
                <a:lnTo>
                  <a:pt x="2860336" y="4305008"/>
                </a:lnTo>
                <a:lnTo>
                  <a:pt x="2887018" y="4271827"/>
                </a:lnTo>
                <a:cubicBezTo>
                  <a:pt x="2934773" y="4199373"/>
                  <a:pt x="2968952" y="4117553"/>
                  <a:pt x="2986199" y="4029853"/>
                </a:cubicBezTo>
                <a:cubicBezTo>
                  <a:pt x="2839947" y="4061285"/>
                  <a:pt x="2710740" y="4136681"/>
                  <a:pt x="2614045" y="4241205"/>
                </a:cubicBezTo>
                <a:lnTo>
                  <a:pt x="2561922" y="4305008"/>
                </a:lnTo>
                <a:close/>
                <a:moveTo>
                  <a:pt x="2376360" y="0"/>
                </a:moveTo>
                <a:lnTo>
                  <a:pt x="2524998" y="0"/>
                </a:lnTo>
                <a:lnTo>
                  <a:pt x="2547226" y="44350"/>
                </a:lnTo>
                <a:cubicBezTo>
                  <a:pt x="2646819" y="191052"/>
                  <a:pt x="2803160" y="298404"/>
                  <a:pt x="2986199" y="337433"/>
                </a:cubicBezTo>
                <a:cubicBezTo>
                  <a:pt x="2967274" y="241952"/>
                  <a:pt x="2927959" y="153496"/>
                  <a:pt x="2872691" y="76659"/>
                </a:cubicBezTo>
                <a:lnTo>
                  <a:pt x="2804464" y="0"/>
                </a:lnTo>
                <a:lnTo>
                  <a:pt x="2972839" y="0"/>
                </a:lnTo>
                <a:lnTo>
                  <a:pt x="3035473" y="96778"/>
                </a:lnTo>
                <a:cubicBezTo>
                  <a:pt x="3077594" y="175780"/>
                  <a:pt x="3106535" y="262463"/>
                  <a:pt x="3119686" y="354040"/>
                </a:cubicBezTo>
                <a:cubicBezTo>
                  <a:pt x="3119853" y="354093"/>
                  <a:pt x="3120023" y="354098"/>
                  <a:pt x="3120191" y="354103"/>
                </a:cubicBezTo>
                <a:lnTo>
                  <a:pt x="3120732" y="360740"/>
                </a:lnTo>
                <a:cubicBezTo>
                  <a:pt x="3125788" y="390746"/>
                  <a:pt x="3128238" y="421389"/>
                  <a:pt x="3128196" y="452471"/>
                </a:cubicBezTo>
                <a:cubicBezTo>
                  <a:pt x="3129508" y="458057"/>
                  <a:pt x="3129566" y="463681"/>
                  <a:pt x="3129566" y="469318"/>
                </a:cubicBezTo>
                <a:cubicBezTo>
                  <a:pt x="3129566" y="473110"/>
                  <a:pt x="3129539" y="476896"/>
                  <a:pt x="3128973" y="480669"/>
                </a:cubicBezTo>
                <a:lnTo>
                  <a:pt x="3128474" y="480636"/>
                </a:lnTo>
                <a:lnTo>
                  <a:pt x="3128448" y="481127"/>
                </a:lnTo>
                <a:lnTo>
                  <a:pt x="3111330" y="479514"/>
                </a:lnTo>
                <a:cubicBezTo>
                  <a:pt x="3078956" y="478991"/>
                  <a:pt x="3047075" y="476033"/>
                  <a:pt x="3015903" y="470523"/>
                </a:cubicBezTo>
                <a:cubicBezTo>
                  <a:pt x="3010326" y="470939"/>
                  <a:pt x="3004997" y="469998"/>
                  <a:pt x="2999687" y="468995"/>
                </a:cubicBezTo>
                <a:lnTo>
                  <a:pt x="2999571" y="467856"/>
                </a:lnTo>
                <a:cubicBezTo>
                  <a:pt x="2758165" y="428211"/>
                  <a:pt x="2551973" y="289169"/>
                  <a:pt x="2428199" y="95636"/>
                </a:cubicBezTo>
                <a:close/>
                <a:moveTo>
                  <a:pt x="2299523" y="1313979"/>
                </a:moveTo>
                <a:cubicBezTo>
                  <a:pt x="2299523" y="1308297"/>
                  <a:pt x="2299582" y="1302628"/>
                  <a:pt x="2300894" y="1296998"/>
                </a:cubicBezTo>
                <a:cubicBezTo>
                  <a:pt x="2300852" y="1265670"/>
                  <a:pt x="2303301" y="1234785"/>
                  <a:pt x="2308358" y="1204541"/>
                </a:cubicBezTo>
                <a:lnTo>
                  <a:pt x="2308898" y="1197851"/>
                </a:lnTo>
                <a:cubicBezTo>
                  <a:pt x="2309067" y="1197846"/>
                  <a:pt x="2309236" y="1197841"/>
                  <a:pt x="2309404" y="1197788"/>
                </a:cubicBezTo>
                <a:cubicBezTo>
                  <a:pt x="2359680" y="844922"/>
                  <a:pt x="2640719" y="564145"/>
                  <a:pt x="2999570" y="504747"/>
                </a:cubicBezTo>
                <a:lnTo>
                  <a:pt x="2999687" y="503599"/>
                </a:lnTo>
                <a:cubicBezTo>
                  <a:pt x="3004995" y="502589"/>
                  <a:pt x="3010323" y="501641"/>
                  <a:pt x="3015899" y="502060"/>
                </a:cubicBezTo>
                <a:cubicBezTo>
                  <a:pt x="3047083" y="496503"/>
                  <a:pt x="3078975" y="493522"/>
                  <a:pt x="3111361" y="492995"/>
                </a:cubicBezTo>
                <a:lnTo>
                  <a:pt x="3128448" y="491372"/>
                </a:lnTo>
                <a:lnTo>
                  <a:pt x="3128474" y="491866"/>
                </a:lnTo>
                <a:lnTo>
                  <a:pt x="3128972" y="491833"/>
                </a:lnTo>
                <a:lnTo>
                  <a:pt x="3129566" y="503273"/>
                </a:lnTo>
                <a:cubicBezTo>
                  <a:pt x="3129566" y="508954"/>
                  <a:pt x="3129508" y="514621"/>
                  <a:pt x="3128196" y="520249"/>
                </a:cubicBezTo>
                <a:cubicBezTo>
                  <a:pt x="3128238" y="551584"/>
                  <a:pt x="3125787" y="582475"/>
                  <a:pt x="3120729" y="612725"/>
                </a:cubicBezTo>
                <a:lnTo>
                  <a:pt x="3120190" y="619401"/>
                </a:lnTo>
                <a:cubicBezTo>
                  <a:pt x="3120021" y="619406"/>
                  <a:pt x="3119852" y="619411"/>
                  <a:pt x="3119685" y="619464"/>
                </a:cubicBezTo>
                <a:cubicBezTo>
                  <a:pt x="3069409" y="972329"/>
                  <a:pt x="2788370" y="1253106"/>
                  <a:pt x="2429519" y="1312505"/>
                </a:cubicBezTo>
                <a:lnTo>
                  <a:pt x="2429403" y="1313653"/>
                </a:lnTo>
                <a:cubicBezTo>
                  <a:pt x="2424092" y="1314664"/>
                  <a:pt x="2418763" y="1315612"/>
                  <a:pt x="2413186" y="1315193"/>
                </a:cubicBezTo>
                <a:cubicBezTo>
                  <a:pt x="2382014" y="1320747"/>
                  <a:pt x="2350134" y="1323728"/>
                  <a:pt x="2317760" y="1324255"/>
                </a:cubicBezTo>
                <a:lnTo>
                  <a:pt x="2300641" y="1325881"/>
                </a:lnTo>
                <a:lnTo>
                  <a:pt x="2300615" y="1325386"/>
                </a:lnTo>
                <a:lnTo>
                  <a:pt x="2300116" y="1325419"/>
                </a:lnTo>
                <a:cubicBezTo>
                  <a:pt x="2299550" y="1321617"/>
                  <a:pt x="2299523" y="1317801"/>
                  <a:pt x="2299523" y="1313979"/>
                </a:cubicBezTo>
                <a:close/>
                <a:moveTo>
                  <a:pt x="2299523" y="1361805"/>
                </a:moveTo>
                <a:lnTo>
                  <a:pt x="2300117" y="1350455"/>
                </a:lnTo>
                <a:lnTo>
                  <a:pt x="2300615" y="1350487"/>
                </a:lnTo>
                <a:lnTo>
                  <a:pt x="2300641" y="1349997"/>
                </a:lnTo>
                <a:lnTo>
                  <a:pt x="2317729" y="1351607"/>
                </a:lnTo>
                <a:cubicBezTo>
                  <a:pt x="2350114" y="1352130"/>
                  <a:pt x="2382007" y="1355088"/>
                  <a:pt x="2413190" y="1360601"/>
                </a:cubicBezTo>
                <a:cubicBezTo>
                  <a:pt x="2418766" y="1360185"/>
                  <a:pt x="2424094" y="1361126"/>
                  <a:pt x="2429403" y="1362128"/>
                </a:cubicBezTo>
                <a:lnTo>
                  <a:pt x="2429520" y="1363267"/>
                </a:lnTo>
                <a:cubicBezTo>
                  <a:pt x="2788370" y="1422199"/>
                  <a:pt x="3069409" y="1700770"/>
                  <a:pt x="3119686" y="2050865"/>
                </a:cubicBezTo>
                <a:cubicBezTo>
                  <a:pt x="3119853" y="2050918"/>
                  <a:pt x="3120023" y="2050923"/>
                  <a:pt x="3120191" y="2050928"/>
                </a:cubicBezTo>
                <a:lnTo>
                  <a:pt x="3120732" y="2057565"/>
                </a:lnTo>
                <a:cubicBezTo>
                  <a:pt x="3125788" y="2087572"/>
                  <a:pt x="3128238" y="2118214"/>
                  <a:pt x="3128196" y="2149296"/>
                </a:cubicBezTo>
                <a:cubicBezTo>
                  <a:pt x="3129508" y="2154882"/>
                  <a:pt x="3129566" y="2160506"/>
                  <a:pt x="3129566" y="2166144"/>
                </a:cubicBezTo>
                <a:cubicBezTo>
                  <a:pt x="3129566" y="2169936"/>
                  <a:pt x="3129539" y="2173722"/>
                  <a:pt x="3128973" y="2177494"/>
                </a:cubicBezTo>
                <a:lnTo>
                  <a:pt x="3128474" y="2177461"/>
                </a:lnTo>
                <a:lnTo>
                  <a:pt x="3128448" y="2177952"/>
                </a:lnTo>
                <a:lnTo>
                  <a:pt x="3111330" y="2176339"/>
                </a:lnTo>
                <a:cubicBezTo>
                  <a:pt x="3078956" y="2175816"/>
                  <a:pt x="3047075" y="2172858"/>
                  <a:pt x="3015903" y="2167348"/>
                </a:cubicBezTo>
                <a:cubicBezTo>
                  <a:pt x="3010326" y="2167764"/>
                  <a:pt x="3004997" y="2166823"/>
                  <a:pt x="2999687" y="2165820"/>
                </a:cubicBezTo>
                <a:lnTo>
                  <a:pt x="2999571" y="2164681"/>
                </a:lnTo>
                <a:cubicBezTo>
                  <a:pt x="2640719" y="2105749"/>
                  <a:pt x="2359680" y="1827177"/>
                  <a:pt x="2309405" y="1477083"/>
                </a:cubicBezTo>
                <a:cubicBezTo>
                  <a:pt x="2309237" y="1477030"/>
                  <a:pt x="2309069" y="1477026"/>
                  <a:pt x="2308899" y="1477021"/>
                </a:cubicBezTo>
                <a:lnTo>
                  <a:pt x="2308361" y="1470397"/>
                </a:lnTo>
                <a:cubicBezTo>
                  <a:pt x="2303302" y="1440385"/>
                  <a:pt x="2300852" y="1409736"/>
                  <a:pt x="2300894" y="1378647"/>
                </a:cubicBezTo>
                <a:cubicBezTo>
                  <a:pt x="2299582" y="1373063"/>
                  <a:pt x="2299523" y="1367441"/>
                  <a:pt x="2299523" y="1361805"/>
                </a:cubicBezTo>
                <a:close/>
                <a:moveTo>
                  <a:pt x="2299523" y="3010804"/>
                </a:moveTo>
                <a:cubicBezTo>
                  <a:pt x="2299523" y="3005122"/>
                  <a:pt x="2299582" y="2999453"/>
                  <a:pt x="2300894" y="2993823"/>
                </a:cubicBezTo>
                <a:cubicBezTo>
                  <a:pt x="2300852" y="2962495"/>
                  <a:pt x="2303301" y="2931610"/>
                  <a:pt x="2308358" y="2901366"/>
                </a:cubicBezTo>
                <a:lnTo>
                  <a:pt x="2308898" y="2894676"/>
                </a:lnTo>
                <a:cubicBezTo>
                  <a:pt x="2309067" y="2894671"/>
                  <a:pt x="2309236" y="2894666"/>
                  <a:pt x="2309404" y="2894613"/>
                </a:cubicBezTo>
                <a:cubicBezTo>
                  <a:pt x="2359680" y="2541747"/>
                  <a:pt x="2640719" y="2260970"/>
                  <a:pt x="2999570" y="2201572"/>
                </a:cubicBezTo>
                <a:lnTo>
                  <a:pt x="2999687" y="2200424"/>
                </a:lnTo>
                <a:cubicBezTo>
                  <a:pt x="3004995" y="2199414"/>
                  <a:pt x="3010323" y="2198466"/>
                  <a:pt x="3015899" y="2198885"/>
                </a:cubicBezTo>
                <a:cubicBezTo>
                  <a:pt x="3047083" y="2193328"/>
                  <a:pt x="3078975" y="2190347"/>
                  <a:pt x="3111361" y="2189820"/>
                </a:cubicBezTo>
                <a:lnTo>
                  <a:pt x="3128448" y="2188197"/>
                </a:lnTo>
                <a:lnTo>
                  <a:pt x="3128474" y="2188691"/>
                </a:lnTo>
                <a:lnTo>
                  <a:pt x="3128972" y="2188658"/>
                </a:lnTo>
                <a:lnTo>
                  <a:pt x="3129566" y="2200098"/>
                </a:lnTo>
                <a:cubicBezTo>
                  <a:pt x="3129566" y="2205779"/>
                  <a:pt x="3129508" y="2211446"/>
                  <a:pt x="3128196" y="2217074"/>
                </a:cubicBezTo>
                <a:cubicBezTo>
                  <a:pt x="3128238" y="2248409"/>
                  <a:pt x="3125787" y="2279300"/>
                  <a:pt x="3120729" y="2309550"/>
                </a:cubicBezTo>
                <a:lnTo>
                  <a:pt x="3120190" y="2316226"/>
                </a:lnTo>
                <a:cubicBezTo>
                  <a:pt x="3120021" y="2316231"/>
                  <a:pt x="3119852" y="2316236"/>
                  <a:pt x="3119685" y="2316289"/>
                </a:cubicBezTo>
                <a:cubicBezTo>
                  <a:pt x="3069409" y="2669154"/>
                  <a:pt x="2788370" y="2949931"/>
                  <a:pt x="2429519" y="3009330"/>
                </a:cubicBezTo>
                <a:lnTo>
                  <a:pt x="2429403" y="3010478"/>
                </a:lnTo>
                <a:cubicBezTo>
                  <a:pt x="2424092" y="3011489"/>
                  <a:pt x="2418763" y="3012437"/>
                  <a:pt x="2413186" y="3012018"/>
                </a:cubicBezTo>
                <a:cubicBezTo>
                  <a:pt x="2382014" y="3017572"/>
                  <a:pt x="2350134" y="3020553"/>
                  <a:pt x="2317760" y="3021080"/>
                </a:cubicBezTo>
                <a:lnTo>
                  <a:pt x="2300641" y="3022706"/>
                </a:lnTo>
                <a:lnTo>
                  <a:pt x="2300615" y="3022211"/>
                </a:lnTo>
                <a:lnTo>
                  <a:pt x="2300116" y="3022244"/>
                </a:lnTo>
                <a:cubicBezTo>
                  <a:pt x="2299550" y="3018442"/>
                  <a:pt x="2299523" y="3014626"/>
                  <a:pt x="2299523" y="3010804"/>
                </a:cubicBezTo>
                <a:close/>
                <a:moveTo>
                  <a:pt x="2299523" y="3058630"/>
                </a:moveTo>
                <a:lnTo>
                  <a:pt x="2300117" y="3047280"/>
                </a:lnTo>
                <a:lnTo>
                  <a:pt x="2300615" y="3047312"/>
                </a:lnTo>
                <a:lnTo>
                  <a:pt x="2300641" y="3046822"/>
                </a:lnTo>
                <a:lnTo>
                  <a:pt x="2317729" y="3048432"/>
                </a:lnTo>
                <a:cubicBezTo>
                  <a:pt x="2350114" y="3048955"/>
                  <a:pt x="2382007" y="3051913"/>
                  <a:pt x="2413190" y="3057426"/>
                </a:cubicBezTo>
                <a:cubicBezTo>
                  <a:pt x="2418766" y="3057010"/>
                  <a:pt x="2424094" y="3057951"/>
                  <a:pt x="2429403" y="3058953"/>
                </a:cubicBezTo>
                <a:lnTo>
                  <a:pt x="2429520" y="3060092"/>
                </a:lnTo>
                <a:cubicBezTo>
                  <a:pt x="2788370" y="3119024"/>
                  <a:pt x="3069409" y="3397595"/>
                  <a:pt x="3119686" y="3747690"/>
                </a:cubicBezTo>
                <a:cubicBezTo>
                  <a:pt x="3119853" y="3747743"/>
                  <a:pt x="3120023" y="3747748"/>
                  <a:pt x="3120191" y="3747753"/>
                </a:cubicBezTo>
                <a:lnTo>
                  <a:pt x="3120732" y="3754390"/>
                </a:lnTo>
                <a:cubicBezTo>
                  <a:pt x="3125788" y="3784397"/>
                  <a:pt x="3128238" y="3815039"/>
                  <a:pt x="3128196" y="3846121"/>
                </a:cubicBezTo>
                <a:cubicBezTo>
                  <a:pt x="3129508" y="3851707"/>
                  <a:pt x="3129566" y="3857331"/>
                  <a:pt x="3129566" y="3862969"/>
                </a:cubicBezTo>
                <a:cubicBezTo>
                  <a:pt x="3129566" y="3866761"/>
                  <a:pt x="3129539" y="3870547"/>
                  <a:pt x="3128973" y="3874319"/>
                </a:cubicBezTo>
                <a:lnTo>
                  <a:pt x="3128474" y="3874286"/>
                </a:lnTo>
                <a:lnTo>
                  <a:pt x="3128448" y="3874777"/>
                </a:lnTo>
                <a:lnTo>
                  <a:pt x="3111330" y="3873164"/>
                </a:lnTo>
                <a:cubicBezTo>
                  <a:pt x="3078956" y="3872641"/>
                  <a:pt x="3047075" y="3869683"/>
                  <a:pt x="3015903" y="3864173"/>
                </a:cubicBezTo>
                <a:cubicBezTo>
                  <a:pt x="3010326" y="3864589"/>
                  <a:pt x="3004997" y="3863648"/>
                  <a:pt x="2999687" y="3862645"/>
                </a:cubicBezTo>
                <a:lnTo>
                  <a:pt x="2999571" y="3861506"/>
                </a:lnTo>
                <a:cubicBezTo>
                  <a:pt x="2640719" y="3802574"/>
                  <a:pt x="2359680" y="3524002"/>
                  <a:pt x="2309405" y="3173908"/>
                </a:cubicBezTo>
                <a:cubicBezTo>
                  <a:pt x="2309237" y="3173856"/>
                  <a:pt x="2309069" y="3173851"/>
                  <a:pt x="2308899" y="3173846"/>
                </a:cubicBezTo>
                <a:lnTo>
                  <a:pt x="2308361" y="3167222"/>
                </a:lnTo>
                <a:cubicBezTo>
                  <a:pt x="2303302" y="3137210"/>
                  <a:pt x="2300852" y="3106561"/>
                  <a:pt x="2300894" y="3075472"/>
                </a:cubicBezTo>
                <a:cubicBezTo>
                  <a:pt x="2299582" y="3069889"/>
                  <a:pt x="2299523" y="3064266"/>
                  <a:pt x="2299523" y="3058630"/>
                </a:cubicBezTo>
                <a:close/>
                <a:moveTo>
                  <a:pt x="1601297" y="636203"/>
                </a:moveTo>
                <a:cubicBezTo>
                  <a:pt x="1654573" y="907109"/>
                  <a:pt x="1869416" y="1121906"/>
                  <a:pt x="2144606" y="1181049"/>
                </a:cubicBezTo>
                <a:cubicBezTo>
                  <a:pt x="2091331" y="910143"/>
                  <a:pt x="1876487" y="695346"/>
                  <a:pt x="1601297" y="636203"/>
                </a:cubicBezTo>
                <a:close/>
                <a:moveTo>
                  <a:pt x="1601297" y="2333028"/>
                </a:moveTo>
                <a:cubicBezTo>
                  <a:pt x="1654573" y="2603934"/>
                  <a:pt x="1869416" y="2818731"/>
                  <a:pt x="2144606" y="2877874"/>
                </a:cubicBezTo>
                <a:cubicBezTo>
                  <a:pt x="2091331" y="2606968"/>
                  <a:pt x="1876487" y="2392171"/>
                  <a:pt x="1601297" y="2333028"/>
                </a:cubicBezTo>
                <a:close/>
                <a:moveTo>
                  <a:pt x="1601295" y="2034258"/>
                </a:moveTo>
                <a:cubicBezTo>
                  <a:pt x="1876485" y="1975579"/>
                  <a:pt x="2091328" y="1762469"/>
                  <a:pt x="2144604" y="1493690"/>
                </a:cubicBezTo>
                <a:cubicBezTo>
                  <a:pt x="1869414" y="1552369"/>
                  <a:pt x="1654570" y="1765479"/>
                  <a:pt x="1601295" y="2034258"/>
                </a:cubicBezTo>
                <a:close/>
                <a:moveTo>
                  <a:pt x="1601295" y="3731083"/>
                </a:moveTo>
                <a:cubicBezTo>
                  <a:pt x="1876485" y="3672404"/>
                  <a:pt x="2091328" y="3459294"/>
                  <a:pt x="2144604" y="3190516"/>
                </a:cubicBezTo>
                <a:cubicBezTo>
                  <a:pt x="1869414" y="3249194"/>
                  <a:pt x="1654570" y="3462304"/>
                  <a:pt x="1601295" y="3731083"/>
                </a:cubicBezTo>
                <a:close/>
                <a:moveTo>
                  <a:pt x="1457930" y="503273"/>
                </a:moveTo>
                <a:lnTo>
                  <a:pt x="1458524" y="491833"/>
                </a:lnTo>
                <a:lnTo>
                  <a:pt x="1459022" y="491866"/>
                </a:lnTo>
                <a:lnTo>
                  <a:pt x="1459048" y="491372"/>
                </a:lnTo>
                <a:lnTo>
                  <a:pt x="1476135" y="492995"/>
                </a:lnTo>
                <a:cubicBezTo>
                  <a:pt x="1508521" y="493522"/>
                  <a:pt x="1540413" y="496503"/>
                  <a:pt x="1571597" y="502060"/>
                </a:cubicBezTo>
                <a:cubicBezTo>
                  <a:pt x="1577173" y="501641"/>
                  <a:pt x="1582501" y="502589"/>
                  <a:pt x="1587809" y="503599"/>
                </a:cubicBezTo>
                <a:lnTo>
                  <a:pt x="1587926" y="504747"/>
                </a:lnTo>
                <a:cubicBezTo>
                  <a:pt x="1946777" y="564145"/>
                  <a:pt x="2227816" y="844922"/>
                  <a:pt x="2278092" y="1197788"/>
                </a:cubicBezTo>
                <a:cubicBezTo>
                  <a:pt x="2278260" y="1197841"/>
                  <a:pt x="2278429" y="1197846"/>
                  <a:pt x="2278598" y="1197851"/>
                </a:cubicBezTo>
                <a:lnTo>
                  <a:pt x="2279138" y="1204541"/>
                </a:lnTo>
                <a:cubicBezTo>
                  <a:pt x="2284195" y="1234785"/>
                  <a:pt x="2286644" y="1265670"/>
                  <a:pt x="2286602" y="1296998"/>
                </a:cubicBezTo>
                <a:cubicBezTo>
                  <a:pt x="2287914" y="1302628"/>
                  <a:pt x="2287973" y="1308297"/>
                  <a:pt x="2287973" y="1313979"/>
                </a:cubicBezTo>
                <a:cubicBezTo>
                  <a:pt x="2287973" y="1317801"/>
                  <a:pt x="2287946" y="1321617"/>
                  <a:pt x="2287380" y="1325419"/>
                </a:cubicBezTo>
                <a:lnTo>
                  <a:pt x="2286881" y="1325386"/>
                </a:lnTo>
                <a:lnTo>
                  <a:pt x="2286855" y="1325881"/>
                </a:lnTo>
                <a:lnTo>
                  <a:pt x="2269736" y="1324255"/>
                </a:lnTo>
                <a:cubicBezTo>
                  <a:pt x="2237362" y="1323728"/>
                  <a:pt x="2205482" y="1320747"/>
                  <a:pt x="2174310" y="1315193"/>
                </a:cubicBezTo>
                <a:cubicBezTo>
                  <a:pt x="2168733" y="1315612"/>
                  <a:pt x="2163404" y="1314664"/>
                  <a:pt x="2158093" y="1313653"/>
                </a:cubicBezTo>
                <a:lnTo>
                  <a:pt x="2157977" y="1312505"/>
                </a:lnTo>
                <a:cubicBezTo>
                  <a:pt x="1799126" y="1253106"/>
                  <a:pt x="1518087" y="972329"/>
                  <a:pt x="1467811" y="619464"/>
                </a:cubicBezTo>
                <a:cubicBezTo>
                  <a:pt x="1467644" y="619411"/>
                  <a:pt x="1467475" y="619406"/>
                  <a:pt x="1467306" y="619401"/>
                </a:cubicBezTo>
                <a:lnTo>
                  <a:pt x="1466767" y="612725"/>
                </a:lnTo>
                <a:cubicBezTo>
                  <a:pt x="1461709" y="582475"/>
                  <a:pt x="1459258" y="551584"/>
                  <a:pt x="1459300" y="520249"/>
                </a:cubicBezTo>
                <a:cubicBezTo>
                  <a:pt x="1457988" y="514621"/>
                  <a:pt x="1457930" y="508954"/>
                  <a:pt x="1457930" y="503273"/>
                </a:cubicBezTo>
                <a:close/>
                <a:moveTo>
                  <a:pt x="1457930" y="2200098"/>
                </a:moveTo>
                <a:lnTo>
                  <a:pt x="1458524" y="2188658"/>
                </a:lnTo>
                <a:lnTo>
                  <a:pt x="1459022" y="2188691"/>
                </a:lnTo>
                <a:lnTo>
                  <a:pt x="1459048" y="2188197"/>
                </a:lnTo>
                <a:lnTo>
                  <a:pt x="1476135" y="2189820"/>
                </a:lnTo>
                <a:cubicBezTo>
                  <a:pt x="1508521" y="2190347"/>
                  <a:pt x="1540413" y="2193328"/>
                  <a:pt x="1571597" y="2198885"/>
                </a:cubicBezTo>
                <a:cubicBezTo>
                  <a:pt x="1577173" y="2198466"/>
                  <a:pt x="1582501" y="2199414"/>
                  <a:pt x="1587809" y="2200424"/>
                </a:cubicBezTo>
                <a:lnTo>
                  <a:pt x="1587926" y="2201572"/>
                </a:lnTo>
                <a:cubicBezTo>
                  <a:pt x="1946777" y="2260970"/>
                  <a:pt x="2227816" y="2541747"/>
                  <a:pt x="2278092" y="2894613"/>
                </a:cubicBezTo>
                <a:cubicBezTo>
                  <a:pt x="2278260" y="2894666"/>
                  <a:pt x="2278429" y="2894671"/>
                  <a:pt x="2278598" y="2894676"/>
                </a:cubicBezTo>
                <a:lnTo>
                  <a:pt x="2279138" y="2901366"/>
                </a:lnTo>
                <a:cubicBezTo>
                  <a:pt x="2284195" y="2931610"/>
                  <a:pt x="2286644" y="2962495"/>
                  <a:pt x="2286602" y="2993823"/>
                </a:cubicBezTo>
                <a:cubicBezTo>
                  <a:pt x="2287914" y="2999453"/>
                  <a:pt x="2287973" y="3005122"/>
                  <a:pt x="2287973" y="3010804"/>
                </a:cubicBezTo>
                <a:cubicBezTo>
                  <a:pt x="2287973" y="3014626"/>
                  <a:pt x="2287946" y="3018442"/>
                  <a:pt x="2287380" y="3022244"/>
                </a:cubicBezTo>
                <a:lnTo>
                  <a:pt x="2286881" y="3022211"/>
                </a:lnTo>
                <a:lnTo>
                  <a:pt x="2286855" y="3022706"/>
                </a:lnTo>
                <a:lnTo>
                  <a:pt x="2269736" y="3021080"/>
                </a:lnTo>
                <a:cubicBezTo>
                  <a:pt x="2237362" y="3020553"/>
                  <a:pt x="2205482" y="3017572"/>
                  <a:pt x="2174310" y="3012018"/>
                </a:cubicBezTo>
                <a:cubicBezTo>
                  <a:pt x="2168733" y="3012437"/>
                  <a:pt x="2163404" y="3011489"/>
                  <a:pt x="2158093" y="3010478"/>
                </a:cubicBezTo>
                <a:lnTo>
                  <a:pt x="2157977" y="3009330"/>
                </a:lnTo>
                <a:cubicBezTo>
                  <a:pt x="1799126" y="2949931"/>
                  <a:pt x="1518087" y="2669154"/>
                  <a:pt x="1467811" y="2316289"/>
                </a:cubicBezTo>
                <a:cubicBezTo>
                  <a:pt x="1467644" y="2316236"/>
                  <a:pt x="1467475" y="2316231"/>
                  <a:pt x="1467306" y="2316226"/>
                </a:cubicBezTo>
                <a:lnTo>
                  <a:pt x="1466767" y="2309550"/>
                </a:lnTo>
                <a:cubicBezTo>
                  <a:pt x="1461709" y="2279300"/>
                  <a:pt x="1459258" y="2248409"/>
                  <a:pt x="1459300" y="2217074"/>
                </a:cubicBezTo>
                <a:cubicBezTo>
                  <a:pt x="1457988" y="2211446"/>
                  <a:pt x="1457930" y="2205779"/>
                  <a:pt x="1457930" y="2200098"/>
                </a:cubicBezTo>
                <a:close/>
                <a:moveTo>
                  <a:pt x="1457930" y="3896923"/>
                </a:moveTo>
                <a:lnTo>
                  <a:pt x="1458524" y="3885483"/>
                </a:lnTo>
                <a:lnTo>
                  <a:pt x="1459022" y="3885516"/>
                </a:lnTo>
                <a:lnTo>
                  <a:pt x="1459048" y="3885022"/>
                </a:lnTo>
                <a:lnTo>
                  <a:pt x="1476135" y="3886645"/>
                </a:lnTo>
                <a:cubicBezTo>
                  <a:pt x="1508521" y="3887172"/>
                  <a:pt x="1540413" y="3890153"/>
                  <a:pt x="1571597" y="3895710"/>
                </a:cubicBezTo>
                <a:cubicBezTo>
                  <a:pt x="1577173" y="3895291"/>
                  <a:pt x="1582501" y="3896239"/>
                  <a:pt x="1587809" y="3897249"/>
                </a:cubicBezTo>
                <a:lnTo>
                  <a:pt x="1587926" y="3898397"/>
                </a:lnTo>
                <a:cubicBezTo>
                  <a:pt x="1821986" y="3937139"/>
                  <a:pt x="2022942" y="4070062"/>
                  <a:pt x="2148179" y="4255797"/>
                </a:cubicBezTo>
                <a:lnTo>
                  <a:pt x="2176624" y="4305008"/>
                </a:lnTo>
                <a:lnTo>
                  <a:pt x="2025574" y="4305008"/>
                </a:lnTo>
                <a:lnTo>
                  <a:pt x="1973451" y="4241205"/>
                </a:lnTo>
                <a:cubicBezTo>
                  <a:pt x="1876755" y="4136681"/>
                  <a:pt x="1747549" y="4061285"/>
                  <a:pt x="1601297" y="4029853"/>
                </a:cubicBezTo>
                <a:cubicBezTo>
                  <a:pt x="1618544" y="4117553"/>
                  <a:pt x="1652724" y="4199373"/>
                  <a:pt x="1700478" y="4271827"/>
                </a:cubicBezTo>
                <a:lnTo>
                  <a:pt x="1727160" y="4305008"/>
                </a:lnTo>
                <a:lnTo>
                  <a:pt x="1573050" y="4305008"/>
                </a:lnTo>
                <a:lnTo>
                  <a:pt x="1542929" y="4254710"/>
                </a:lnTo>
                <a:cubicBezTo>
                  <a:pt x="1505726" y="4179889"/>
                  <a:pt x="1479994" y="4098618"/>
                  <a:pt x="1467811" y="4013114"/>
                </a:cubicBezTo>
                <a:cubicBezTo>
                  <a:pt x="1467644" y="4013061"/>
                  <a:pt x="1467475" y="4013056"/>
                  <a:pt x="1467306" y="4013051"/>
                </a:cubicBezTo>
                <a:lnTo>
                  <a:pt x="1466767" y="4006375"/>
                </a:lnTo>
                <a:cubicBezTo>
                  <a:pt x="1461709" y="3976125"/>
                  <a:pt x="1459258" y="3945234"/>
                  <a:pt x="1459300" y="3913899"/>
                </a:cubicBezTo>
                <a:cubicBezTo>
                  <a:pt x="1457988" y="3908271"/>
                  <a:pt x="1457930" y="3902604"/>
                  <a:pt x="1457930" y="3896923"/>
                </a:cubicBezTo>
                <a:close/>
                <a:moveTo>
                  <a:pt x="1457928" y="469318"/>
                </a:moveTo>
                <a:cubicBezTo>
                  <a:pt x="1457928" y="463681"/>
                  <a:pt x="1457986" y="458057"/>
                  <a:pt x="1459298" y="452471"/>
                </a:cubicBezTo>
                <a:cubicBezTo>
                  <a:pt x="1459256" y="421389"/>
                  <a:pt x="1461706" y="390746"/>
                  <a:pt x="1466762" y="360740"/>
                </a:cubicBezTo>
                <a:lnTo>
                  <a:pt x="1467303" y="354103"/>
                </a:lnTo>
                <a:cubicBezTo>
                  <a:pt x="1467471" y="354098"/>
                  <a:pt x="1467641" y="354093"/>
                  <a:pt x="1467808" y="354040"/>
                </a:cubicBezTo>
                <a:cubicBezTo>
                  <a:pt x="1480960" y="262463"/>
                  <a:pt x="1509901" y="175780"/>
                  <a:pt x="1552022" y="96778"/>
                </a:cubicBezTo>
                <a:lnTo>
                  <a:pt x="1614656" y="0"/>
                </a:lnTo>
                <a:lnTo>
                  <a:pt x="1783031" y="0"/>
                </a:lnTo>
                <a:lnTo>
                  <a:pt x="1714803" y="76659"/>
                </a:lnTo>
                <a:cubicBezTo>
                  <a:pt x="1659536" y="153496"/>
                  <a:pt x="1620221" y="241952"/>
                  <a:pt x="1601295" y="337433"/>
                </a:cubicBezTo>
                <a:cubicBezTo>
                  <a:pt x="1784335" y="298404"/>
                  <a:pt x="1940676" y="191052"/>
                  <a:pt x="2040269" y="44350"/>
                </a:cubicBezTo>
                <a:lnTo>
                  <a:pt x="2062497" y="0"/>
                </a:lnTo>
                <a:lnTo>
                  <a:pt x="2211135" y="0"/>
                </a:lnTo>
                <a:lnTo>
                  <a:pt x="2159296" y="95636"/>
                </a:lnTo>
                <a:cubicBezTo>
                  <a:pt x="2035522" y="289169"/>
                  <a:pt x="1829330" y="428211"/>
                  <a:pt x="1587923" y="467856"/>
                </a:cubicBezTo>
                <a:lnTo>
                  <a:pt x="1587807" y="468995"/>
                </a:lnTo>
                <a:cubicBezTo>
                  <a:pt x="1582497" y="469998"/>
                  <a:pt x="1577168" y="470939"/>
                  <a:pt x="1571591" y="470523"/>
                </a:cubicBezTo>
                <a:cubicBezTo>
                  <a:pt x="1540419" y="476033"/>
                  <a:pt x="1508538" y="478991"/>
                  <a:pt x="1476164" y="479514"/>
                </a:cubicBezTo>
                <a:lnTo>
                  <a:pt x="1459046" y="481127"/>
                </a:lnTo>
                <a:lnTo>
                  <a:pt x="1459020" y="480636"/>
                </a:lnTo>
                <a:lnTo>
                  <a:pt x="1458521" y="480669"/>
                </a:lnTo>
                <a:cubicBezTo>
                  <a:pt x="1457955" y="476896"/>
                  <a:pt x="1457928" y="473110"/>
                  <a:pt x="1457928" y="469318"/>
                </a:cubicBezTo>
                <a:close/>
                <a:moveTo>
                  <a:pt x="1457928" y="2166144"/>
                </a:moveTo>
                <a:cubicBezTo>
                  <a:pt x="1457928" y="2160506"/>
                  <a:pt x="1457986" y="2154882"/>
                  <a:pt x="1459298" y="2149296"/>
                </a:cubicBezTo>
                <a:cubicBezTo>
                  <a:pt x="1459256" y="2118214"/>
                  <a:pt x="1461706" y="2087572"/>
                  <a:pt x="1466762" y="2057565"/>
                </a:cubicBezTo>
                <a:lnTo>
                  <a:pt x="1467303" y="2050928"/>
                </a:lnTo>
                <a:cubicBezTo>
                  <a:pt x="1467471" y="2050923"/>
                  <a:pt x="1467641" y="2050918"/>
                  <a:pt x="1467808" y="2050865"/>
                </a:cubicBezTo>
                <a:cubicBezTo>
                  <a:pt x="1518085" y="1700770"/>
                  <a:pt x="1799124" y="1422199"/>
                  <a:pt x="2157974" y="1363267"/>
                </a:cubicBezTo>
                <a:lnTo>
                  <a:pt x="2158091" y="1362128"/>
                </a:lnTo>
                <a:cubicBezTo>
                  <a:pt x="2163400" y="1361126"/>
                  <a:pt x="2168728" y="1360185"/>
                  <a:pt x="2174304" y="1360601"/>
                </a:cubicBezTo>
                <a:cubicBezTo>
                  <a:pt x="2205487" y="1355088"/>
                  <a:pt x="2237380" y="1352130"/>
                  <a:pt x="2269765" y="1351607"/>
                </a:cubicBezTo>
                <a:lnTo>
                  <a:pt x="2286853" y="1349997"/>
                </a:lnTo>
                <a:lnTo>
                  <a:pt x="2286879" y="1350487"/>
                </a:lnTo>
                <a:lnTo>
                  <a:pt x="2287377" y="1350455"/>
                </a:lnTo>
                <a:lnTo>
                  <a:pt x="2287971" y="1361805"/>
                </a:lnTo>
                <a:cubicBezTo>
                  <a:pt x="2287971" y="1367441"/>
                  <a:pt x="2287912" y="1373063"/>
                  <a:pt x="2286600" y="1378647"/>
                </a:cubicBezTo>
                <a:cubicBezTo>
                  <a:pt x="2286642" y="1409736"/>
                  <a:pt x="2284192" y="1440385"/>
                  <a:pt x="2279133" y="1470397"/>
                </a:cubicBezTo>
                <a:lnTo>
                  <a:pt x="2278595" y="1477021"/>
                </a:lnTo>
                <a:cubicBezTo>
                  <a:pt x="2278425" y="1477026"/>
                  <a:pt x="2278257" y="1477030"/>
                  <a:pt x="2278089" y="1477083"/>
                </a:cubicBezTo>
                <a:cubicBezTo>
                  <a:pt x="2227814" y="1827177"/>
                  <a:pt x="1946775" y="2105749"/>
                  <a:pt x="1587923" y="2164681"/>
                </a:cubicBezTo>
                <a:lnTo>
                  <a:pt x="1587807" y="2165820"/>
                </a:lnTo>
                <a:cubicBezTo>
                  <a:pt x="1582497" y="2166823"/>
                  <a:pt x="1577168" y="2167764"/>
                  <a:pt x="1571591" y="2167348"/>
                </a:cubicBezTo>
                <a:cubicBezTo>
                  <a:pt x="1540419" y="2172858"/>
                  <a:pt x="1508538" y="2175816"/>
                  <a:pt x="1476164" y="2176339"/>
                </a:cubicBezTo>
                <a:lnTo>
                  <a:pt x="1459046" y="2177952"/>
                </a:lnTo>
                <a:lnTo>
                  <a:pt x="1459020" y="2177461"/>
                </a:lnTo>
                <a:lnTo>
                  <a:pt x="1458521" y="2177494"/>
                </a:lnTo>
                <a:cubicBezTo>
                  <a:pt x="1457955" y="2173722"/>
                  <a:pt x="1457928" y="2169936"/>
                  <a:pt x="1457928" y="2166144"/>
                </a:cubicBezTo>
                <a:close/>
                <a:moveTo>
                  <a:pt x="1457928" y="3862969"/>
                </a:moveTo>
                <a:cubicBezTo>
                  <a:pt x="1457928" y="3857331"/>
                  <a:pt x="1457986" y="3851707"/>
                  <a:pt x="1459298" y="3846121"/>
                </a:cubicBezTo>
                <a:cubicBezTo>
                  <a:pt x="1459256" y="3815039"/>
                  <a:pt x="1461706" y="3784397"/>
                  <a:pt x="1466762" y="3754390"/>
                </a:cubicBezTo>
                <a:lnTo>
                  <a:pt x="1467303" y="3747753"/>
                </a:lnTo>
                <a:cubicBezTo>
                  <a:pt x="1467471" y="3747748"/>
                  <a:pt x="1467641" y="3747743"/>
                  <a:pt x="1467808" y="3747690"/>
                </a:cubicBezTo>
                <a:cubicBezTo>
                  <a:pt x="1518085" y="3397595"/>
                  <a:pt x="1799124" y="3119024"/>
                  <a:pt x="2157974" y="3060092"/>
                </a:cubicBezTo>
                <a:lnTo>
                  <a:pt x="2158091" y="3058953"/>
                </a:lnTo>
                <a:cubicBezTo>
                  <a:pt x="2163400" y="3057951"/>
                  <a:pt x="2168728" y="3057010"/>
                  <a:pt x="2174304" y="3057426"/>
                </a:cubicBezTo>
                <a:cubicBezTo>
                  <a:pt x="2205487" y="3051913"/>
                  <a:pt x="2237380" y="3048955"/>
                  <a:pt x="2269765" y="3048432"/>
                </a:cubicBezTo>
                <a:lnTo>
                  <a:pt x="2286853" y="3046822"/>
                </a:lnTo>
                <a:lnTo>
                  <a:pt x="2286879" y="3047312"/>
                </a:lnTo>
                <a:lnTo>
                  <a:pt x="2287377" y="3047280"/>
                </a:lnTo>
                <a:lnTo>
                  <a:pt x="2287971" y="3058630"/>
                </a:lnTo>
                <a:cubicBezTo>
                  <a:pt x="2287971" y="3064266"/>
                  <a:pt x="2287912" y="3069889"/>
                  <a:pt x="2286600" y="3075472"/>
                </a:cubicBezTo>
                <a:cubicBezTo>
                  <a:pt x="2286642" y="3106561"/>
                  <a:pt x="2284192" y="3137210"/>
                  <a:pt x="2279133" y="3167222"/>
                </a:cubicBezTo>
                <a:lnTo>
                  <a:pt x="2278595" y="3173846"/>
                </a:lnTo>
                <a:cubicBezTo>
                  <a:pt x="2278425" y="3173851"/>
                  <a:pt x="2278257" y="3173856"/>
                  <a:pt x="2278089" y="3173908"/>
                </a:cubicBezTo>
                <a:cubicBezTo>
                  <a:pt x="2227814" y="3524002"/>
                  <a:pt x="1946775" y="3802574"/>
                  <a:pt x="1587923" y="3861506"/>
                </a:cubicBezTo>
                <a:lnTo>
                  <a:pt x="1587807" y="3862645"/>
                </a:lnTo>
                <a:cubicBezTo>
                  <a:pt x="1582497" y="3863648"/>
                  <a:pt x="1577168" y="3864589"/>
                  <a:pt x="1571591" y="3864173"/>
                </a:cubicBezTo>
                <a:cubicBezTo>
                  <a:pt x="1540419" y="3869683"/>
                  <a:pt x="1508538" y="3872641"/>
                  <a:pt x="1476164" y="3873164"/>
                </a:cubicBezTo>
                <a:lnTo>
                  <a:pt x="1459046" y="3874777"/>
                </a:lnTo>
                <a:lnTo>
                  <a:pt x="1459020" y="3874286"/>
                </a:lnTo>
                <a:lnTo>
                  <a:pt x="1458521" y="3874319"/>
                </a:lnTo>
                <a:cubicBezTo>
                  <a:pt x="1457955" y="3870547"/>
                  <a:pt x="1457928" y="3866761"/>
                  <a:pt x="1457928" y="3862969"/>
                </a:cubicBezTo>
                <a:close/>
                <a:moveTo>
                  <a:pt x="750739" y="1181049"/>
                </a:moveTo>
                <a:cubicBezTo>
                  <a:pt x="1025929" y="1121906"/>
                  <a:pt x="1240772" y="907109"/>
                  <a:pt x="1294048" y="636203"/>
                </a:cubicBezTo>
                <a:cubicBezTo>
                  <a:pt x="1018858" y="695346"/>
                  <a:pt x="804014" y="910143"/>
                  <a:pt x="750739" y="1181049"/>
                </a:cubicBezTo>
                <a:close/>
                <a:moveTo>
                  <a:pt x="750739" y="1493690"/>
                </a:moveTo>
                <a:cubicBezTo>
                  <a:pt x="804015" y="1762469"/>
                  <a:pt x="1018858" y="1975579"/>
                  <a:pt x="1294048" y="2034258"/>
                </a:cubicBezTo>
                <a:cubicBezTo>
                  <a:pt x="1240773" y="1765479"/>
                  <a:pt x="1025929" y="1552369"/>
                  <a:pt x="750739" y="1493690"/>
                </a:cubicBezTo>
                <a:close/>
                <a:moveTo>
                  <a:pt x="750739" y="2877874"/>
                </a:moveTo>
                <a:cubicBezTo>
                  <a:pt x="1025929" y="2818731"/>
                  <a:pt x="1240772" y="2603934"/>
                  <a:pt x="1294048" y="2333028"/>
                </a:cubicBezTo>
                <a:cubicBezTo>
                  <a:pt x="1018858" y="2392171"/>
                  <a:pt x="804014" y="2606968"/>
                  <a:pt x="750739" y="2877874"/>
                </a:cubicBezTo>
                <a:close/>
                <a:moveTo>
                  <a:pt x="750739" y="3190516"/>
                </a:moveTo>
                <a:cubicBezTo>
                  <a:pt x="804015" y="3459294"/>
                  <a:pt x="1018858" y="3672404"/>
                  <a:pt x="1294048" y="3731083"/>
                </a:cubicBezTo>
                <a:cubicBezTo>
                  <a:pt x="1240773" y="3462304"/>
                  <a:pt x="1025929" y="3249194"/>
                  <a:pt x="750739" y="3190516"/>
                </a:cubicBezTo>
                <a:close/>
                <a:moveTo>
                  <a:pt x="718720" y="4305008"/>
                </a:moveTo>
                <a:lnTo>
                  <a:pt x="747165" y="4255797"/>
                </a:lnTo>
                <a:cubicBezTo>
                  <a:pt x="872402" y="4070062"/>
                  <a:pt x="1073359" y="3937139"/>
                  <a:pt x="1307418" y="3898397"/>
                </a:cubicBezTo>
                <a:lnTo>
                  <a:pt x="1307535" y="3897249"/>
                </a:lnTo>
                <a:cubicBezTo>
                  <a:pt x="1312844" y="3896239"/>
                  <a:pt x="1318172" y="3895291"/>
                  <a:pt x="1323748" y="3895710"/>
                </a:cubicBezTo>
                <a:cubicBezTo>
                  <a:pt x="1354931" y="3890153"/>
                  <a:pt x="1386824" y="3887172"/>
                  <a:pt x="1419209" y="3886645"/>
                </a:cubicBezTo>
                <a:lnTo>
                  <a:pt x="1436297" y="3885022"/>
                </a:lnTo>
                <a:lnTo>
                  <a:pt x="1436323" y="3885516"/>
                </a:lnTo>
                <a:lnTo>
                  <a:pt x="1436821" y="3885483"/>
                </a:lnTo>
                <a:lnTo>
                  <a:pt x="1437415" y="3896923"/>
                </a:lnTo>
                <a:cubicBezTo>
                  <a:pt x="1437415" y="3902604"/>
                  <a:pt x="1437356" y="3908271"/>
                  <a:pt x="1436044" y="3913899"/>
                </a:cubicBezTo>
                <a:cubicBezTo>
                  <a:pt x="1436086" y="3945234"/>
                  <a:pt x="1433636" y="3976125"/>
                  <a:pt x="1428577" y="4006375"/>
                </a:cubicBezTo>
                <a:lnTo>
                  <a:pt x="1428039" y="4013051"/>
                </a:lnTo>
                <a:cubicBezTo>
                  <a:pt x="1427869" y="4013056"/>
                  <a:pt x="1427701" y="4013061"/>
                  <a:pt x="1427533" y="4013114"/>
                </a:cubicBezTo>
                <a:cubicBezTo>
                  <a:pt x="1415351" y="4098618"/>
                  <a:pt x="1389619" y="4179889"/>
                  <a:pt x="1352416" y="4254710"/>
                </a:cubicBezTo>
                <a:lnTo>
                  <a:pt x="1322295" y="4305008"/>
                </a:lnTo>
                <a:lnTo>
                  <a:pt x="1168185" y="4305008"/>
                </a:lnTo>
                <a:lnTo>
                  <a:pt x="1194867" y="4271827"/>
                </a:lnTo>
                <a:cubicBezTo>
                  <a:pt x="1242622" y="4199373"/>
                  <a:pt x="1276801" y="4117553"/>
                  <a:pt x="1294048" y="4029853"/>
                </a:cubicBezTo>
                <a:cubicBezTo>
                  <a:pt x="1147796" y="4061285"/>
                  <a:pt x="1018589" y="4136681"/>
                  <a:pt x="921894" y="4241205"/>
                </a:cubicBezTo>
                <a:lnTo>
                  <a:pt x="869771" y="4305008"/>
                </a:lnTo>
                <a:close/>
                <a:moveTo>
                  <a:pt x="684209" y="0"/>
                </a:moveTo>
                <a:lnTo>
                  <a:pt x="832847" y="0"/>
                </a:lnTo>
                <a:lnTo>
                  <a:pt x="855075" y="44350"/>
                </a:lnTo>
                <a:cubicBezTo>
                  <a:pt x="954668" y="191053"/>
                  <a:pt x="1111009" y="298404"/>
                  <a:pt x="1294048" y="337433"/>
                </a:cubicBezTo>
                <a:cubicBezTo>
                  <a:pt x="1275123" y="241952"/>
                  <a:pt x="1235808" y="153496"/>
                  <a:pt x="1180541" y="76659"/>
                </a:cubicBezTo>
                <a:lnTo>
                  <a:pt x="1112313" y="0"/>
                </a:lnTo>
                <a:lnTo>
                  <a:pt x="1280688" y="0"/>
                </a:lnTo>
                <a:lnTo>
                  <a:pt x="1343322" y="96778"/>
                </a:lnTo>
                <a:cubicBezTo>
                  <a:pt x="1385443" y="175780"/>
                  <a:pt x="1414383" y="262463"/>
                  <a:pt x="1427534" y="354040"/>
                </a:cubicBezTo>
                <a:cubicBezTo>
                  <a:pt x="1427702" y="354093"/>
                  <a:pt x="1427871" y="354098"/>
                  <a:pt x="1428040" y="354102"/>
                </a:cubicBezTo>
                <a:lnTo>
                  <a:pt x="1428580" y="360740"/>
                </a:lnTo>
                <a:cubicBezTo>
                  <a:pt x="1433637" y="390746"/>
                  <a:pt x="1436086" y="421389"/>
                  <a:pt x="1436044" y="452471"/>
                </a:cubicBezTo>
                <a:cubicBezTo>
                  <a:pt x="1437356" y="458057"/>
                  <a:pt x="1437415" y="463681"/>
                  <a:pt x="1437415" y="469318"/>
                </a:cubicBezTo>
                <a:cubicBezTo>
                  <a:pt x="1437415" y="473111"/>
                  <a:pt x="1437388" y="476896"/>
                  <a:pt x="1436822" y="480669"/>
                </a:cubicBezTo>
                <a:lnTo>
                  <a:pt x="1436323" y="480636"/>
                </a:lnTo>
                <a:lnTo>
                  <a:pt x="1436297" y="481127"/>
                </a:lnTo>
                <a:lnTo>
                  <a:pt x="1419178" y="479514"/>
                </a:lnTo>
                <a:cubicBezTo>
                  <a:pt x="1386804" y="478991"/>
                  <a:pt x="1354924" y="476033"/>
                  <a:pt x="1323752" y="470523"/>
                </a:cubicBezTo>
                <a:cubicBezTo>
                  <a:pt x="1318175" y="470939"/>
                  <a:pt x="1312846" y="469998"/>
                  <a:pt x="1307535" y="468995"/>
                </a:cubicBezTo>
                <a:lnTo>
                  <a:pt x="1307419" y="467856"/>
                </a:lnTo>
                <a:cubicBezTo>
                  <a:pt x="1066014" y="428211"/>
                  <a:pt x="859822" y="289169"/>
                  <a:pt x="736048" y="95636"/>
                </a:cubicBezTo>
                <a:close/>
                <a:moveTo>
                  <a:pt x="607372" y="1313979"/>
                </a:moveTo>
                <a:cubicBezTo>
                  <a:pt x="607372" y="1308297"/>
                  <a:pt x="607430" y="1302628"/>
                  <a:pt x="608742" y="1296998"/>
                </a:cubicBezTo>
                <a:cubicBezTo>
                  <a:pt x="608700" y="1265670"/>
                  <a:pt x="611150" y="1234785"/>
                  <a:pt x="616206" y="1204541"/>
                </a:cubicBezTo>
                <a:lnTo>
                  <a:pt x="616747" y="1197851"/>
                </a:lnTo>
                <a:cubicBezTo>
                  <a:pt x="616915" y="1197846"/>
                  <a:pt x="617085" y="1197841"/>
                  <a:pt x="617252" y="1197788"/>
                </a:cubicBezTo>
                <a:cubicBezTo>
                  <a:pt x="667529" y="844922"/>
                  <a:pt x="948568" y="564145"/>
                  <a:pt x="1307418" y="504747"/>
                </a:cubicBezTo>
                <a:lnTo>
                  <a:pt x="1307535" y="503599"/>
                </a:lnTo>
                <a:cubicBezTo>
                  <a:pt x="1312844" y="502589"/>
                  <a:pt x="1318172" y="501641"/>
                  <a:pt x="1323748" y="502060"/>
                </a:cubicBezTo>
                <a:cubicBezTo>
                  <a:pt x="1354931" y="496503"/>
                  <a:pt x="1386824" y="493522"/>
                  <a:pt x="1419209" y="492995"/>
                </a:cubicBezTo>
                <a:lnTo>
                  <a:pt x="1436297" y="491372"/>
                </a:lnTo>
                <a:lnTo>
                  <a:pt x="1436323" y="491866"/>
                </a:lnTo>
                <a:lnTo>
                  <a:pt x="1436821" y="491833"/>
                </a:lnTo>
                <a:lnTo>
                  <a:pt x="1437415" y="503273"/>
                </a:lnTo>
                <a:cubicBezTo>
                  <a:pt x="1437415" y="508954"/>
                  <a:pt x="1437356" y="514621"/>
                  <a:pt x="1436044" y="520249"/>
                </a:cubicBezTo>
                <a:cubicBezTo>
                  <a:pt x="1436086" y="551584"/>
                  <a:pt x="1433636" y="582475"/>
                  <a:pt x="1428577" y="612725"/>
                </a:cubicBezTo>
                <a:lnTo>
                  <a:pt x="1428039" y="619401"/>
                </a:lnTo>
                <a:cubicBezTo>
                  <a:pt x="1427869" y="619406"/>
                  <a:pt x="1427701" y="619411"/>
                  <a:pt x="1427533" y="619464"/>
                </a:cubicBezTo>
                <a:cubicBezTo>
                  <a:pt x="1377258" y="972329"/>
                  <a:pt x="1096219" y="1253106"/>
                  <a:pt x="737367" y="1312505"/>
                </a:cubicBezTo>
                <a:lnTo>
                  <a:pt x="737251" y="1313653"/>
                </a:lnTo>
                <a:cubicBezTo>
                  <a:pt x="731941" y="1314664"/>
                  <a:pt x="726612" y="1315612"/>
                  <a:pt x="721035" y="1315193"/>
                </a:cubicBezTo>
                <a:cubicBezTo>
                  <a:pt x="689863" y="1320747"/>
                  <a:pt x="657982" y="1323728"/>
                  <a:pt x="625608" y="1324255"/>
                </a:cubicBezTo>
                <a:lnTo>
                  <a:pt x="608490" y="1325881"/>
                </a:lnTo>
                <a:lnTo>
                  <a:pt x="608464" y="1325386"/>
                </a:lnTo>
                <a:lnTo>
                  <a:pt x="607965" y="1325419"/>
                </a:lnTo>
                <a:cubicBezTo>
                  <a:pt x="607399" y="1321617"/>
                  <a:pt x="607372" y="1317801"/>
                  <a:pt x="607372" y="1313979"/>
                </a:cubicBezTo>
                <a:close/>
                <a:moveTo>
                  <a:pt x="607372" y="1361805"/>
                </a:moveTo>
                <a:lnTo>
                  <a:pt x="607966" y="1350455"/>
                </a:lnTo>
                <a:lnTo>
                  <a:pt x="608464" y="1350487"/>
                </a:lnTo>
                <a:lnTo>
                  <a:pt x="608490" y="1349997"/>
                </a:lnTo>
                <a:lnTo>
                  <a:pt x="625577" y="1351607"/>
                </a:lnTo>
                <a:cubicBezTo>
                  <a:pt x="657963" y="1352130"/>
                  <a:pt x="689855" y="1355088"/>
                  <a:pt x="721039" y="1360601"/>
                </a:cubicBezTo>
                <a:cubicBezTo>
                  <a:pt x="726615" y="1360185"/>
                  <a:pt x="731943" y="1361126"/>
                  <a:pt x="737251" y="1362128"/>
                </a:cubicBezTo>
                <a:lnTo>
                  <a:pt x="737368" y="1363267"/>
                </a:lnTo>
                <a:cubicBezTo>
                  <a:pt x="1096219" y="1422199"/>
                  <a:pt x="1377258" y="1700770"/>
                  <a:pt x="1427534" y="2050865"/>
                </a:cubicBezTo>
                <a:cubicBezTo>
                  <a:pt x="1427702" y="2050918"/>
                  <a:pt x="1427871" y="2050923"/>
                  <a:pt x="1428040" y="2050928"/>
                </a:cubicBezTo>
                <a:lnTo>
                  <a:pt x="1428580" y="2057565"/>
                </a:lnTo>
                <a:cubicBezTo>
                  <a:pt x="1433637" y="2087572"/>
                  <a:pt x="1436086" y="2118214"/>
                  <a:pt x="1436044" y="2149296"/>
                </a:cubicBezTo>
                <a:cubicBezTo>
                  <a:pt x="1437356" y="2154882"/>
                  <a:pt x="1437415" y="2160506"/>
                  <a:pt x="1437415" y="2166144"/>
                </a:cubicBezTo>
                <a:cubicBezTo>
                  <a:pt x="1437415" y="2169936"/>
                  <a:pt x="1437388" y="2173722"/>
                  <a:pt x="1436822" y="2177494"/>
                </a:cubicBezTo>
                <a:lnTo>
                  <a:pt x="1436323" y="2177461"/>
                </a:lnTo>
                <a:lnTo>
                  <a:pt x="1436297" y="2177952"/>
                </a:lnTo>
                <a:lnTo>
                  <a:pt x="1419178" y="2176339"/>
                </a:lnTo>
                <a:cubicBezTo>
                  <a:pt x="1386804" y="2175816"/>
                  <a:pt x="1354924" y="2172858"/>
                  <a:pt x="1323752" y="2167348"/>
                </a:cubicBezTo>
                <a:cubicBezTo>
                  <a:pt x="1318175" y="2167764"/>
                  <a:pt x="1312846" y="2166823"/>
                  <a:pt x="1307535" y="2165820"/>
                </a:cubicBezTo>
                <a:lnTo>
                  <a:pt x="1307419" y="2164681"/>
                </a:lnTo>
                <a:cubicBezTo>
                  <a:pt x="948568" y="2105749"/>
                  <a:pt x="667529" y="1827177"/>
                  <a:pt x="617253" y="1477083"/>
                </a:cubicBezTo>
                <a:cubicBezTo>
                  <a:pt x="617086" y="1477030"/>
                  <a:pt x="616917" y="1477026"/>
                  <a:pt x="616748" y="1477021"/>
                </a:cubicBezTo>
                <a:lnTo>
                  <a:pt x="616209" y="1470397"/>
                </a:lnTo>
                <a:cubicBezTo>
                  <a:pt x="611151" y="1440385"/>
                  <a:pt x="608700" y="1409736"/>
                  <a:pt x="608742" y="1378647"/>
                </a:cubicBezTo>
                <a:cubicBezTo>
                  <a:pt x="607430" y="1373063"/>
                  <a:pt x="607372" y="1367441"/>
                  <a:pt x="607372" y="1361805"/>
                </a:cubicBezTo>
                <a:close/>
                <a:moveTo>
                  <a:pt x="607372" y="3010804"/>
                </a:moveTo>
                <a:cubicBezTo>
                  <a:pt x="607372" y="3005122"/>
                  <a:pt x="607430" y="2999453"/>
                  <a:pt x="608742" y="2993823"/>
                </a:cubicBezTo>
                <a:cubicBezTo>
                  <a:pt x="608700" y="2962495"/>
                  <a:pt x="611150" y="2931610"/>
                  <a:pt x="616206" y="2901366"/>
                </a:cubicBezTo>
                <a:lnTo>
                  <a:pt x="616747" y="2894676"/>
                </a:lnTo>
                <a:cubicBezTo>
                  <a:pt x="616915" y="2894671"/>
                  <a:pt x="617085" y="2894666"/>
                  <a:pt x="617252" y="2894613"/>
                </a:cubicBezTo>
                <a:cubicBezTo>
                  <a:pt x="667529" y="2541747"/>
                  <a:pt x="948568" y="2260970"/>
                  <a:pt x="1307418" y="2201572"/>
                </a:cubicBezTo>
                <a:lnTo>
                  <a:pt x="1307535" y="2200424"/>
                </a:lnTo>
                <a:cubicBezTo>
                  <a:pt x="1312844" y="2199414"/>
                  <a:pt x="1318172" y="2198466"/>
                  <a:pt x="1323748" y="2198885"/>
                </a:cubicBezTo>
                <a:cubicBezTo>
                  <a:pt x="1354931" y="2193328"/>
                  <a:pt x="1386824" y="2190347"/>
                  <a:pt x="1419209" y="2189820"/>
                </a:cubicBezTo>
                <a:lnTo>
                  <a:pt x="1436297" y="2188197"/>
                </a:lnTo>
                <a:lnTo>
                  <a:pt x="1436323" y="2188691"/>
                </a:lnTo>
                <a:lnTo>
                  <a:pt x="1436821" y="2188658"/>
                </a:lnTo>
                <a:lnTo>
                  <a:pt x="1437415" y="2200098"/>
                </a:lnTo>
                <a:cubicBezTo>
                  <a:pt x="1437415" y="2205779"/>
                  <a:pt x="1437356" y="2211446"/>
                  <a:pt x="1436044" y="2217074"/>
                </a:cubicBezTo>
                <a:cubicBezTo>
                  <a:pt x="1436086" y="2248409"/>
                  <a:pt x="1433636" y="2279300"/>
                  <a:pt x="1428577" y="2309550"/>
                </a:cubicBezTo>
                <a:lnTo>
                  <a:pt x="1428039" y="2316226"/>
                </a:lnTo>
                <a:cubicBezTo>
                  <a:pt x="1427869" y="2316231"/>
                  <a:pt x="1427701" y="2316236"/>
                  <a:pt x="1427533" y="2316289"/>
                </a:cubicBezTo>
                <a:cubicBezTo>
                  <a:pt x="1377258" y="2669154"/>
                  <a:pt x="1096219" y="2949931"/>
                  <a:pt x="737367" y="3009330"/>
                </a:cubicBezTo>
                <a:lnTo>
                  <a:pt x="737251" y="3010478"/>
                </a:lnTo>
                <a:cubicBezTo>
                  <a:pt x="731941" y="3011489"/>
                  <a:pt x="726612" y="3012437"/>
                  <a:pt x="721035" y="3012018"/>
                </a:cubicBezTo>
                <a:cubicBezTo>
                  <a:pt x="689863" y="3017572"/>
                  <a:pt x="657982" y="3020553"/>
                  <a:pt x="625608" y="3021080"/>
                </a:cubicBezTo>
                <a:lnTo>
                  <a:pt x="608490" y="3022706"/>
                </a:lnTo>
                <a:lnTo>
                  <a:pt x="608464" y="3022211"/>
                </a:lnTo>
                <a:lnTo>
                  <a:pt x="607965" y="3022244"/>
                </a:lnTo>
                <a:cubicBezTo>
                  <a:pt x="607399" y="3018442"/>
                  <a:pt x="607372" y="3014626"/>
                  <a:pt x="607372" y="3010804"/>
                </a:cubicBezTo>
                <a:close/>
                <a:moveTo>
                  <a:pt x="607372" y="3058630"/>
                </a:moveTo>
                <a:lnTo>
                  <a:pt x="607966" y="3047280"/>
                </a:lnTo>
                <a:lnTo>
                  <a:pt x="608464" y="3047312"/>
                </a:lnTo>
                <a:lnTo>
                  <a:pt x="608490" y="3046822"/>
                </a:lnTo>
                <a:lnTo>
                  <a:pt x="625577" y="3048432"/>
                </a:lnTo>
                <a:cubicBezTo>
                  <a:pt x="657963" y="3048955"/>
                  <a:pt x="689855" y="3051913"/>
                  <a:pt x="721039" y="3057426"/>
                </a:cubicBezTo>
                <a:cubicBezTo>
                  <a:pt x="726615" y="3057010"/>
                  <a:pt x="731943" y="3057951"/>
                  <a:pt x="737251" y="3058953"/>
                </a:cubicBezTo>
                <a:lnTo>
                  <a:pt x="737368" y="3060092"/>
                </a:lnTo>
                <a:cubicBezTo>
                  <a:pt x="1096219" y="3119024"/>
                  <a:pt x="1377258" y="3397595"/>
                  <a:pt x="1427534" y="3747690"/>
                </a:cubicBezTo>
                <a:cubicBezTo>
                  <a:pt x="1427702" y="3747743"/>
                  <a:pt x="1427871" y="3747748"/>
                  <a:pt x="1428040" y="3747753"/>
                </a:cubicBezTo>
                <a:lnTo>
                  <a:pt x="1428580" y="3754390"/>
                </a:lnTo>
                <a:cubicBezTo>
                  <a:pt x="1433637" y="3784397"/>
                  <a:pt x="1436086" y="3815039"/>
                  <a:pt x="1436044" y="3846121"/>
                </a:cubicBezTo>
                <a:cubicBezTo>
                  <a:pt x="1437356" y="3851707"/>
                  <a:pt x="1437415" y="3857331"/>
                  <a:pt x="1437415" y="3862969"/>
                </a:cubicBezTo>
                <a:cubicBezTo>
                  <a:pt x="1437415" y="3866761"/>
                  <a:pt x="1437388" y="3870547"/>
                  <a:pt x="1436822" y="3874319"/>
                </a:cubicBezTo>
                <a:lnTo>
                  <a:pt x="1436323" y="3874286"/>
                </a:lnTo>
                <a:lnTo>
                  <a:pt x="1436297" y="3874777"/>
                </a:lnTo>
                <a:lnTo>
                  <a:pt x="1419178" y="3873164"/>
                </a:lnTo>
                <a:cubicBezTo>
                  <a:pt x="1386804" y="3872641"/>
                  <a:pt x="1354924" y="3869683"/>
                  <a:pt x="1323752" y="3864173"/>
                </a:cubicBezTo>
                <a:cubicBezTo>
                  <a:pt x="1318175" y="3864589"/>
                  <a:pt x="1312846" y="3863648"/>
                  <a:pt x="1307535" y="3862645"/>
                </a:cubicBezTo>
                <a:lnTo>
                  <a:pt x="1307419" y="3861506"/>
                </a:lnTo>
                <a:cubicBezTo>
                  <a:pt x="948568" y="3802574"/>
                  <a:pt x="667529" y="3524002"/>
                  <a:pt x="617253" y="3173908"/>
                </a:cubicBezTo>
                <a:cubicBezTo>
                  <a:pt x="617086" y="3173856"/>
                  <a:pt x="616917" y="3173851"/>
                  <a:pt x="616748" y="3173846"/>
                </a:cubicBezTo>
                <a:lnTo>
                  <a:pt x="616209" y="3167222"/>
                </a:lnTo>
                <a:cubicBezTo>
                  <a:pt x="611151" y="3137210"/>
                  <a:pt x="608700" y="3106561"/>
                  <a:pt x="608742" y="3075472"/>
                </a:cubicBezTo>
                <a:cubicBezTo>
                  <a:pt x="607430" y="3069889"/>
                  <a:pt x="607372" y="3064266"/>
                  <a:pt x="607372" y="3058630"/>
                </a:cubicBezTo>
                <a:close/>
                <a:moveTo>
                  <a:pt x="0" y="116373"/>
                </a:moveTo>
                <a:lnTo>
                  <a:pt x="0" y="0"/>
                </a:lnTo>
                <a:lnTo>
                  <a:pt x="90880" y="0"/>
                </a:lnTo>
                <a:lnTo>
                  <a:pt x="22652" y="76659"/>
                </a:lnTo>
                <a:close/>
                <a:moveTo>
                  <a:pt x="0" y="443121"/>
                </a:moveTo>
                <a:lnTo>
                  <a:pt x="0" y="311637"/>
                </a:lnTo>
                <a:lnTo>
                  <a:pt x="82171" y="276703"/>
                </a:lnTo>
                <a:cubicBezTo>
                  <a:pt x="190106" y="222464"/>
                  <a:pt x="281723" y="142152"/>
                  <a:pt x="348118" y="44350"/>
                </a:cubicBezTo>
                <a:lnTo>
                  <a:pt x="370347" y="0"/>
                </a:lnTo>
                <a:lnTo>
                  <a:pt x="518984" y="0"/>
                </a:lnTo>
                <a:lnTo>
                  <a:pt x="467145" y="95636"/>
                </a:lnTo>
                <a:cubicBezTo>
                  <a:pt x="364000" y="256913"/>
                  <a:pt x="203621" y="380350"/>
                  <a:pt x="13323" y="439959"/>
                </a:cubicBezTo>
                <a:close/>
                <a:moveTo>
                  <a:pt x="0" y="1070142"/>
                </a:moveTo>
                <a:lnTo>
                  <a:pt x="0" y="862064"/>
                </a:lnTo>
                <a:lnTo>
                  <a:pt x="31905" y="912052"/>
                </a:lnTo>
                <a:cubicBezTo>
                  <a:pt x="132041" y="1046318"/>
                  <a:pt x="280461" y="1144085"/>
                  <a:pt x="452455" y="1181049"/>
                </a:cubicBezTo>
                <a:cubicBezTo>
                  <a:pt x="405840" y="944006"/>
                  <a:pt x="235523" y="749922"/>
                  <a:pt x="9316" y="665484"/>
                </a:cubicBezTo>
                <a:lnTo>
                  <a:pt x="0" y="662760"/>
                </a:lnTo>
                <a:lnTo>
                  <a:pt x="0" y="530567"/>
                </a:lnTo>
                <a:lnTo>
                  <a:pt x="26399" y="537107"/>
                </a:lnTo>
                <a:cubicBezTo>
                  <a:pt x="321280" y="635466"/>
                  <a:pt x="541950" y="889030"/>
                  <a:pt x="585941" y="1197788"/>
                </a:cubicBezTo>
                <a:cubicBezTo>
                  <a:pt x="586109" y="1197841"/>
                  <a:pt x="586278" y="1197846"/>
                  <a:pt x="586447" y="1197851"/>
                </a:cubicBezTo>
                <a:lnTo>
                  <a:pt x="586987" y="1204541"/>
                </a:lnTo>
                <a:cubicBezTo>
                  <a:pt x="592044" y="1234785"/>
                  <a:pt x="594493" y="1265670"/>
                  <a:pt x="594451" y="1296998"/>
                </a:cubicBezTo>
                <a:cubicBezTo>
                  <a:pt x="595763" y="1302628"/>
                  <a:pt x="595822" y="1308297"/>
                  <a:pt x="595822" y="1313979"/>
                </a:cubicBezTo>
                <a:cubicBezTo>
                  <a:pt x="595822" y="1317801"/>
                  <a:pt x="595795" y="1321617"/>
                  <a:pt x="595229" y="1325419"/>
                </a:cubicBezTo>
                <a:lnTo>
                  <a:pt x="594730" y="1325386"/>
                </a:lnTo>
                <a:lnTo>
                  <a:pt x="594704" y="1325881"/>
                </a:lnTo>
                <a:lnTo>
                  <a:pt x="577585" y="1324255"/>
                </a:lnTo>
                <a:cubicBezTo>
                  <a:pt x="545211" y="1323728"/>
                  <a:pt x="513331" y="1320747"/>
                  <a:pt x="482159" y="1315193"/>
                </a:cubicBezTo>
                <a:cubicBezTo>
                  <a:pt x="476582" y="1315612"/>
                  <a:pt x="471253" y="1314664"/>
                  <a:pt x="465942" y="1313653"/>
                </a:cubicBezTo>
                <a:lnTo>
                  <a:pt x="465826" y="1312505"/>
                </a:lnTo>
                <a:cubicBezTo>
                  <a:pt x="286401" y="1282806"/>
                  <a:pt x="126428" y="1197762"/>
                  <a:pt x="5028" y="1076034"/>
                </a:cubicBezTo>
                <a:close/>
                <a:moveTo>
                  <a:pt x="0" y="2139063"/>
                </a:moveTo>
                <a:lnTo>
                  <a:pt x="0" y="2007909"/>
                </a:lnTo>
                <a:lnTo>
                  <a:pt x="9314" y="2005207"/>
                </a:lnTo>
                <a:cubicBezTo>
                  <a:pt x="235521" y="1921432"/>
                  <a:pt x="405837" y="1728872"/>
                  <a:pt x="452453" y="1493690"/>
                </a:cubicBezTo>
                <a:cubicBezTo>
                  <a:pt x="280459" y="1530364"/>
                  <a:pt x="132038" y="1627363"/>
                  <a:pt x="31903" y="1760575"/>
                </a:cubicBezTo>
                <a:lnTo>
                  <a:pt x="0" y="1810167"/>
                </a:lnTo>
                <a:lnTo>
                  <a:pt x="0" y="1603724"/>
                </a:lnTo>
                <a:lnTo>
                  <a:pt x="5025" y="1597880"/>
                </a:lnTo>
                <a:cubicBezTo>
                  <a:pt x="126426" y="1477109"/>
                  <a:pt x="286398" y="1392733"/>
                  <a:pt x="465823" y="1363267"/>
                </a:cubicBezTo>
                <a:lnTo>
                  <a:pt x="465940" y="1362128"/>
                </a:lnTo>
                <a:cubicBezTo>
                  <a:pt x="471249" y="1361126"/>
                  <a:pt x="476577" y="1360185"/>
                  <a:pt x="482153" y="1360601"/>
                </a:cubicBezTo>
                <a:cubicBezTo>
                  <a:pt x="513336" y="1355088"/>
                  <a:pt x="545229" y="1352130"/>
                  <a:pt x="577614" y="1351607"/>
                </a:cubicBezTo>
                <a:lnTo>
                  <a:pt x="594702" y="1349997"/>
                </a:lnTo>
                <a:lnTo>
                  <a:pt x="594728" y="1350487"/>
                </a:lnTo>
                <a:lnTo>
                  <a:pt x="595226" y="1350455"/>
                </a:lnTo>
                <a:lnTo>
                  <a:pt x="595820" y="1361805"/>
                </a:lnTo>
                <a:cubicBezTo>
                  <a:pt x="595820" y="1367441"/>
                  <a:pt x="595761" y="1373063"/>
                  <a:pt x="594449" y="1378647"/>
                </a:cubicBezTo>
                <a:cubicBezTo>
                  <a:pt x="594491" y="1409736"/>
                  <a:pt x="592041" y="1440385"/>
                  <a:pt x="586982" y="1470397"/>
                </a:cubicBezTo>
                <a:lnTo>
                  <a:pt x="586444" y="1477021"/>
                </a:lnTo>
                <a:cubicBezTo>
                  <a:pt x="586274" y="1477026"/>
                  <a:pt x="586106" y="1477030"/>
                  <a:pt x="585938" y="1477083"/>
                </a:cubicBezTo>
                <a:cubicBezTo>
                  <a:pt x="541948" y="1783415"/>
                  <a:pt x="321278" y="2034989"/>
                  <a:pt x="26396" y="2132575"/>
                </a:cubicBezTo>
                <a:close/>
                <a:moveTo>
                  <a:pt x="0" y="2766967"/>
                </a:moveTo>
                <a:lnTo>
                  <a:pt x="0" y="2558889"/>
                </a:lnTo>
                <a:lnTo>
                  <a:pt x="31905" y="2608877"/>
                </a:lnTo>
                <a:cubicBezTo>
                  <a:pt x="132041" y="2743143"/>
                  <a:pt x="280461" y="2840910"/>
                  <a:pt x="452455" y="2877874"/>
                </a:cubicBezTo>
                <a:cubicBezTo>
                  <a:pt x="405840" y="2640831"/>
                  <a:pt x="235523" y="2446747"/>
                  <a:pt x="9316" y="2362309"/>
                </a:cubicBezTo>
                <a:lnTo>
                  <a:pt x="0" y="2359585"/>
                </a:lnTo>
                <a:lnTo>
                  <a:pt x="0" y="2227392"/>
                </a:lnTo>
                <a:lnTo>
                  <a:pt x="26399" y="2233932"/>
                </a:lnTo>
                <a:cubicBezTo>
                  <a:pt x="321280" y="2332291"/>
                  <a:pt x="541950" y="2585855"/>
                  <a:pt x="585941" y="2894613"/>
                </a:cubicBezTo>
                <a:cubicBezTo>
                  <a:pt x="586109" y="2894666"/>
                  <a:pt x="586278" y="2894671"/>
                  <a:pt x="586447" y="2894676"/>
                </a:cubicBezTo>
                <a:lnTo>
                  <a:pt x="586987" y="2901366"/>
                </a:lnTo>
                <a:cubicBezTo>
                  <a:pt x="592044" y="2931610"/>
                  <a:pt x="594493" y="2962495"/>
                  <a:pt x="594451" y="2993823"/>
                </a:cubicBezTo>
                <a:cubicBezTo>
                  <a:pt x="595763" y="2999453"/>
                  <a:pt x="595822" y="3005122"/>
                  <a:pt x="595822" y="3010804"/>
                </a:cubicBezTo>
                <a:cubicBezTo>
                  <a:pt x="595822" y="3014626"/>
                  <a:pt x="595795" y="3018442"/>
                  <a:pt x="595229" y="3022244"/>
                </a:cubicBezTo>
                <a:lnTo>
                  <a:pt x="594730" y="3022211"/>
                </a:lnTo>
                <a:lnTo>
                  <a:pt x="594704" y="3022706"/>
                </a:lnTo>
                <a:lnTo>
                  <a:pt x="577585" y="3021080"/>
                </a:lnTo>
                <a:cubicBezTo>
                  <a:pt x="545211" y="3020553"/>
                  <a:pt x="513331" y="3017572"/>
                  <a:pt x="482159" y="3012018"/>
                </a:cubicBezTo>
                <a:cubicBezTo>
                  <a:pt x="476582" y="3012437"/>
                  <a:pt x="471253" y="3011489"/>
                  <a:pt x="465942" y="3010478"/>
                </a:cubicBezTo>
                <a:lnTo>
                  <a:pt x="465826" y="3009330"/>
                </a:lnTo>
                <a:cubicBezTo>
                  <a:pt x="286401" y="2979630"/>
                  <a:pt x="126428" y="2894586"/>
                  <a:pt x="5028" y="2772859"/>
                </a:cubicBezTo>
                <a:close/>
                <a:moveTo>
                  <a:pt x="0" y="3835888"/>
                </a:moveTo>
                <a:lnTo>
                  <a:pt x="0" y="3704734"/>
                </a:lnTo>
                <a:lnTo>
                  <a:pt x="9314" y="3702032"/>
                </a:lnTo>
                <a:cubicBezTo>
                  <a:pt x="235521" y="3618257"/>
                  <a:pt x="405837" y="3425697"/>
                  <a:pt x="452453" y="3190516"/>
                </a:cubicBezTo>
                <a:cubicBezTo>
                  <a:pt x="280459" y="3227190"/>
                  <a:pt x="132038" y="3324188"/>
                  <a:pt x="31903" y="3457400"/>
                </a:cubicBezTo>
                <a:lnTo>
                  <a:pt x="0" y="3506992"/>
                </a:lnTo>
                <a:lnTo>
                  <a:pt x="0" y="3300549"/>
                </a:lnTo>
                <a:lnTo>
                  <a:pt x="5025" y="3294705"/>
                </a:lnTo>
                <a:cubicBezTo>
                  <a:pt x="126426" y="3173934"/>
                  <a:pt x="286398" y="3089558"/>
                  <a:pt x="465823" y="3060092"/>
                </a:cubicBezTo>
                <a:lnTo>
                  <a:pt x="465940" y="3058953"/>
                </a:lnTo>
                <a:cubicBezTo>
                  <a:pt x="471249" y="3057951"/>
                  <a:pt x="476577" y="3057010"/>
                  <a:pt x="482153" y="3057426"/>
                </a:cubicBezTo>
                <a:cubicBezTo>
                  <a:pt x="513336" y="3051913"/>
                  <a:pt x="545229" y="3048955"/>
                  <a:pt x="577614" y="3048432"/>
                </a:cubicBezTo>
                <a:lnTo>
                  <a:pt x="594702" y="3046822"/>
                </a:lnTo>
                <a:lnTo>
                  <a:pt x="594728" y="3047312"/>
                </a:lnTo>
                <a:lnTo>
                  <a:pt x="595226" y="3047280"/>
                </a:lnTo>
                <a:lnTo>
                  <a:pt x="595820" y="3058630"/>
                </a:lnTo>
                <a:cubicBezTo>
                  <a:pt x="595820" y="3064266"/>
                  <a:pt x="595761" y="3069889"/>
                  <a:pt x="594449" y="3075472"/>
                </a:cubicBezTo>
                <a:cubicBezTo>
                  <a:pt x="594491" y="3106561"/>
                  <a:pt x="592041" y="3137210"/>
                  <a:pt x="586982" y="3167222"/>
                </a:cubicBezTo>
                <a:lnTo>
                  <a:pt x="586444" y="3173846"/>
                </a:lnTo>
                <a:cubicBezTo>
                  <a:pt x="586274" y="3173851"/>
                  <a:pt x="586106" y="3173856"/>
                  <a:pt x="585938" y="3173908"/>
                </a:cubicBezTo>
                <a:cubicBezTo>
                  <a:pt x="541948" y="3480240"/>
                  <a:pt x="321278" y="3731813"/>
                  <a:pt x="26396" y="3829400"/>
                </a:cubicBezTo>
                <a:close/>
                <a:moveTo>
                  <a:pt x="0" y="4056079"/>
                </a:moveTo>
                <a:lnTo>
                  <a:pt x="0" y="3923091"/>
                </a:lnTo>
                <a:lnTo>
                  <a:pt x="9850" y="3925425"/>
                </a:lnTo>
                <a:cubicBezTo>
                  <a:pt x="194718" y="3982914"/>
                  <a:pt x="351664" y="4101018"/>
                  <a:pt x="456028" y="4255797"/>
                </a:cubicBezTo>
                <a:lnTo>
                  <a:pt x="484473" y="4305008"/>
                </a:lnTo>
                <a:lnTo>
                  <a:pt x="333423" y="4305008"/>
                </a:lnTo>
                <a:lnTo>
                  <a:pt x="281300" y="4241205"/>
                </a:lnTo>
                <a:cubicBezTo>
                  <a:pt x="223282" y="4178491"/>
                  <a:pt x="153561" y="4126262"/>
                  <a:pt x="75476" y="4087725"/>
                </a:cubicBezTo>
                <a:close/>
                <a:moveTo>
                  <a:pt x="0" y="4305008"/>
                </a:moveTo>
                <a:lnTo>
                  <a:pt x="0" y="4256099"/>
                </a:lnTo>
                <a:lnTo>
                  <a:pt x="8327" y="4271827"/>
                </a:lnTo>
                <a:lnTo>
                  <a:pt x="35009" y="4305008"/>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8"/>
          <p:cNvSpPr/>
          <p:nvPr/>
        </p:nvSpPr>
        <p:spPr>
          <a:xfrm>
            <a:off x="4228592" y="620720"/>
            <a:ext cx="7323231" cy="5593163"/>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382" name="Google Shape;382;p8"/>
          <p:cNvSpPr txBox="1"/>
          <p:nvPr>
            <p:ph type="title"/>
          </p:nvPr>
        </p:nvSpPr>
        <p:spPr>
          <a:xfrm>
            <a:off x="4713224" y="1105351"/>
            <a:ext cx="6353967" cy="3023981"/>
          </a:xfrm>
          <a:prstGeom prst="rect">
            <a:avLst/>
          </a:prstGeom>
          <a:noFill/>
          <a:ln>
            <a:noFill/>
          </a:ln>
        </p:spPr>
        <p:txBody>
          <a:bodyPr anchorCtr="0" anchor="b" bIns="45700" lIns="91425" spcFirstLastPara="1" rIns="91425" wrap="square" tIns="45700">
            <a:normAutofit/>
          </a:bodyPr>
          <a:lstStyle/>
          <a:p>
            <a:pPr indent="0" lvl="0" marL="0" rtl="0" algn="l">
              <a:lnSpc>
                <a:spcPct val="80000"/>
              </a:lnSpc>
              <a:spcBef>
                <a:spcPts val="0"/>
              </a:spcBef>
              <a:spcAft>
                <a:spcPts val="0"/>
              </a:spcAft>
              <a:buClr>
                <a:srgbClr val="FFFFFF"/>
              </a:buClr>
              <a:buSzPts val="4800"/>
              <a:buFont typeface="Twentieth Century"/>
              <a:buNone/>
            </a:pPr>
            <a:r>
              <a:rPr lang="en-US" sz="4800">
                <a:solidFill>
                  <a:srgbClr val="FFFFFF"/>
                </a:solidFill>
              </a:rPr>
              <a:t>UNIVERSITY OF ALBERTA LIBRARY</a:t>
            </a:r>
            <a:r>
              <a:rPr lang="en-US" sz="4800">
                <a:solidFill>
                  <a:srgbClr val="FFFFFF"/>
                </a:solidFill>
              </a:rPr>
              <a:t>: </a:t>
            </a:r>
            <a:endParaRPr sz="4800">
              <a:solidFill>
                <a:srgbClr val="FFFFFF"/>
              </a:solidFill>
            </a:endParaRPr>
          </a:p>
          <a:p>
            <a:pPr indent="0" lvl="0" marL="0" rtl="0" algn="l">
              <a:lnSpc>
                <a:spcPct val="80000"/>
              </a:lnSpc>
              <a:spcBef>
                <a:spcPts val="0"/>
              </a:spcBef>
              <a:spcAft>
                <a:spcPts val="0"/>
              </a:spcAft>
              <a:buClr>
                <a:srgbClr val="FFFFFF"/>
              </a:buClr>
              <a:buSzPts val="4800"/>
              <a:buFont typeface="Twentieth Century"/>
              <a:buNone/>
            </a:pPr>
            <a:r>
              <a:rPr lang="en-US" sz="4800">
                <a:solidFill>
                  <a:srgbClr val="FFFFFF"/>
                </a:solidFill>
              </a:rPr>
              <a:t>CURRENT ACTIVITIES</a:t>
            </a:r>
            <a:endParaRPr/>
          </a:p>
        </p:txBody>
      </p:sp>
      <p:sp>
        <p:nvSpPr>
          <p:cNvPr id="383" name="Google Shape;383;p8"/>
          <p:cNvSpPr txBox="1"/>
          <p:nvPr>
            <p:ph idx="1" type="body"/>
          </p:nvPr>
        </p:nvSpPr>
        <p:spPr>
          <a:xfrm>
            <a:off x="4713224" y="4297556"/>
            <a:ext cx="6353968" cy="1433391"/>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1800"/>
              <a:buNone/>
            </a:pPr>
            <a:r>
              <a:rPr lang="en-US" sz="1800">
                <a:solidFill>
                  <a:srgbClr val="FFFFFF"/>
                </a:solidFill>
              </a:rPr>
              <a:t>Strategic Planning, Testing, &amp; Supporting Local Needs</a:t>
            </a:r>
            <a:endParaRPr/>
          </a:p>
        </p:txBody>
      </p:sp>
      <p:cxnSp>
        <p:nvCxnSpPr>
          <p:cNvPr id="384" name="Google Shape;384;p8"/>
          <p:cNvCxnSpPr/>
          <p:nvPr/>
        </p:nvCxnSpPr>
        <p:spPr>
          <a:xfrm>
            <a:off x="4842932" y="4214336"/>
            <a:ext cx="5120640" cy="0"/>
          </a:xfrm>
          <a:prstGeom prst="straightConnector1">
            <a:avLst/>
          </a:prstGeom>
          <a:noFill/>
          <a:ln cap="flat" cmpd="sng" w="19050">
            <a:solidFill>
              <a:srgbClr val="FFFFFF"/>
            </a:solidFill>
            <a:prstDash val="solid"/>
            <a:round/>
            <a:headEnd len="sm" w="sm" type="none"/>
            <a:tailEnd len="sm" w="sm" type="none"/>
          </a:ln>
        </p:spPr>
      </p:cxnSp>
      <p:sp>
        <p:nvSpPr>
          <p:cNvPr id="385" name="Google Shape;385;p8"/>
          <p:cNvSpPr/>
          <p:nvPr/>
        </p:nvSpPr>
        <p:spPr>
          <a:xfrm>
            <a:off x="4064000" y="-2"/>
            <a:ext cx="164592"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386" name="Google Shape;386;p8"/>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g24f66c2b9f1_5_66"/>
          <p:cNvSpPr txBox="1"/>
          <p:nvPr>
            <p:ph type="title"/>
          </p:nvPr>
        </p:nvSpPr>
        <p:spPr>
          <a:xfrm>
            <a:off x="935130" y="791150"/>
            <a:ext cx="5548500" cy="1017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Overview</a:t>
            </a:r>
            <a:endParaRPr/>
          </a:p>
        </p:txBody>
      </p:sp>
      <p:sp>
        <p:nvSpPr>
          <p:cNvPr id="392" name="Google Shape;392;g24f66c2b9f1_5_66"/>
          <p:cNvSpPr txBox="1"/>
          <p:nvPr>
            <p:ph idx="1" type="body"/>
          </p:nvPr>
        </p:nvSpPr>
        <p:spPr>
          <a:xfrm>
            <a:off x="935125" y="2125050"/>
            <a:ext cx="10425300" cy="3993300"/>
          </a:xfrm>
          <a:prstGeom prst="rect">
            <a:avLst/>
          </a:prstGeom>
        </p:spPr>
        <p:txBody>
          <a:bodyPr anchorCtr="0" anchor="t" bIns="45700" lIns="45700" spcFirstLastPara="1" rIns="45700" wrap="square" tIns="45700">
            <a:normAutofit/>
          </a:bodyPr>
          <a:lstStyle/>
          <a:p>
            <a:pPr indent="0" lvl="0" marL="0" rtl="0" algn="l">
              <a:lnSpc>
                <a:spcPct val="100000"/>
              </a:lnSpc>
              <a:spcBef>
                <a:spcPts val="1200"/>
              </a:spcBef>
              <a:spcAft>
                <a:spcPts val="0"/>
              </a:spcAft>
              <a:buNone/>
            </a:pPr>
            <a:r>
              <a:rPr lang="en-US" sz="4000">
                <a:solidFill>
                  <a:schemeClr val="dk1"/>
                </a:solidFill>
              </a:rPr>
              <a:t>Linked Data Development Trajectory at UAL</a:t>
            </a:r>
            <a:endParaRPr sz="2700">
              <a:solidFill>
                <a:srgbClr val="0C0C0C"/>
              </a:solidFill>
            </a:endParaRPr>
          </a:p>
          <a:p>
            <a:pPr indent="-419100" lvl="0" marL="457200" marR="0" rtl="0" algn="l">
              <a:lnSpc>
                <a:spcPct val="115000"/>
              </a:lnSpc>
              <a:spcBef>
                <a:spcPts val="1000"/>
              </a:spcBef>
              <a:spcAft>
                <a:spcPts val="0"/>
              </a:spcAft>
              <a:buSzPts val="3000"/>
              <a:buChar char="●"/>
            </a:pPr>
            <a:r>
              <a:rPr lang="en-US" sz="3000"/>
              <a:t>Experimentation and exploration, xxxx-2017</a:t>
            </a:r>
            <a:endParaRPr sz="3000"/>
          </a:p>
          <a:p>
            <a:pPr indent="-419100" lvl="0" marL="457200" marR="0" rtl="0" algn="l">
              <a:lnSpc>
                <a:spcPct val="115000"/>
              </a:lnSpc>
              <a:spcBef>
                <a:spcPts val="0"/>
              </a:spcBef>
              <a:spcAft>
                <a:spcPts val="0"/>
              </a:spcAft>
              <a:buSzPts val="3000"/>
              <a:buChar char="●"/>
            </a:pPr>
            <a:r>
              <a:rPr i="1" lang="en-US" sz="3000"/>
              <a:t>Moving Forward with Linked Data</a:t>
            </a:r>
            <a:r>
              <a:rPr lang="en-US" sz="3000"/>
              <a:t>, 2017-2019</a:t>
            </a:r>
            <a:endParaRPr sz="3000"/>
          </a:p>
          <a:p>
            <a:pPr indent="-419100" lvl="0" marL="457200" marR="0" rtl="0" algn="l">
              <a:lnSpc>
                <a:spcPct val="115000"/>
              </a:lnSpc>
              <a:spcBef>
                <a:spcPts val="0"/>
              </a:spcBef>
              <a:spcAft>
                <a:spcPts val="0"/>
              </a:spcAft>
              <a:buSzPts val="3000"/>
              <a:buChar char="●"/>
            </a:pPr>
            <a:r>
              <a:rPr lang="en-US" sz="3000"/>
              <a:t>Assessment and planning, 2019-2022</a:t>
            </a:r>
            <a:endParaRPr sz="3000"/>
          </a:p>
          <a:p>
            <a:pPr indent="-419100" lvl="0" marL="457200" marR="0" rtl="0" algn="l">
              <a:lnSpc>
                <a:spcPct val="115000"/>
              </a:lnSpc>
              <a:spcBef>
                <a:spcPts val="0"/>
              </a:spcBef>
              <a:spcAft>
                <a:spcPts val="0"/>
              </a:spcAft>
              <a:buSzPts val="3000"/>
              <a:buChar char="●"/>
            </a:pPr>
            <a:r>
              <a:rPr i="1" lang="en-US" sz="3000"/>
              <a:t>Linked Data Implementation Plan</a:t>
            </a:r>
            <a:r>
              <a:rPr lang="en-US" sz="3000"/>
              <a:t> (LDIP), 2022-2027</a:t>
            </a:r>
            <a:endParaRPr sz="3000"/>
          </a:p>
          <a:p>
            <a:pPr indent="-419100" lvl="1" marL="914400" marR="0" rtl="0" algn="l">
              <a:lnSpc>
                <a:spcPct val="115000"/>
              </a:lnSpc>
              <a:spcBef>
                <a:spcPts val="0"/>
              </a:spcBef>
              <a:spcAft>
                <a:spcPts val="0"/>
              </a:spcAft>
              <a:buSzPts val="3000"/>
              <a:buChar char="○"/>
            </a:pPr>
            <a:r>
              <a:rPr lang="en-US" sz="3000"/>
              <a:t>LSP Migration, 2023-2025</a:t>
            </a:r>
            <a:endParaRPr sz="3400">
              <a:solidFill>
                <a:srgbClr val="0C0C0C"/>
              </a:solidFill>
            </a:endParaRPr>
          </a:p>
          <a:p>
            <a:pPr indent="0" lvl="0" marL="0" rtl="0" algn="l">
              <a:spcBef>
                <a:spcPts val="1200"/>
              </a:spcBef>
              <a:spcAft>
                <a:spcPts val="200"/>
              </a:spcAft>
              <a:buNone/>
            </a:pPr>
            <a:r>
              <a:t/>
            </a:r>
            <a:endParaRPr>
              <a:solidFill>
                <a:srgbClr val="0C0C0C"/>
              </a:solidFill>
            </a:endParaRPr>
          </a:p>
        </p:txBody>
      </p:sp>
      <p:sp>
        <p:nvSpPr>
          <p:cNvPr id="393" name="Google Shape;393;g24f66c2b9f1_5_66"/>
          <p:cNvSpPr txBox="1"/>
          <p:nvPr>
            <p:ph idx="12" type="sldNum"/>
          </p:nvPr>
        </p:nvSpPr>
        <p:spPr>
          <a:xfrm>
            <a:off x="11320333" y="6241346"/>
            <a:ext cx="731700" cy="524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 name="Shape 397"/>
        <p:cNvGrpSpPr/>
        <p:nvPr/>
      </p:nvGrpSpPr>
      <p:grpSpPr>
        <a:xfrm>
          <a:off x="0" y="0"/>
          <a:ext cx="0" cy="0"/>
          <a:chOff x="0" y="0"/>
          <a:chExt cx="0" cy="0"/>
        </a:xfrm>
      </p:grpSpPr>
      <p:sp>
        <p:nvSpPr>
          <p:cNvPr id="398" name="Google Shape;398;g24f66c2b9f1_5_0"/>
          <p:cNvSpPr txBox="1"/>
          <p:nvPr>
            <p:ph type="title"/>
          </p:nvPr>
        </p:nvSpPr>
        <p:spPr>
          <a:xfrm>
            <a:off x="415600" y="593367"/>
            <a:ext cx="11360700" cy="763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t/>
            </a:r>
            <a:endParaRPr/>
          </a:p>
        </p:txBody>
      </p:sp>
      <p:sp>
        <p:nvSpPr>
          <p:cNvPr id="399" name="Google Shape;399;g24f66c2b9f1_5_0"/>
          <p:cNvSpPr txBox="1"/>
          <p:nvPr>
            <p:ph idx="1" type="body"/>
          </p:nvPr>
        </p:nvSpPr>
        <p:spPr>
          <a:xfrm>
            <a:off x="415600" y="1536633"/>
            <a:ext cx="11360700" cy="4555200"/>
          </a:xfrm>
          <a:prstGeom prst="rect">
            <a:avLst/>
          </a:prstGeom>
        </p:spPr>
        <p:txBody>
          <a:bodyPr anchorCtr="0" anchor="t" bIns="45700" lIns="45700" spcFirstLastPara="1" rIns="45700" wrap="square" tIns="45700">
            <a:normAutofit/>
          </a:bodyPr>
          <a:lstStyle/>
          <a:p>
            <a:pPr indent="0" lvl="0" marL="0" rtl="0" algn="l">
              <a:spcBef>
                <a:spcPts val="1200"/>
              </a:spcBef>
              <a:spcAft>
                <a:spcPts val="200"/>
              </a:spcAft>
              <a:buNone/>
            </a:pPr>
            <a:r>
              <a:t/>
            </a:r>
            <a:endParaRPr/>
          </a:p>
        </p:txBody>
      </p:sp>
      <p:pic>
        <p:nvPicPr>
          <p:cNvPr id="400" name="Google Shape;400;g24f66c2b9f1_5_0">
            <a:hlinkClick r:id="rId3"/>
          </p:cNvPr>
          <p:cNvPicPr preferRelativeResize="0"/>
          <p:nvPr/>
        </p:nvPicPr>
        <p:blipFill>
          <a:blip r:embed="rId4">
            <a:alphaModFix/>
          </a:blip>
          <a:stretch>
            <a:fillRect/>
          </a:stretch>
        </p:blipFill>
        <p:spPr>
          <a:xfrm>
            <a:off x="0" y="0"/>
            <a:ext cx="12192000" cy="6858000"/>
          </a:xfrm>
          <a:prstGeom prst="rect">
            <a:avLst/>
          </a:prstGeom>
          <a:noFill/>
          <a:ln>
            <a:noFill/>
          </a:ln>
        </p:spPr>
      </p:pic>
      <p:sp>
        <p:nvSpPr>
          <p:cNvPr id="401" name="Google Shape;401;g24f66c2b9f1_5_0"/>
          <p:cNvSpPr txBox="1"/>
          <p:nvPr/>
        </p:nvSpPr>
        <p:spPr>
          <a:xfrm>
            <a:off x="660867" y="6390033"/>
            <a:ext cx="11360700" cy="477000"/>
          </a:xfrm>
          <a:prstGeom prst="rect">
            <a:avLst/>
          </a:prstGeom>
          <a:noFill/>
          <a:ln>
            <a:noFill/>
          </a:ln>
        </p:spPr>
        <p:txBody>
          <a:bodyPr anchorCtr="0" anchor="t" bIns="121900" lIns="121900" spcFirstLastPara="1" rIns="121900" wrap="square" tIns="121900">
            <a:spAutoFit/>
          </a:bodyPr>
          <a:lstStyle/>
          <a:p>
            <a:pPr indent="0" lvl="0" marL="0" rtl="0" algn="r">
              <a:spcBef>
                <a:spcPts val="0"/>
              </a:spcBef>
              <a:spcAft>
                <a:spcPts val="0"/>
              </a:spcAft>
              <a:buNone/>
            </a:pPr>
            <a:r>
              <a:rPr lang="en-US" sz="1500">
                <a:solidFill>
                  <a:schemeClr val="dk1"/>
                </a:solidFill>
                <a:latin typeface="Average"/>
                <a:ea typeface="Average"/>
                <a:cs typeface="Average"/>
                <a:sym typeface="Average"/>
              </a:rPr>
              <a:t>https://docs.google.com/document/d/1heSEuYO_9fry764ywAZak2Zc5J5vpvMB-zqEg4cAPY8/edit?usp=sharing</a:t>
            </a:r>
            <a:endParaRPr sz="1500">
              <a:solidFill>
                <a:schemeClr val="dk1"/>
              </a:solidFill>
              <a:latin typeface="Average"/>
              <a:ea typeface="Average"/>
              <a:cs typeface="Average"/>
              <a:sym typeface="Average"/>
            </a:endParaRPr>
          </a:p>
        </p:txBody>
      </p:sp>
      <p:sp>
        <p:nvSpPr>
          <p:cNvPr id="402" name="Google Shape;402;g24f66c2b9f1_5_0"/>
          <p:cNvSpPr txBox="1"/>
          <p:nvPr>
            <p:ph idx="12" type="sldNum"/>
          </p:nvPr>
        </p:nvSpPr>
        <p:spPr>
          <a:xfrm>
            <a:off x="11320333" y="6241346"/>
            <a:ext cx="731700" cy="524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sp>
        <p:nvSpPr>
          <p:cNvPr id="407" name="Google Shape;407;g24f66c2b9f1_5_605"/>
          <p:cNvSpPr txBox="1"/>
          <p:nvPr>
            <p:ph type="title"/>
          </p:nvPr>
        </p:nvSpPr>
        <p:spPr>
          <a:xfrm>
            <a:off x="1024128" y="585216"/>
            <a:ext cx="9720000" cy="1499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LDIP Goals</a:t>
            </a:r>
            <a:endParaRPr/>
          </a:p>
        </p:txBody>
      </p:sp>
      <p:sp>
        <p:nvSpPr>
          <p:cNvPr id="408" name="Google Shape;408;g24f66c2b9f1_5_605"/>
          <p:cNvSpPr txBox="1"/>
          <p:nvPr>
            <p:ph idx="1" type="body"/>
          </p:nvPr>
        </p:nvSpPr>
        <p:spPr>
          <a:xfrm>
            <a:off x="1024125" y="1838075"/>
            <a:ext cx="9720000" cy="4471200"/>
          </a:xfrm>
          <a:prstGeom prst="rect">
            <a:avLst/>
          </a:prstGeom>
        </p:spPr>
        <p:txBody>
          <a:bodyPr anchorCtr="0" anchor="t" bIns="45700" lIns="45700" spcFirstLastPara="1" rIns="45700" wrap="square" tIns="45700">
            <a:noAutofit/>
          </a:bodyPr>
          <a:lstStyle/>
          <a:p>
            <a:pPr indent="-374650" lvl="0" marL="457200" rtl="0" algn="l">
              <a:lnSpc>
                <a:spcPct val="100000"/>
              </a:lnSpc>
              <a:spcBef>
                <a:spcPts val="0"/>
              </a:spcBef>
              <a:spcAft>
                <a:spcPts val="0"/>
              </a:spcAft>
              <a:buSzPts val="2300"/>
              <a:buChar char="●"/>
            </a:pPr>
            <a:r>
              <a:rPr lang="en-US" sz="2300"/>
              <a:t>Facilitate different modes of discovery for enhancing user discovery experiences.</a:t>
            </a:r>
            <a:endParaRPr sz="2300"/>
          </a:p>
          <a:p>
            <a:pPr indent="-374650" lvl="0" marL="457200" rtl="0" algn="l">
              <a:lnSpc>
                <a:spcPct val="100000"/>
              </a:lnSpc>
              <a:spcBef>
                <a:spcPts val="1000"/>
              </a:spcBef>
              <a:spcAft>
                <a:spcPts val="0"/>
              </a:spcAft>
              <a:buSzPts val="2300"/>
              <a:buChar char="●"/>
            </a:pPr>
            <a:r>
              <a:rPr lang="en-US" sz="2300"/>
              <a:t>Enable new modes of discovery within and across collections (ours and others’). </a:t>
            </a:r>
            <a:endParaRPr sz="2300"/>
          </a:p>
          <a:p>
            <a:pPr indent="-374650" lvl="0" marL="457200" rtl="0" algn="l">
              <a:lnSpc>
                <a:spcPct val="100000"/>
              </a:lnSpc>
              <a:spcBef>
                <a:spcPts val="1000"/>
              </a:spcBef>
              <a:spcAft>
                <a:spcPts val="0"/>
              </a:spcAft>
              <a:buSzPts val="2300"/>
              <a:buChar char="●"/>
            </a:pPr>
            <a:r>
              <a:rPr lang="en-US" sz="2300"/>
              <a:t>Provide open access to our metadata for the widest of audiences.</a:t>
            </a:r>
            <a:endParaRPr sz="2300"/>
          </a:p>
          <a:p>
            <a:pPr indent="-374650" lvl="0" marL="457200" rtl="0" algn="l">
              <a:lnSpc>
                <a:spcPct val="100000"/>
              </a:lnSpc>
              <a:spcBef>
                <a:spcPts val="1000"/>
              </a:spcBef>
              <a:spcAft>
                <a:spcPts val="0"/>
              </a:spcAft>
              <a:buSzPts val="2300"/>
              <a:buChar char="●"/>
            </a:pPr>
            <a:r>
              <a:rPr lang="en-US" sz="2300"/>
              <a:t>Support cataloguing and metadata practices to incorporate more appropriate and respectful terminology in our vocabularies.</a:t>
            </a:r>
            <a:endParaRPr sz="2300"/>
          </a:p>
          <a:p>
            <a:pPr indent="-374650" lvl="0" marL="457200" rtl="0" algn="l">
              <a:lnSpc>
                <a:spcPct val="100000"/>
              </a:lnSpc>
              <a:spcBef>
                <a:spcPts val="1000"/>
              </a:spcBef>
              <a:spcAft>
                <a:spcPts val="0"/>
              </a:spcAft>
              <a:buSzPts val="2300"/>
              <a:buChar char="●"/>
            </a:pPr>
            <a:r>
              <a:rPr lang="en-US" sz="2300"/>
              <a:t>Improve </a:t>
            </a:r>
            <a:r>
              <a:rPr lang="en-US" sz="2300">
                <a:solidFill>
                  <a:srgbClr val="222222"/>
                </a:solidFill>
                <a:highlight>
                  <a:srgbClr val="FFFFFF"/>
                </a:highlight>
              </a:rPr>
              <a:t>workflows for data transformation, migration, assessment, and enhancement.</a:t>
            </a:r>
            <a:endParaRPr sz="2300">
              <a:solidFill>
                <a:srgbClr val="222222"/>
              </a:solidFill>
              <a:highlight>
                <a:srgbClr val="FFFFFF"/>
              </a:highlight>
            </a:endParaRPr>
          </a:p>
          <a:p>
            <a:pPr indent="-374650" lvl="0" marL="457200" rtl="0" algn="l">
              <a:lnSpc>
                <a:spcPct val="100000"/>
              </a:lnSpc>
              <a:spcBef>
                <a:spcPts val="1000"/>
              </a:spcBef>
              <a:spcAft>
                <a:spcPts val="1000"/>
              </a:spcAft>
              <a:buSzPts val="2300"/>
              <a:buChar char="●"/>
            </a:pPr>
            <a:r>
              <a:rPr lang="en-US" sz="2300">
                <a:solidFill>
                  <a:srgbClr val="222222"/>
                </a:solidFill>
                <a:highlight>
                  <a:srgbClr val="FFFFFF"/>
                </a:highlight>
              </a:rPr>
              <a:t>Support long term data preservation with emerging linked data standards.</a:t>
            </a:r>
            <a:endParaRPr sz="3400"/>
          </a:p>
        </p:txBody>
      </p:sp>
      <p:sp>
        <p:nvSpPr>
          <p:cNvPr id="409" name="Google Shape;409;g24f66c2b9f1_5_605"/>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 name="Shape 413"/>
        <p:cNvGrpSpPr/>
        <p:nvPr/>
      </p:nvGrpSpPr>
      <p:grpSpPr>
        <a:xfrm>
          <a:off x="0" y="0"/>
          <a:ext cx="0" cy="0"/>
          <a:chOff x="0" y="0"/>
          <a:chExt cx="0" cy="0"/>
        </a:xfrm>
      </p:grpSpPr>
      <p:sp>
        <p:nvSpPr>
          <p:cNvPr id="414" name="Google Shape;414;g2520100a313_0_132"/>
          <p:cNvSpPr/>
          <p:nvPr/>
        </p:nvSpPr>
        <p:spPr>
          <a:xfrm>
            <a:off x="2427333" y="2716367"/>
            <a:ext cx="1780800" cy="1669500"/>
          </a:xfrm>
          <a:prstGeom prst="ellipse">
            <a:avLst/>
          </a:prstGeom>
          <a:solidFill>
            <a:srgbClr val="F4CCCC"/>
          </a:solidFill>
          <a:ln cap="flat" cmpd="sng" w="28575">
            <a:solidFill>
              <a:srgbClr val="EA9999"/>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spcBef>
                <a:spcPts val="0"/>
              </a:spcBef>
              <a:spcAft>
                <a:spcPts val="0"/>
              </a:spcAft>
              <a:buNone/>
            </a:pPr>
            <a:r>
              <a:rPr b="1" lang="en-US" sz="1900"/>
              <a:t>Sapientia +J Cricket</a:t>
            </a:r>
            <a:endParaRPr b="1" sz="1900"/>
          </a:p>
        </p:txBody>
      </p:sp>
      <p:sp>
        <p:nvSpPr>
          <p:cNvPr id="415" name="Google Shape;415;g2520100a313_0_132"/>
          <p:cNvSpPr/>
          <p:nvPr/>
        </p:nvSpPr>
        <p:spPr>
          <a:xfrm>
            <a:off x="6796167" y="5321533"/>
            <a:ext cx="1489500" cy="1277700"/>
          </a:xfrm>
          <a:prstGeom prst="ellipse">
            <a:avLst/>
          </a:prstGeom>
          <a:solidFill>
            <a:srgbClr val="E6B8AF"/>
          </a:solidFill>
          <a:ln cap="flat" cmpd="sng" w="28575">
            <a:solidFill>
              <a:srgbClr val="980000"/>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rPr b="1" lang="en-US" sz="1900"/>
              <a:t>Sinopia</a:t>
            </a:r>
            <a:endParaRPr b="1" sz="1900"/>
          </a:p>
        </p:txBody>
      </p:sp>
      <p:sp>
        <p:nvSpPr>
          <p:cNvPr id="416" name="Google Shape;416;g2520100a313_0_132"/>
          <p:cNvSpPr/>
          <p:nvPr/>
        </p:nvSpPr>
        <p:spPr>
          <a:xfrm>
            <a:off x="10238567" y="3162333"/>
            <a:ext cx="1269300" cy="1128300"/>
          </a:xfrm>
          <a:prstGeom prst="ellipse">
            <a:avLst/>
          </a:prstGeom>
          <a:solidFill>
            <a:srgbClr val="55C3ED"/>
          </a:solidFill>
          <a:ln cap="flat" cmpd="sng" w="28575">
            <a:solidFill>
              <a:srgbClr val="1CADE4"/>
            </a:solidFill>
            <a:prstDash val="solid"/>
            <a:round/>
            <a:headEnd len="sm" w="sm" type="none"/>
            <a:tailEnd len="sm" w="sm" type="none"/>
          </a:ln>
        </p:spPr>
        <p:txBody>
          <a:bodyPr anchorCtr="0" anchor="ctr" bIns="121900" lIns="121900" spcFirstLastPara="1" rIns="121900" wrap="square" tIns="121900">
            <a:noAutofit/>
          </a:bodyPr>
          <a:lstStyle/>
          <a:p>
            <a:pPr indent="0" lvl="0" marL="0" rtl="0" algn="ctr">
              <a:spcBef>
                <a:spcPts val="0"/>
              </a:spcBef>
              <a:spcAft>
                <a:spcPts val="0"/>
              </a:spcAft>
              <a:buNone/>
            </a:pPr>
            <a:r>
              <a:rPr b="1" lang="en-US" sz="1900"/>
              <a:t>LSP</a:t>
            </a:r>
            <a:endParaRPr b="1" sz="1900"/>
          </a:p>
        </p:txBody>
      </p:sp>
      <p:sp>
        <p:nvSpPr>
          <p:cNvPr id="417" name="Google Shape;417;g2520100a313_0_132"/>
          <p:cNvSpPr/>
          <p:nvPr/>
        </p:nvSpPr>
        <p:spPr>
          <a:xfrm>
            <a:off x="6685967" y="605100"/>
            <a:ext cx="1710000" cy="1463100"/>
          </a:xfrm>
          <a:prstGeom prst="ellipse">
            <a:avLst/>
          </a:prstGeom>
          <a:solidFill>
            <a:srgbClr val="F4CCCC"/>
          </a:solidFill>
          <a:ln cap="flat" cmpd="sng" w="28575">
            <a:solidFill>
              <a:srgbClr val="E06666"/>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spcBef>
                <a:spcPts val="0"/>
              </a:spcBef>
              <a:spcAft>
                <a:spcPts val="0"/>
              </a:spcAft>
              <a:buNone/>
            </a:pPr>
            <a:r>
              <a:rPr b="1" lang="en-US" sz="1900"/>
              <a:t>Share-VDE</a:t>
            </a:r>
            <a:endParaRPr b="1" sz="1900"/>
          </a:p>
        </p:txBody>
      </p:sp>
      <p:cxnSp>
        <p:nvCxnSpPr>
          <p:cNvPr id="418" name="Google Shape;418;g2520100a313_0_132"/>
          <p:cNvCxnSpPr>
            <a:stCxn id="417" idx="6"/>
            <a:endCxn id="416" idx="0"/>
          </p:cNvCxnSpPr>
          <p:nvPr/>
        </p:nvCxnSpPr>
        <p:spPr>
          <a:xfrm>
            <a:off x="8395967" y="1336650"/>
            <a:ext cx="2477400" cy="1825800"/>
          </a:xfrm>
          <a:prstGeom prst="curvedConnector2">
            <a:avLst/>
          </a:prstGeom>
          <a:noFill/>
          <a:ln cap="flat" cmpd="sng" w="28575">
            <a:solidFill>
              <a:schemeClr val="dk2"/>
            </a:solidFill>
            <a:prstDash val="solid"/>
            <a:round/>
            <a:headEnd len="med" w="med" type="stealth"/>
            <a:tailEnd len="med" w="med" type="none"/>
          </a:ln>
        </p:spPr>
      </p:cxnSp>
      <p:cxnSp>
        <p:nvCxnSpPr>
          <p:cNvPr id="419" name="Google Shape;419;g2520100a313_0_132"/>
          <p:cNvCxnSpPr>
            <a:stCxn id="417" idx="0"/>
            <a:endCxn id="416" idx="6"/>
          </p:cNvCxnSpPr>
          <p:nvPr/>
        </p:nvCxnSpPr>
        <p:spPr>
          <a:xfrm flipH="1" rot="-5400000">
            <a:off x="7963667" y="182400"/>
            <a:ext cx="3121500" cy="3966900"/>
          </a:xfrm>
          <a:prstGeom prst="curvedConnector4">
            <a:avLst>
              <a:gd fmla="val -10171" name="adj1"/>
              <a:gd fmla="val 108004" name="adj2"/>
            </a:avLst>
          </a:prstGeom>
          <a:noFill/>
          <a:ln cap="flat" cmpd="sng" w="28575">
            <a:solidFill>
              <a:srgbClr val="93C47D"/>
            </a:solidFill>
            <a:prstDash val="solid"/>
            <a:round/>
            <a:headEnd len="med" w="med" type="none"/>
            <a:tailEnd len="med" w="med" type="stealth"/>
          </a:ln>
        </p:spPr>
      </p:cxnSp>
      <p:cxnSp>
        <p:nvCxnSpPr>
          <p:cNvPr id="420" name="Google Shape;420;g2520100a313_0_132"/>
          <p:cNvCxnSpPr>
            <a:stCxn id="415" idx="6"/>
            <a:endCxn id="416" idx="4"/>
          </p:cNvCxnSpPr>
          <p:nvPr/>
        </p:nvCxnSpPr>
        <p:spPr>
          <a:xfrm flipH="1" rot="10800000">
            <a:off x="8285667" y="4290583"/>
            <a:ext cx="2587500" cy="1669800"/>
          </a:xfrm>
          <a:prstGeom prst="curvedConnector2">
            <a:avLst/>
          </a:prstGeom>
          <a:noFill/>
          <a:ln cap="flat" cmpd="sng" w="28575">
            <a:solidFill>
              <a:srgbClr val="FF0000"/>
            </a:solidFill>
            <a:prstDash val="solid"/>
            <a:round/>
            <a:headEnd len="med" w="med" type="none"/>
            <a:tailEnd len="med" w="med" type="stealth"/>
          </a:ln>
        </p:spPr>
      </p:cxnSp>
      <p:cxnSp>
        <p:nvCxnSpPr>
          <p:cNvPr id="421" name="Google Shape;421;g2520100a313_0_132"/>
          <p:cNvCxnSpPr>
            <a:stCxn id="417" idx="2"/>
            <a:endCxn id="415" idx="2"/>
          </p:cNvCxnSpPr>
          <p:nvPr/>
        </p:nvCxnSpPr>
        <p:spPr>
          <a:xfrm>
            <a:off x="6685967" y="1336650"/>
            <a:ext cx="110100" cy="4623600"/>
          </a:xfrm>
          <a:prstGeom prst="curvedConnector3">
            <a:avLst>
              <a:gd fmla="val -2244324" name="adj1"/>
            </a:avLst>
          </a:prstGeom>
          <a:noFill/>
          <a:ln cap="flat" cmpd="sng" w="28575">
            <a:solidFill>
              <a:srgbClr val="93C47D"/>
            </a:solidFill>
            <a:prstDash val="solid"/>
            <a:round/>
            <a:headEnd len="med" w="med" type="none"/>
            <a:tailEnd len="med" w="med" type="stealth"/>
          </a:ln>
        </p:spPr>
      </p:cxnSp>
      <p:cxnSp>
        <p:nvCxnSpPr>
          <p:cNvPr id="422" name="Google Shape;422;g2520100a313_0_132"/>
          <p:cNvCxnSpPr>
            <a:stCxn id="417" idx="2"/>
            <a:endCxn id="415" idx="2"/>
          </p:cNvCxnSpPr>
          <p:nvPr/>
        </p:nvCxnSpPr>
        <p:spPr>
          <a:xfrm>
            <a:off x="6685967" y="1336650"/>
            <a:ext cx="110100" cy="4623600"/>
          </a:xfrm>
          <a:prstGeom prst="curvedConnector3">
            <a:avLst>
              <a:gd fmla="val -1797192" name="adj1"/>
            </a:avLst>
          </a:prstGeom>
          <a:noFill/>
          <a:ln cap="flat" cmpd="sng" w="28575">
            <a:solidFill>
              <a:schemeClr val="dk2"/>
            </a:solidFill>
            <a:prstDash val="solid"/>
            <a:round/>
            <a:headEnd len="med" w="med" type="stealth"/>
            <a:tailEnd len="med" w="med" type="stealth"/>
          </a:ln>
        </p:spPr>
      </p:cxnSp>
      <p:sp>
        <p:nvSpPr>
          <p:cNvPr id="423" name="Google Shape;423;g2520100a313_0_132"/>
          <p:cNvSpPr/>
          <p:nvPr/>
        </p:nvSpPr>
        <p:spPr>
          <a:xfrm>
            <a:off x="6394967" y="4448400"/>
            <a:ext cx="2292000" cy="758100"/>
          </a:xfrm>
          <a:prstGeom prst="rect">
            <a:avLst/>
          </a:prstGeom>
          <a:solidFill>
            <a:schemeClr val="lt2"/>
          </a:solidFill>
          <a:ln cap="flat" cmpd="sng" w="9525">
            <a:solidFill>
              <a:srgbClr val="1CADE4"/>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rPr lang="en-US" sz="1600"/>
              <a:t>Original and copy cataloguing in Sinopia</a:t>
            </a:r>
            <a:endParaRPr sz="1600"/>
          </a:p>
        </p:txBody>
      </p:sp>
      <p:sp>
        <p:nvSpPr>
          <p:cNvPr id="424" name="Google Shape;424;g2520100a313_0_132"/>
          <p:cNvSpPr/>
          <p:nvPr/>
        </p:nvSpPr>
        <p:spPr>
          <a:xfrm>
            <a:off x="2332533" y="1680500"/>
            <a:ext cx="2292000" cy="634800"/>
          </a:xfrm>
          <a:prstGeom prst="rect">
            <a:avLst/>
          </a:prstGeom>
          <a:solidFill>
            <a:schemeClr val="lt2"/>
          </a:solidFill>
          <a:ln cap="flat" cmpd="sng" w="9525">
            <a:solidFill>
              <a:srgbClr val="1CADE4"/>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rPr lang="en-US" sz="1600"/>
              <a:t>Entity Management in Share-VDE J. Cricket</a:t>
            </a:r>
            <a:endParaRPr sz="1600"/>
          </a:p>
        </p:txBody>
      </p:sp>
      <p:sp>
        <p:nvSpPr>
          <p:cNvPr id="425" name="Google Shape;425;g2520100a313_0_132"/>
          <p:cNvSpPr/>
          <p:nvPr/>
        </p:nvSpPr>
        <p:spPr>
          <a:xfrm>
            <a:off x="8441934" y="605100"/>
            <a:ext cx="2000400" cy="555300"/>
          </a:xfrm>
          <a:prstGeom prst="rect">
            <a:avLst/>
          </a:prstGeom>
          <a:solidFill>
            <a:schemeClr val="lt2"/>
          </a:solidFill>
          <a:ln cap="flat" cmpd="sng" w="9525">
            <a:solidFill>
              <a:srgbClr val="1CADE4"/>
            </a:solidFill>
            <a:prstDash val="solid"/>
            <a:round/>
            <a:headEnd len="sm" w="sm" type="none"/>
            <a:tailEnd len="sm" w="sm" type="none"/>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600"/>
              <a:t>Test LD Discovery; Access to Data</a:t>
            </a:r>
            <a:endParaRPr sz="1600"/>
          </a:p>
        </p:txBody>
      </p:sp>
      <p:sp>
        <p:nvSpPr>
          <p:cNvPr id="426" name="Google Shape;426;g2520100a313_0_132"/>
          <p:cNvSpPr/>
          <p:nvPr/>
        </p:nvSpPr>
        <p:spPr>
          <a:xfrm>
            <a:off x="1060150" y="308625"/>
            <a:ext cx="2955000" cy="763500"/>
          </a:xfrm>
          <a:prstGeom prst="rect">
            <a:avLst/>
          </a:prstGeom>
          <a:solidFill>
            <a:schemeClr val="lt2"/>
          </a:solidFill>
          <a:ln cap="flat" cmpd="sng" w="9525">
            <a:solidFill>
              <a:srgbClr val="1CADE4"/>
            </a:solidFill>
            <a:prstDash val="solid"/>
            <a:round/>
            <a:headEnd len="sm" w="sm" type="none"/>
            <a:tailEnd len="sm" w="sm" type="none"/>
          </a:ln>
        </p:spPr>
        <p:txBody>
          <a:bodyPr anchorCtr="0" anchor="ctr" bIns="121900" lIns="121900" spcFirstLastPara="1" rIns="121900" wrap="square" tIns="121900">
            <a:noAutofit/>
          </a:bodyPr>
          <a:lstStyle/>
          <a:p>
            <a:pPr indent="0" lvl="0" marL="0" rtl="0" algn="ctr">
              <a:spcBef>
                <a:spcPts val="0"/>
              </a:spcBef>
              <a:spcAft>
                <a:spcPts val="0"/>
              </a:spcAft>
              <a:buNone/>
            </a:pPr>
            <a:r>
              <a:t/>
            </a:r>
            <a:endParaRPr b="1" sz="1900"/>
          </a:p>
          <a:p>
            <a:pPr indent="0" lvl="0" marL="0" rtl="0" algn="ctr">
              <a:spcBef>
                <a:spcPts val="0"/>
              </a:spcBef>
              <a:spcAft>
                <a:spcPts val="0"/>
              </a:spcAft>
              <a:buNone/>
            </a:pPr>
            <a:r>
              <a:rPr b="1" lang="en-US" sz="1900"/>
              <a:t>Hybrid </a:t>
            </a:r>
            <a:r>
              <a:rPr b="1" lang="en-US" sz="1900"/>
              <a:t>LD Cataloguing Ecosystem</a:t>
            </a:r>
            <a:endParaRPr b="1" sz="1900"/>
          </a:p>
          <a:p>
            <a:pPr indent="0" lvl="0" marL="0" rtl="0" algn="ctr">
              <a:spcBef>
                <a:spcPts val="0"/>
              </a:spcBef>
              <a:spcAft>
                <a:spcPts val="0"/>
              </a:spcAft>
              <a:buNone/>
            </a:pPr>
            <a:r>
              <a:t/>
            </a:r>
            <a:endParaRPr b="1" sz="1900"/>
          </a:p>
        </p:txBody>
      </p:sp>
      <p:sp>
        <p:nvSpPr>
          <p:cNvPr id="427" name="Google Shape;427;g2520100a313_0_132"/>
          <p:cNvSpPr/>
          <p:nvPr/>
        </p:nvSpPr>
        <p:spPr>
          <a:xfrm>
            <a:off x="10967275" y="367525"/>
            <a:ext cx="1029600" cy="402000"/>
          </a:xfrm>
          <a:prstGeom prst="rect">
            <a:avLst/>
          </a:prstGeom>
          <a:solidFill>
            <a:schemeClr val="lt2"/>
          </a:solidFill>
          <a:ln cap="flat" cmpd="sng" w="9525">
            <a:solidFill>
              <a:srgbClr val="1CADE4"/>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rPr lang="en-US" sz="1900"/>
              <a:t>bf2mrc</a:t>
            </a:r>
            <a:endParaRPr sz="1900"/>
          </a:p>
        </p:txBody>
      </p:sp>
      <p:sp>
        <p:nvSpPr>
          <p:cNvPr id="428" name="Google Shape;428;g2520100a313_0_132"/>
          <p:cNvSpPr/>
          <p:nvPr/>
        </p:nvSpPr>
        <p:spPr>
          <a:xfrm>
            <a:off x="8962875" y="1991775"/>
            <a:ext cx="1029600" cy="402000"/>
          </a:xfrm>
          <a:prstGeom prst="rect">
            <a:avLst/>
          </a:prstGeom>
          <a:solidFill>
            <a:schemeClr val="lt2"/>
          </a:solidFill>
          <a:ln cap="flat" cmpd="sng" w="9525">
            <a:solidFill>
              <a:srgbClr val="1CADE4"/>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rPr lang="en-US" sz="1900"/>
              <a:t>mrc2bf</a:t>
            </a:r>
            <a:endParaRPr sz="1900"/>
          </a:p>
        </p:txBody>
      </p:sp>
      <p:sp>
        <p:nvSpPr>
          <p:cNvPr id="429" name="Google Shape;429;g2520100a313_0_132"/>
          <p:cNvSpPr/>
          <p:nvPr/>
        </p:nvSpPr>
        <p:spPr>
          <a:xfrm>
            <a:off x="4858650" y="3187800"/>
            <a:ext cx="1780800" cy="634800"/>
          </a:xfrm>
          <a:prstGeom prst="rect">
            <a:avLst/>
          </a:prstGeom>
          <a:solidFill>
            <a:schemeClr val="lt2"/>
          </a:solidFill>
          <a:ln cap="flat" cmpd="sng" w="9525">
            <a:solidFill>
              <a:srgbClr val="1CADE4"/>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None/>
            </a:pPr>
            <a:r>
              <a:rPr lang="en-US" sz="1900"/>
              <a:t>bf-bf harmonization</a:t>
            </a:r>
            <a:endParaRPr sz="1900"/>
          </a:p>
        </p:txBody>
      </p:sp>
      <p:sp>
        <p:nvSpPr>
          <p:cNvPr id="430" name="Google Shape;430;g2520100a313_0_132"/>
          <p:cNvSpPr/>
          <p:nvPr/>
        </p:nvSpPr>
        <p:spPr>
          <a:xfrm>
            <a:off x="10358425" y="5321525"/>
            <a:ext cx="1029600" cy="402000"/>
          </a:xfrm>
          <a:prstGeom prst="rect">
            <a:avLst/>
          </a:prstGeom>
          <a:solidFill>
            <a:schemeClr val="lt2"/>
          </a:solidFill>
          <a:ln cap="flat" cmpd="sng" w="9525">
            <a:solidFill>
              <a:srgbClr val="1CADE4"/>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rPr lang="en-US" sz="1900"/>
              <a:t>bf2mrc</a:t>
            </a:r>
            <a:endParaRPr sz="1900"/>
          </a:p>
        </p:txBody>
      </p:sp>
      <p:sp>
        <p:nvSpPr>
          <p:cNvPr id="431" name="Google Shape;431;g2520100a313_0_132"/>
          <p:cNvSpPr txBox="1"/>
          <p:nvPr>
            <p:ph idx="4294967295" type="title"/>
          </p:nvPr>
        </p:nvSpPr>
        <p:spPr>
          <a:xfrm>
            <a:off x="497849" y="4786950"/>
            <a:ext cx="4360800" cy="763500"/>
          </a:xfrm>
          <a:prstGeom prst="rect">
            <a:avLst/>
          </a:prstGeom>
        </p:spPr>
        <p:txBody>
          <a:bodyPr anchorCtr="0" anchor="t" bIns="121900" lIns="121900" spcFirstLastPara="1" rIns="121900" wrap="square" tIns="121900">
            <a:noAutofit/>
          </a:bodyPr>
          <a:lstStyle/>
          <a:p>
            <a:pPr indent="0" lvl="0" marL="0" rtl="0" algn="l">
              <a:spcBef>
                <a:spcPts val="0"/>
              </a:spcBef>
              <a:spcAft>
                <a:spcPts val="0"/>
              </a:spcAft>
              <a:buNone/>
            </a:pPr>
            <a:r>
              <a:rPr lang="en-US">
                <a:solidFill>
                  <a:srgbClr val="0C0C0C"/>
                </a:solidFill>
                <a:latin typeface="Twentieth Century"/>
                <a:ea typeface="Twentieth Century"/>
                <a:cs typeface="Twentieth Century"/>
                <a:sym typeface="Twentieth Century"/>
              </a:rPr>
              <a:t>Creating a new ecosystem with LD tools and metadata</a:t>
            </a:r>
            <a:endParaRPr>
              <a:solidFill>
                <a:srgbClr val="0C0C0C"/>
              </a:solidFill>
              <a:latin typeface="Twentieth Century"/>
              <a:ea typeface="Twentieth Century"/>
              <a:cs typeface="Twentieth Century"/>
              <a:sym typeface="Twentieth Century"/>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g252ae4b254b_0_169"/>
          <p:cNvSpPr txBox="1"/>
          <p:nvPr>
            <p:ph idx="1" type="body"/>
          </p:nvPr>
        </p:nvSpPr>
        <p:spPr>
          <a:xfrm>
            <a:off x="1182688" y="3224213"/>
            <a:ext cx="5157900" cy="8238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2400"/>
              <a:buNone/>
            </a:pPr>
            <a:r>
              <a:rPr lang="en-US"/>
              <a:t>Educational &amp; Practical</a:t>
            </a:r>
            <a:endParaRPr/>
          </a:p>
        </p:txBody>
      </p:sp>
      <p:sp>
        <p:nvSpPr>
          <p:cNvPr id="251" name="Google Shape;251;g252ae4b254b_0_169"/>
          <p:cNvSpPr txBox="1"/>
          <p:nvPr>
            <p:ph idx="2" type="body"/>
          </p:nvPr>
        </p:nvSpPr>
        <p:spPr>
          <a:xfrm>
            <a:off x="1201738" y="4057651"/>
            <a:ext cx="5372100" cy="2000100"/>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600"/>
              <a:buChar char=" "/>
            </a:pPr>
            <a:r>
              <a:rPr lang="en-US" sz="2600">
                <a:latin typeface="Arial"/>
                <a:ea typeface="Arial"/>
                <a:cs typeface="Arial"/>
                <a:sym typeface="Arial"/>
              </a:rPr>
              <a:t>40+ thought-provoking sessions</a:t>
            </a:r>
            <a:endParaRPr/>
          </a:p>
          <a:p>
            <a:pPr indent="-228600" lvl="0" marL="228600" rtl="0" algn="l">
              <a:lnSpc>
                <a:spcPct val="90000"/>
              </a:lnSpc>
              <a:spcBef>
                <a:spcPts val="1000"/>
              </a:spcBef>
              <a:spcAft>
                <a:spcPts val="0"/>
              </a:spcAft>
              <a:buClr>
                <a:schemeClr val="dk1"/>
              </a:buClr>
              <a:buSzPts val="2600"/>
              <a:buChar char=" "/>
            </a:pPr>
            <a:r>
              <a:rPr lang="en-US" sz="2600">
                <a:latin typeface="Arial"/>
                <a:ea typeface="Arial"/>
                <a:cs typeface="Arial"/>
                <a:sym typeface="Arial"/>
              </a:rPr>
              <a:t>Poster sessions</a:t>
            </a:r>
            <a:endParaRPr/>
          </a:p>
          <a:p>
            <a:pPr indent="-228600" lvl="0" marL="228600" rtl="0" algn="l">
              <a:lnSpc>
                <a:spcPct val="90000"/>
              </a:lnSpc>
              <a:spcBef>
                <a:spcPts val="1000"/>
              </a:spcBef>
              <a:spcAft>
                <a:spcPts val="200"/>
              </a:spcAft>
              <a:buClr>
                <a:schemeClr val="dk1"/>
              </a:buClr>
              <a:buSzPts val="2600"/>
              <a:buChar char=" "/>
            </a:pPr>
            <a:r>
              <a:rPr lang="en-US" sz="2600">
                <a:latin typeface="Arial"/>
                <a:ea typeface="Arial"/>
                <a:cs typeface="Arial"/>
                <a:sym typeface="Arial"/>
              </a:rPr>
              <a:t>Preconferences, tours, and workshops</a:t>
            </a:r>
            <a:endParaRPr/>
          </a:p>
        </p:txBody>
      </p:sp>
      <p:sp>
        <p:nvSpPr>
          <p:cNvPr id="252" name="Google Shape;252;g252ae4b254b_0_169"/>
          <p:cNvSpPr txBox="1"/>
          <p:nvPr>
            <p:ph idx="3" type="body"/>
          </p:nvPr>
        </p:nvSpPr>
        <p:spPr>
          <a:xfrm>
            <a:off x="6696075" y="3224213"/>
            <a:ext cx="5183100" cy="8238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2400"/>
              <a:buNone/>
            </a:pPr>
            <a:r>
              <a:rPr lang="en-US"/>
              <a:t>Networking &amp; Fun</a:t>
            </a:r>
            <a:endParaRPr/>
          </a:p>
        </p:txBody>
      </p:sp>
      <p:sp>
        <p:nvSpPr>
          <p:cNvPr id="253" name="Google Shape;253;g252ae4b254b_0_169"/>
          <p:cNvSpPr txBox="1"/>
          <p:nvPr>
            <p:ph idx="4" type="body"/>
          </p:nvPr>
        </p:nvSpPr>
        <p:spPr>
          <a:xfrm>
            <a:off x="6715125" y="4065588"/>
            <a:ext cx="5372100" cy="2648100"/>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600"/>
              <a:buChar char=" "/>
            </a:pPr>
            <a:r>
              <a:rPr lang="en-US" sz="2600">
                <a:latin typeface="Arial"/>
                <a:ea typeface="Arial"/>
                <a:cs typeface="Arial"/>
                <a:sym typeface="Arial"/>
              </a:rPr>
              <a:t>Opening reception</a:t>
            </a:r>
            <a:endParaRPr/>
          </a:p>
          <a:p>
            <a:pPr indent="-228600" lvl="0" marL="228600" rtl="0" algn="l">
              <a:lnSpc>
                <a:spcPct val="90000"/>
              </a:lnSpc>
              <a:spcBef>
                <a:spcPts val="1000"/>
              </a:spcBef>
              <a:spcAft>
                <a:spcPts val="0"/>
              </a:spcAft>
              <a:buClr>
                <a:schemeClr val="dk1"/>
              </a:buClr>
              <a:buSzPts val="2600"/>
              <a:buChar char=" "/>
            </a:pPr>
            <a:r>
              <a:rPr lang="en-US" sz="2600">
                <a:latin typeface="Arial"/>
                <a:ea typeface="Arial"/>
                <a:cs typeface="Arial"/>
                <a:sym typeface="Arial"/>
              </a:rPr>
              <a:t>Dine-arounds</a:t>
            </a:r>
            <a:endParaRPr/>
          </a:p>
          <a:p>
            <a:pPr indent="-228600" lvl="0" marL="228600" rtl="0" algn="l">
              <a:lnSpc>
                <a:spcPct val="90000"/>
              </a:lnSpc>
              <a:spcBef>
                <a:spcPts val="1000"/>
              </a:spcBef>
              <a:spcAft>
                <a:spcPts val="0"/>
              </a:spcAft>
              <a:buClr>
                <a:schemeClr val="dk1"/>
              </a:buClr>
              <a:buSzPts val="2600"/>
              <a:buChar char=" "/>
            </a:pPr>
            <a:r>
              <a:rPr lang="en-US" sz="2600">
                <a:latin typeface="Arial"/>
                <a:ea typeface="Arial"/>
                <a:cs typeface="Arial"/>
                <a:sym typeface="Arial"/>
              </a:rPr>
              <a:t>Game night</a:t>
            </a:r>
            <a:endParaRPr/>
          </a:p>
          <a:p>
            <a:pPr indent="-228600" lvl="0" marL="228600" rtl="0" algn="l">
              <a:lnSpc>
                <a:spcPct val="90000"/>
              </a:lnSpc>
              <a:spcBef>
                <a:spcPts val="1000"/>
              </a:spcBef>
              <a:spcAft>
                <a:spcPts val="200"/>
              </a:spcAft>
              <a:buClr>
                <a:schemeClr val="dk1"/>
              </a:buClr>
              <a:buSzPts val="2600"/>
              <a:buChar char=" "/>
            </a:pPr>
            <a:r>
              <a:rPr lang="en-US" sz="2600">
                <a:latin typeface="Arial"/>
                <a:ea typeface="Arial"/>
                <a:cs typeface="Arial"/>
                <a:sym typeface="Arial"/>
              </a:rPr>
              <a:t>Informal, unconference discussions</a:t>
            </a:r>
            <a:endParaRPr/>
          </a:p>
        </p:txBody>
      </p:sp>
      <p:sp>
        <p:nvSpPr>
          <p:cNvPr id="254" name="Google Shape;254;g252ae4b254b_0_169"/>
          <p:cNvSpPr txBox="1"/>
          <p:nvPr>
            <p:ph idx="11" type="ftr"/>
          </p:nvPr>
        </p:nvSpPr>
        <p:spPr>
          <a:xfrm>
            <a:off x="6715124" y="6359526"/>
            <a:ext cx="5164200" cy="3651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888888"/>
              </a:buClr>
              <a:buSzPts val="1600"/>
              <a:buFont typeface="Calibri"/>
              <a:buNone/>
            </a:pPr>
            <a:r>
              <a:rPr b="0" i="0" lang="en-US" sz="1600" u="none" cap="none" strike="noStrike">
                <a:solidFill>
                  <a:srgbClr val="888888"/>
                </a:solidFill>
                <a:latin typeface="Calibri"/>
                <a:ea typeface="Calibri"/>
                <a:cs typeface="Calibri"/>
                <a:sym typeface="Calibri"/>
              </a:rPr>
              <a:t>Core President’s Program – You’re in the Right Place!</a:t>
            </a:r>
            <a:endParaRPr/>
          </a:p>
        </p:txBody>
      </p:sp>
      <p:sp>
        <p:nvSpPr>
          <p:cNvPr id="255" name="Google Shape;255;g252ae4b254b_0_169"/>
          <p:cNvSpPr txBox="1"/>
          <p:nvPr/>
        </p:nvSpPr>
        <p:spPr>
          <a:xfrm>
            <a:off x="1201738" y="6359526"/>
            <a:ext cx="4894200" cy="3651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2400" u="none" cap="none" strike="noStrike">
                <a:solidFill>
                  <a:srgbClr val="0C4392"/>
                </a:solidFill>
                <a:latin typeface="Calibri"/>
                <a:ea typeface="Calibri"/>
                <a:cs typeface="Calibri"/>
                <a:sym typeface="Calibri"/>
              </a:rPr>
              <a:t>coreforum.org</a:t>
            </a:r>
            <a:endParaRPr/>
          </a:p>
        </p:txBody>
      </p:sp>
      <p:pic>
        <p:nvPicPr>
          <p:cNvPr descr="A picture containing text, font, logo, screenshot&#10;&#10;Description automatically generated" id="256" name="Google Shape;256;g252ae4b254b_0_169"/>
          <p:cNvPicPr preferRelativeResize="0"/>
          <p:nvPr/>
        </p:nvPicPr>
        <p:blipFill rotWithShape="1">
          <a:blip r:embed="rId3">
            <a:alphaModFix/>
          </a:blip>
          <a:srcRect b="0" l="0" r="0" t="0"/>
          <a:stretch/>
        </p:blipFill>
        <p:spPr>
          <a:xfrm>
            <a:off x="346197" y="604838"/>
            <a:ext cx="9037320" cy="2824162"/>
          </a:xfrm>
          <a:prstGeom prst="rect">
            <a:avLst/>
          </a:prstGeom>
          <a:noFill/>
          <a:ln>
            <a:noFill/>
          </a:ln>
        </p:spPr>
      </p:pic>
      <p:pic>
        <p:nvPicPr>
          <p:cNvPr descr="A picture containing rectangle, screenshot, design&#10;&#10;Description automatically generated" id="257" name="Google Shape;257;g252ae4b254b_0_169"/>
          <p:cNvPicPr preferRelativeResize="0"/>
          <p:nvPr/>
        </p:nvPicPr>
        <p:blipFill rotWithShape="1">
          <a:blip r:embed="rId4">
            <a:alphaModFix/>
          </a:blip>
          <a:srcRect b="0" l="0" r="0" t="0"/>
          <a:stretch/>
        </p:blipFill>
        <p:spPr>
          <a:xfrm>
            <a:off x="9401175" y="604838"/>
            <a:ext cx="2824161" cy="2824161"/>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g2520b388c23_0_0"/>
          <p:cNvSpPr txBox="1"/>
          <p:nvPr>
            <p:ph type="title"/>
          </p:nvPr>
        </p:nvSpPr>
        <p:spPr>
          <a:xfrm>
            <a:off x="1024128" y="585216"/>
            <a:ext cx="9720000" cy="1499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Challenges and Adaptation</a:t>
            </a:r>
            <a:endParaRPr/>
          </a:p>
        </p:txBody>
      </p:sp>
      <p:sp>
        <p:nvSpPr>
          <p:cNvPr id="437" name="Google Shape;437;g2520b388c23_0_0"/>
          <p:cNvSpPr txBox="1"/>
          <p:nvPr>
            <p:ph idx="1" type="body"/>
          </p:nvPr>
        </p:nvSpPr>
        <p:spPr>
          <a:xfrm>
            <a:off x="1024125" y="2084925"/>
            <a:ext cx="4710000" cy="4368600"/>
          </a:xfrm>
          <a:prstGeom prst="rect">
            <a:avLst/>
          </a:prstGeom>
        </p:spPr>
        <p:txBody>
          <a:bodyPr anchorCtr="0" anchor="t" bIns="45700" lIns="45700" spcFirstLastPara="1" rIns="45700" wrap="square" tIns="45700">
            <a:noAutofit/>
          </a:bodyPr>
          <a:lstStyle/>
          <a:p>
            <a:pPr indent="0" lvl="0" marL="0" marR="0" rtl="0" algn="l">
              <a:lnSpc>
                <a:spcPct val="100000"/>
              </a:lnSpc>
              <a:spcBef>
                <a:spcPts val="0"/>
              </a:spcBef>
              <a:spcAft>
                <a:spcPts val="0"/>
              </a:spcAft>
              <a:buNone/>
            </a:pPr>
            <a:r>
              <a:rPr lang="en-US" sz="3000">
                <a:solidFill>
                  <a:schemeClr val="accent1"/>
                </a:solidFill>
              </a:rPr>
              <a:t>I</a:t>
            </a:r>
            <a:r>
              <a:rPr lang="en-US" sz="3000">
                <a:solidFill>
                  <a:schemeClr val="accent1"/>
                </a:solidFill>
              </a:rPr>
              <a:t>nstitutional</a:t>
            </a:r>
            <a:r>
              <a:rPr lang="en-US" sz="3000">
                <a:solidFill>
                  <a:schemeClr val="accent1"/>
                </a:solidFill>
              </a:rPr>
              <a:t> Change</a:t>
            </a:r>
            <a:endParaRPr sz="2250"/>
          </a:p>
          <a:p>
            <a:pPr indent="-371475" lvl="0" marL="457200" marR="0" rtl="0" algn="l">
              <a:lnSpc>
                <a:spcPct val="100000"/>
              </a:lnSpc>
              <a:spcBef>
                <a:spcPts val="1000"/>
              </a:spcBef>
              <a:spcAft>
                <a:spcPts val="0"/>
              </a:spcAft>
              <a:buSzPts val="2250"/>
              <a:buChar char="●"/>
            </a:pPr>
            <a:r>
              <a:rPr lang="en-US" sz="2250"/>
              <a:t>Budget cuts and associated reductions of support for in-house technical experimentation</a:t>
            </a:r>
            <a:endParaRPr sz="2250"/>
          </a:p>
          <a:p>
            <a:pPr indent="-371475" lvl="0" marL="457200" marR="0" rtl="0" algn="l">
              <a:lnSpc>
                <a:spcPct val="100000"/>
              </a:lnSpc>
              <a:spcBef>
                <a:spcPts val="1000"/>
              </a:spcBef>
              <a:spcAft>
                <a:spcPts val="0"/>
              </a:spcAft>
              <a:buSzPts val="2250"/>
              <a:buChar char="●"/>
            </a:pPr>
            <a:r>
              <a:rPr lang="en-US" sz="2250"/>
              <a:t>Shift focus to support community projects</a:t>
            </a:r>
            <a:r>
              <a:rPr lang="en-US" sz="2250"/>
              <a:t> and associated integrations</a:t>
            </a:r>
            <a:endParaRPr sz="2250"/>
          </a:p>
          <a:p>
            <a:pPr indent="-371475" lvl="0" marL="457200" marR="0" rtl="0" algn="l">
              <a:lnSpc>
                <a:spcPct val="100000"/>
              </a:lnSpc>
              <a:spcBef>
                <a:spcPts val="1000"/>
              </a:spcBef>
              <a:spcAft>
                <a:spcPts val="0"/>
              </a:spcAft>
              <a:buSzPts val="2250"/>
              <a:buChar char="●"/>
            </a:pPr>
            <a:r>
              <a:rPr lang="en-US" sz="2250"/>
              <a:t>New priorities and limitations introduced by upcoming LSP migration</a:t>
            </a:r>
            <a:endParaRPr sz="2250"/>
          </a:p>
          <a:p>
            <a:pPr indent="0" lvl="0" marL="0" rtl="0" algn="l">
              <a:spcBef>
                <a:spcPts val="1200"/>
              </a:spcBef>
              <a:spcAft>
                <a:spcPts val="200"/>
              </a:spcAft>
              <a:buNone/>
            </a:pPr>
            <a:r>
              <a:t/>
            </a:r>
            <a:endParaRPr sz="2300"/>
          </a:p>
        </p:txBody>
      </p:sp>
      <p:sp>
        <p:nvSpPr>
          <p:cNvPr id="438" name="Google Shape;438;g2520b388c23_0_0"/>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
        <p:nvSpPr>
          <p:cNvPr id="439" name="Google Shape;439;g2520b388c23_0_0"/>
          <p:cNvSpPr txBox="1"/>
          <p:nvPr>
            <p:ph idx="1" type="body"/>
          </p:nvPr>
        </p:nvSpPr>
        <p:spPr>
          <a:xfrm>
            <a:off x="6419575" y="2084925"/>
            <a:ext cx="4781400" cy="3721500"/>
          </a:xfrm>
          <a:prstGeom prst="rect">
            <a:avLst/>
          </a:prstGeom>
        </p:spPr>
        <p:txBody>
          <a:bodyPr anchorCtr="0" anchor="t" bIns="45700" lIns="45700" spcFirstLastPara="1" rIns="45700" wrap="square" tIns="45700">
            <a:noAutofit/>
          </a:bodyPr>
          <a:lstStyle/>
          <a:p>
            <a:pPr indent="0" lvl="0" marL="0" marR="0" rtl="0" algn="l">
              <a:lnSpc>
                <a:spcPct val="100000"/>
              </a:lnSpc>
              <a:spcBef>
                <a:spcPts val="0"/>
              </a:spcBef>
              <a:spcAft>
                <a:spcPts val="0"/>
              </a:spcAft>
              <a:buNone/>
            </a:pPr>
            <a:r>
              <a:rPr lang="en-US" sz="3000">
                <a:solidFill>
                  <a:schemeClr val="accent1"/>
                </a:solidFill>
              </a:rPr>
              <a:t>LSP Migration!</a:t>
            </a:r>
            <a:endParaRPr sz="2250"/>
          </a:p>
          <a:p>
            <a:pPr indent="-371475" lvl="0" marL="457200" marR="0" rtl="0" algn="l">
              <a:lnSpc>
                <a:spcPct val="100000"/>
              </a:lnSpc>
              <a:spcBef>
                <a:spcPts val="1000"/>
              </a:spcBef>
              <a:spcAft>
                <a:spcPts val="0"/>
              </a:spcAft>
              <a:buSzPts val="2250"/>
              <a:buChar char="●"/>
            </a:pPr>
            <a:r>
              <a:rPr lang="en-US" sz="2250"/>
              <a:t>2023-2025 - Shorter timeline than Linked Data Implementation Plan</a:t>
            </a:r>
            <a:endParaRPr sz="2250"/>
          </a:p>
          <a:p>
            <a:pPr indent="-371475" lvl="0" marL="457200" marR="0" rtl="0" algn="l">
              <a:lnSpc>
                <a:spcPct val="100000"/>
              </a:lnSpc>
              <a:spcBef>
                <a:spcPts val="1000"/>
              </a:spcBef>
              <a:spcAft>
                <a:spcPts val="0"/>
              </a:spcAft>
              <a:buSzPts val="2250"/>
              <a:buChar char="●"/>
            </a:pPr>
            <a:r>
              <a:rPr lang="en-US" sz="2250"/>
              <a:t>Linked data and BIBFRAME based needs assessment and requirement building</a:t>
            </a:r>
            <a:endParaRPr sz="2250"/>
          </a:p>
          <a:p>
            <a:pPr indent="-371475" lvl="0" marL="457200" marR="0" rtl="0" algn="l">
              <a:lnSpc>
                <a:spcPct val="100000"/>
              </a:lnSpc>
              <a:spcBef>
                <a:spcPts val="1000"/>
              </a:spcBef>
              <a:spcAft>
                <a:spcPts val="0"/>
              </a:spcAft>
              <a:buSzPts val="2250"/>
              <a:buChar char="●"/>
            </a:pPr>
            <a:r>
              <a:rPr lang="en-US" sz="2250"/>
              <a:t>Need to re-evaluate what could be built into a new system rather than having external integrations</a:t>
            </a:r>
            <a:endParaRPr sz="2300"/>
          </a:p>
          <a:p>
            <a:pPr indent="0" lvl="0" marL="0" rtl="0" algn="l">
              <a:spcBef>
                <a:spcPts val="1200"/>
              </a:spcBef>
              <a:spcAft>
                <a:spcPts val="200"/>
              </a:spcAft>
              <a:buNone/>
            </a:pPr>
            <a:r>
              <a:t/>
            </a:r>
            <a:endParaRPr sz="2300"/>
          </a:p>
        </p:txBody>
      </p:sp>
      <p:sp>
        <p:nvSpPr>
          <p:cNvPr id="440" name="Google Shape;440;g2520b388c23_0_0"/>
          <p:cNvSpPr txBox="1"/>
          <p:nvPr/>
        </p:nvSpPr>
        <p:spPr>
          <a:xfrm>
            <a:off x="1544025" y="5917725"/>
            <a:ext cx="8680200" cy="7443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1200"/>
              </a:spcBef>
              <a:spcAft>
                <a:spcPts val="0"/>
              </a:spcAft>
              <a:buClr>
                <a:schemeClr val="dk1"/>
              </a:buClr>
              <a:buSzPts val="1100"/>
              <a:buFont typeface="Arial"/>
              <a:buNone/>
            </a:pPr>
            <a:r>
              <a:rPr lang="en-US" sz="2300">
                <a:solidFill>
                  <a:schemeClr val="dk1"/>
                </a:solidFill>
                <a:latin typeface="Twentieth Century"/>
                <a:ea typeface="Twentieth Century"/>
                <a:cs typeface="Twentieth Century"/>
                <a:sym typeface="Twentieth Century"/>
              </a:rPr>
              <a:t>*</a:t>
            </a:r>
            <a:r>
              <a:rPr lang="en-US" sz="2300">
                <a:solidFill>
                  <a:schemeClr val="dk1"/>
                </a:solidFill>
                <a:latin typeface="Twentieth Century"/>
                <a:ea typeface="Twentieth Century"/>
                <a:cs typeface="Twentieth Century"/>
                <a:sym typeface="Twentieth Century"/>
              </a:rPr>
              <a:t>Updating the Linked Data Implementation Plan is a work in progress</a:t>
            </a:r>
            <a:endParaRPr sz="2300">
              <a:solidFill>
                <a:schemeClr val="dk1"/>
              </a:solidFill>
              <a:latin typeface="Twentieth Century"/>
              <a:ea typeface="Twentieth Century"/>
              <a:cs typeface="Twentieth Century"/>
              <a:sym typeface="Twentieth Century"/>
            </a:endParaRPr>
          </a:p>
          <a:p>
            <a:pPr indent="0" lvl="0" marL="0" rtl="0" algn="l">
              <a:spcBef>
                <a:spcPts val="200"/>
              </a:spcBef>
              <a:spcAft>
                <a:spcPts val="0"/>
              </a:spcAft>
              <a:buNone/>
            </a:pPr>
            <a:r>
              <a:t/>
            </a:r>
            <a:endParaRPr>
              <a:latin typeface="Twentieth Century"/>
              <a:ea typeface="Twentieth Century"/>
              <a:cs typeface="Twentieth Century"/>
              <a:sym typeface="Twentieth Century"/>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 name="Shape 444"/>
        <p:cNvGrpSpPr/>
        <p:nvPr/>
      </p:nvGrpSpPr>
      <p:grpSpPr>
        <a:xfrm>
          <a:off x="0" y="0"/>
          <a:ext cx="0" cy="0"/>
          <a:chOff x="0" y="0"/>
          <a:chExt cx="0" cy="0"/>
        </a:xfrm>
      </p:grpSpPr>
      <p:sp>
        <p:nvSpPr>
          <p:cNvPr id="445" name="Google Shape;445;g24f66c2b9f1_5_610"/>
          <p:cNvSpPr txBox="1"/>
          <p:nvPr>
            <p:ph type="title"/>
          </p:nvPr>
        </p:nvSpPr>
        <p:spPr>
          <a:xfrm>
            <a:off x="1024128" y="585216"/>
            <a:ext cx="9720000" cy="1499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2023 LDIP Objectives</a:t>
            </a:r>
            <a:endParaRPr/>
          </a:p>
        </p:txBody>
      </p:sp>
      <p:sp>
        <p:nvSpPr>
          <p:cNvPr id="446" name="Google Shape;446;g24f66c2b9f1_5_610"/>
          <p:cNvSpPr txBox="1"/>
          <p:nvPr>
            <p:ph idx="1" type="body"/>
          </p:nvPr>
        </p:nvSpPr>
        <p:spPr>
          <a:xfrm>
            <a:off x="1024125" y="1849675"/>
            <a:ext cx="10592100" cy="5008200"/>
          </a:xfrm>
          <a:prstGeom prst="rect">
            <a:avLst/>
          </a:prstGeom>
        </p:spPr>
        <p:txBody>
          <a:bodyPr anchorCtr="0" anchor="t" bIns="45700" lIns="45700" spcFirstLastPara="1" rIns="45700" wrap="square" tIns="45700">
            <a:noAutofit/>
          </a:bodyPr>
          <a:lstStyle/>
          <a:p>
            <a:pPr indent="-371475" lvl="0" marL="457200" rtl="0" algn="l">
              <a:lnSpc>
                <a:spcPct val="100000"/>
              </a:lnSpc>
              <a:spcBef>
                <a:spcPts val="0"/>
              </a:spcBef>
              <a:spcAft>
                <a:spcPts val="0"/>
              </a:spcAft>
              <a:buSzPts val="2250"/>
              <a:buChar char="●"/>
            </a:pPr>
            <a:r>
              <a:rPr lang="en-US" sz="2250"/>
              <a:t>Build competency with, and work with key partners to establish practices for resource description with BIBFRAME in general, and Sinopia in particular.</a:t>
            </a:r>
            <a:endParaRPr sz="2250"/>
          </a:p>
          <a:p>
            <a:pPr indent="-371475" lvl="1" marL="914400" rtl="0" algn="l">
              <a:lnSpc>
                <a:spcPct val="100000"/>
              </a:lnSpc>
              <a:spcBef>
                <a:spcPts val="1000"/>
              </a:spcBef>
              <a:spcAft>
                <a:spcPts val="0"/>
              </a:spcAft>
              <a:buSzPts val="2250"/>
              <a:buChar char="○"/>
            </a:pPr>
            <a:r>
              <a:rPr lang="en-US" sz="2250"/>
              <a:t>Testing and feedback on identified areas such as local and Canadian specifications, languages and scripts to ensure accurate coverage in BIBFRAME resource descriptions.</a:t>
            </a:r>
            <a:endParaRPr sz="2250"/>
          </a:p>
          <a:p>
            <a:pPr indent="-371475" lvl="1" marL="914400" rtl="0" algn="l">
              <a:lnSpc>
                <a:spcPct val="100000"/>
              </a:lnSpc>
              <a:spcBef>
                <a:spcPts val="0"/>
              </a:spcBef>
              <a:spcAft>
                <a:spcPts val="0"/>
              </a:spcAft>
              <a:buSzPts val="2250"/>
              <a:buChar char="○"/>
            </a:pPr>
            <a:r>
              <a:rPr lang="en-US" sz="2250"/>
              <a:t>Work with project partners on the creation and maintenance of Sinopia templates to meet UAL needs.</a:t>
            </a:r>
            <a:endParaRPr sz="2250"/>
          </a:p>
          <a:p>
            <a:pPr indent="-371475" lvl="0" marL="457200" rtl="0" algn="l">
              <a:lnSpc>
                <a:spcPct val="115000"/>
              </a:lnSpc>
              <a:spcBef>
                <a:spcPts val="1000"/>
              </a:spcBef>
              <a:spcAft>
                <a:spcPts val="0"/>
              </a:spcAft>
              <a:buSzPts val="2250"/>
              <a:buChar char="●"/>
            </a:pPr>
            <a:r>
              <a:rPr lang="en-US" sz="2250"/>
              <a:t>Test and evaluate Sinopia middleware for UAL’s LSP. </a:t>
            </a:r>
            <a:endParaRPr sz="2250"/>
          </a:p>
          <a:p>
            <a:pPr indent="-371475" lvl="0" marL="457200" rtl="0" algn="l">
              <a:lnSpc>
                <a:spcPct val="100000"/>
              </a:lnSpc>
              <a:spcBef>
                <a:spcPts val="1000"/>
              </a:spcBef>
              <a:spcAft>
                <a:spcPts val="0"/>
              </a:spcAft>
              <a:buSzPts val="2250"/>
              <a:buChar char="●"/>
            </a:pPr>
            <a:r>
              <a:rPr lang="en-US" sz="2250"/>
              <a:t>Test and provide feedback on the Share-VDE J.Cricket Entity Management system to improve entity management processes and tools in a native linked data system. </a:t>
            </a:r>
            <a:endParaRPr sz="2250"/>
          </a:p>
          <a:p>
            <a:pPr indent="-371475" lvl="0" marL="457200" rtl="0" algn="l">
              <a:lnSpc>
                <a:spcPct val="100000"/>
              </a:lnSpc>
              <a:spcBef>
                <a:spcPts val="1000"/>
              </a:spcBef>
              <a:spcAft>
                <a:spcPts val="1000"/>
              </a:spcAft>
              <a:buSzPts val="2250"/>
              <a:buChar char="●"/>
            </a:pPr>
            <a:r>
              <a:rPr lang="en-US" sz="2250"/>
              <a:t>Evaluate and provide feedback on the implementation of a UAL Share-VDE Portal instance/tennant to improve usage and discovery of UAL data in the Share-VDE system. </a:t>
            </a:r>
            <a:endParaRPr sz="2250"/>
          </a:p>
        </p:txBody>
      </p:sp>
      <p:sp>
        <p:nvSpPr>
          <p:cNvPr id="447" name="Google Shape;447;g24f66c2b9f1_5_610"/>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1" name="Shape 451"/>
        <p:cNvGrpSpPr/>
        <p:nvPr/>
      </p:nvGrpSpPr>
      <p:grpSpPr>
        <a:xfrm>
          <a:off x="0" y="0"/>
          <a:ext cx="0" cy="0"/>
          <a:chOff x="0" y="0"/>
          <a:chExt cx="0" cy="0"/>
        </a:xfrm>
      </p:grpSpPr>
      <p:sp>
        <p:nvSpPr>
          <p:cNvPr id="452" name="Google Shape;452;g24f66c2b9f1_1_13"/>
          <p:cNvSpPr txBox="1"/>
          <p:nvPr>
            <p:ph type="title"/>
          </p:nvPr>
        </p:nvSpPr>
        <p:spPr>
          <a:xfrm>
            <a:off x="1024128" y="585216"/>
            <a:ext cx="9720000" cy="1499700"/>
          </a:xfrm>
          <a:prstGeom prst="rect">
            <a:avLst/>
          </a:prstGeom>
          <a:noFill/>
          <a:ln>
            <a:noFill/>
          </a:ln>
        </p:spPr>
        <p:txBody>
          <a:bodyPr anchorCtr="0" anchor="ctr" bIns="45700" lIns="91425" spcFirstLastPara="1" rIns="91425" wrap="square" tIns="45700">
            <a:normAutofit/>
          </a:bodyPr>
          <a:lstStyle/>
          <a:p>
            <a:pPr indent="0" lvl="0" marL="0" rtl="0" algn="l">
              <a:lnSpc>
                <a:spcPct val="80000"/>
              </a:lnSpc>
              <a:spcBef>
                <a:spcPts val="0"/>
              </a:spcBef>
              <a:spcAft>
                <a:spcPts val="0"/>
              </a:spcAft>
              <a:buClr>
                <a:srgbClr val="0C0C0C"/>
              </a:buClr>
              <a:buSzPts val="5000"/>
              <a:buFont typeface="Twentieth Century"/>
              <a:buNone/>
            </a:pPr>
            <a:r>
              <a:rPr lang="en-US"/>
              <a:t>Integrating Canadian and Local Specifications</a:t>
            </a:r>
            <a:endParaRPr/>
          </a:p>
        </p:txBody>
      </p:sp>
      <p:sp>
        <p:nvSpPr>
          <p:cNvPr id="453" name="Google Shape;453;g24f66c2b9f1_1_13"/>
          <p:cNvSpPr txBox="1"/>
          <p:nvPr>
            <p:ph idx="1" type="body"/>
          </p:nvPr>
        </p:nvSpPr>
        <p:spPr>
          <a:xfrm>
            <a:off x="1024128" y="2286000"/>
            <a:ext cx="9720000" cy="4023300"/>
          </a:xfrm>
          <a:prstGeom prst="rect">
            <a:avLst/>
          </a:prstGeom>
          <a:noFill/>
          <a:ln>
            <a:noFill/>
          </a:ln>
        </p:spPr>
        <p:txBody>
          <a:bodyPr anchorCtr="0" anchor="t" bIns="45700" lIns="45700" spcFirstLastPara="1" rIns="45700" wrap="square" tIns="45700">
            <a:normAutofit/>
          </a:bodyPr>
          <a:lstStyle/>
          <a:p>
            <a:pPr indent="0" lvl="0" marL="0" rtl="0" algn="l">
              <a:lnSpc>
                <a:spcPct val="90000"/>
              </a:lnSpc>
              <a:spcBef>
                <a:spcPts val="0"/>
              </a:spcBef>
              <a:spcAft>
                <a:spcPts val="0"/>
              </a:spcAft>
              <a:buNone/>
            </a:pPr>
            <a:r>
              <a:rPr lang="en-US" sz="3000"/>
              <a:t>E</a:t>
            </a:r>
            <a:r>
              <a:rPr lang="en-US" sz="3000"/>
              <a:t>xamples of Canadian and local specifications that need attention include:</a:t>
            </a:r>
            <a:endParaRPr sz="3000"/>
          </a:p>
          <a:p>
            <a:pPr indent="0" lvl="0" marL="0" rtl="0" algn="l">
              <a:lnSpc>
                <a:spcPct val="90000"/>
              </a:lnSpc>
              <a:spcBef>
                <a:spcPts val="0"/>
              </a:spcBef>
              <a:spcAft>
                <a:spcPts val="0"/>
              </a:spcAft>
              <a:buNone/>
            </a:pPr>
            <a:r>
              <a:t/>
            </a:r>
            <a:endParaRPr/>
          </a:p>
          <a:p>
            <a:pPr indent="-374650" lvl="0" marL="457200" rtl="0" algn="l">
              <a:lnSpc>
                <a:spcPct val="115000"/>
              </a:lnSpc>
              <a:spcBef>
                <a:spcPts val="0"/>
              </a:spcBef>
              <a:spcAft>
                <a:spcPts val="0"/>
              </a:spcAft>
              <a:buSzPts val="2300"/>
              <a:buChar char="●"/>
            </a:pPr>
            <a:r>
              <a:rPr lang="en-US" sz="2300"/>
              <a:t>Canadian Classification</a:t>
            </a:r>
            <a:endParaRPr sz="2300"/>
          </a:p>
          <a:p>
            <a:pPr indent="-374650" lvl="0" marL="457200" rtl="0" algn="l">
              <a:lnSpc>
                <a:spcPct val="115000"/>
              </a:lnSpc>
              <a:spcBef>
                <a:spcPts val="0"/>
              </a:spcBef>
              <a:spcAft>
                <a:spcPts val="0"/>
              </a:spcAft>
              <a:buSzPts val="2300"/>
              <a:buChar char="●"/>
            </a:pPr>
            <a:r>
              <a:rPr lang="en-US" sz="2300"/>
              <a:t>Canadian Subject Headings / RVM</a:t>
            </a:r>
            <a:endParaRPr sz="2300"/>
          </a:p>
          <a:p>
            <a:pPr indent="-374650" lvl="0" marL="457200" rtl="0" algn="l">
              <a:lnSpc>
                <a:spcPct val="115000"/>
              </a:lnSpc>
              <a:spcBef>
                <a:spcPts val="0"/>
              </a:spcBef>
              <a:spcAft>
                <a:spcPts val="0"/>
              </a:spcAft>
              <a:buSzPts val="2300"/>
              <a:buChar char="●"/>
            </a:pPr>
            <a:r>
              <a:rPr lang="en-US" sz="2300"/>
              <a:t>Discovery support for French language users</a:t>
            </a:r>
            <a:endParaRPr sz="2300"/>
          </a:p>
          <a:p>
            <a:pPr indent="-374650" lvl="0" marL="457200" rtl="0" algn="l">
              <a:lnSpc>
                <a:spcPct val="115000"/>
              </a:lnSpc>
              <a:spcBef>
                <a:spcPts val="0"/>
              </a:spcBef>
              <a:spcAft>
                <a:spcPts val="0"/>
              </a:spcAft>
              <a:buSzPts val="2300"/>
              <a:buChar char="●"/>
            </a:pPr>
            <a:r>
              <a:rPr lang="en-US" sz="2300"/>
              <a:t>Local practice and impact on data conversion, clustering, et cetera</a:t>
            </a:r>
            <a:endParaRPr sz="2300"/>
          </a:p>
          <a:p>
            <a:pPr indent="-374650" lvl="1" marL="914400" rtl="0" algn="l">
              <a:lnSpc>
                <a:spcPct val="115000"/>
              </a:lnSpc>
              <a:spcBef>
                <a:spcPts val="0"/>
              </a:spcBef>
              <a:spcAft>
                <a:spcPts val="0"/>
              </a:spcAft>
              <a:buSzPts val="2300"/>
              <a:buChar char="○"/>
            </a:pPr>
            <a:r>
              <a:rPr lang="en-US" sz="2300"/>
              <a:t>What do we mean by “local”?</a:t>
            </a:r>
            <a:endParaRPr sz="2300"/>
          </a:p>
        </p:txBody>
      </p:sp>
      <p:sp>
        <p:nvSpPr>
          <p:cNvPr id="454" name="Google Shape;454;g24f66c2b9f1_1_13"/>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8" name="Shape 458"/>
        <p:cNvGrpSpPr/>
        <p:nvPr/>
      </p:nvGrpSpPr>
      <p:grpSpPr>
        <a:xfrm>
          <a:off x="0" y="0"/>
          <a:ext cx="0" cy="0"/>
          <a:chOff x="0" y="0"/>
          <a:chExt cx="0" cy="0"/>
        </a:xfrm>
      </p:grpSpPr>
      <p:sp>
        <p:nvSpPr>
          <p:cNvPr id="459" name="Google Shape;459;g2507117f05f_1_1"/>
          <p:cNvSpPr txBox="1"/>
          <p:nvPr>
            <p:ph type="title"/>
          </p:nvPr>
        </p:nvSpPr>
        <p:spPr>
          <a:xfrm>
            <a:off x="945550" y="995575"/>
            <a:ext cx="11070300" cy="5931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SzPts val="990"/>
              <a:buNone/>
            </a:pPr>
            <a:r>
              <a:rPr lang="en-US"/>
              <a:t>Application of Canadian and Other Classification</a:t>
            </a:r>
            <a:endParaRPr/>
          </a:p>
        </p:txBody>
      </p:sp>
      <p:pic>
        <p:nvPicPr>
          <p:cNvPr id="460" name="Google Shape;460;g2507117f05f_1_1"/>
          <p:cNvPicPr preferRelativeResize="0"/>
          <p:nvPr/>
        </p:nvPicPr>
        <p:blipFill rotWithShape="1">
          <a:blip r:embed="rId3">
            <a:alphaModFix/>
          </a:blip>
          <a:srcRect b="7868" l="67829" r="0" t="0"/>
          <a:stretch/>
        </p:blipFill>
        <p:spPr>
          <a:xfrm>
            <a:off x="7079099" y="2064025"/>
            <a:ext cx="3922227" cy="5076850"/>
          </a:xfrm>
          <a:prstGeom prst="rect">
            <a:avLst/>
          </a:prstGeom>
          <a:noFill/>
          <a:ln>
            <a:noFill/>
          </a:ln>
        </p:spPr>
      </p:pic>
      <p:pic>
        <p:nvPicPr>
          <p:cNvPr id="461" name="Google Shape;461;g2507117f05f_1_1"/>
          <p:cNvPicPr preferRelativeResize="0"/>
          <p:nvPr/>
        </p:nvPicPr>
        <p:blipFill rotWithShape="1">
          <a:blip r:embed="rId3">
            <a:alphaModFix/>
          </a:blip>
          <a:srcRect b="7868" l="0" r="49959" t="0"/>
          <a:stretch/>
        </p:blipFill>
        <p:spPr>
          <a:xfrm>
            <a:off x="978200" y="2064025"/>
            <a:ext cx="6100901" cy="5076850"/>
          </a:xfrm>
          <a:prstGeom prst="rect">
            <a:avLst/>
          </a:prstGeom>
          <a:noFill/>
          <a:ln>
            <a:noFill/>
          </a:ln>
        </p:spPr>
      </p:pic>
      <p:sp>
        <p:nvSpPr>
          <p:cNvPr id="462" name="Google Shape;462;g2507117f05f_1_1"/>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g2507117f05f_1_7"/>
          <p:cNvSpPr txBox="1"/>
          <p:nvPr>
            <p:ph type="title"/>
          </p:nvPr>
        </p:nvSpPr>
        <p:spPr>
          <a:xfrm>
            <a:off x="1024125" y="737625"/>
            <a:ext cx="11026800" cy="11856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US"/>
              <a:t>Related Canadian/Local Considerations for Share-VDE</a:t>
            </a:r>
            <a:endParaRPr/>
          </a:p>
        </p:txBody>
      </p:sp>
      <p:sp>
        <p:nvSpPr>
          <p:cNvPr id="468" name="Google Shape;468;g2507117f05f_1_7"/>
          <p:cNvSpPr txBox="1"/>
          <p:nvPr>
            <p:ph idx="1" type="body"/>
          </p:nvPr>
        </p:nvSpPr>
        <p:spPr>
          <a:xfrm>
            <a:off x="465675" y="2115600"/>
            <a:ext cx="9720000" cy="400200"/>
          </a:xfrm>
          <a:prstGeom prst="rect">
            <a:avLst/>
          </a:prstGeom>
        </p:spPr>
        <p:txBody>
          <a:bodyPr anchorCtr="0" anchor="t" bIns="45700" lIns="45700" spcFirstLastPara="1" rIns="45700" wrap="square" tIns="45700">
            <a:noAutofit/>
          </a:bodyPr>
          <a:lstStyle/>
          <a:p>
            <a:pPr indent="0" lvl="0" marL="0" rtl="0" algn="l">
              <a:spcBef>
                <a:spcPts val="1200"/>
              </a:spcBef>
              <a:spcAft>
                <a:spcPts val="200"/>
              </a:spcAft>
              <a:buNone/>
            </a:pPr>
            <a:r>
              <a:rPr lang="en-US" sz="2300"/>
              <a:t>Canadian access points clustering</a:t>
            </a:r>
            <a:endParaRPr sz="2400"/>
          </a:p>
        </p:txBody>
      </p:sp>
      <p:pic>
        <p:nvPicPr>
          <p:cNvPr id="469" name="Google Shape;469;g2507117f05f_1_7"/>
          <p:cNvPicPr preferRelativeResize="0"/>
          <p:nvPr/>
        </p:nvPicPr>
        <p:blipFill>
          <a:blip r:embed="rId3">
            <a:alphaModFix/>
          </a:blip>
          <a:stretch>
            <a:fillRect/>
          </a:stretch>
        </p:blipFill>
        <p:spPr>
          <a:xfrm>
            <a:off x="0" y="2708199"/>
            <a:ext cx="12192002" cy="696476"/>
          </a:xfrm>
          <a:prstGeom prst="rect">
            <a:avLst/>
          </a:prstGeom>
          <a:noFill/>
          <a:ln>
            <a:noFill/>
          </a:ln>
        </p:spPr>
      </p:pic>
      <p:pic>
        <p:nvPicPr>
          <p:cNvPr id="470" name="Google Shape;470;g2507117f05f_1_7"/>
          <p:cNvPicPr preferRelativeResize="0"/>
          <p:nvPr/>
        </p:nvPicPr>
        <p:blipFill>
          <a:blip r:embed="rId4">
            <a:alphaModFix/>
          </a:blip>
          <a:stretch>
            <a:fillRect/>
          </a:stretch>
        </p:blipFill>
        <p:spPr>
          <a:xfrm>
            <a:off x="0" y="4342062"/>
            <a:ext cx="12192000" cy="2515926"/>
          </a:xfrm>
          <a:prstGeom prst="rect">
            <a:avLst/>
          </a:prstGeom>
          <a:noFill/>
          <a:ln>
            <a:noFill/>
          </a:ln>
        </p:spPr>
      </p:pic>
      <p:sp>
        <p:nvSpPr>
          <p:cNvPr id="471" name="Google Shape;471;g2507117f05f_1_7"/>
          <p:cNvSpPr txBox="1"/>
          <p:nvPr/>
        </p:nvSpPr>
        <p:spPr>
          <a:xfrm>
            <a:off x="465675" y="3527775"/>
            <a:ext cx="11585400" cy="538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300">
                <a:latin typeface="Twentieth Century"/>
                <a:ea typeface="Twentieth Century"/>
                <a:cs typeface="Twentieth Century"/>
                <a:sym typeface="Twentieth Century"/>
              </a:rPr>
              <a:t>Use of local approaches for classification (055, 090) and impact on conversion and clustering</a:t>
            </a:r>
            <a:endParaRPr sz="2300">
              <a:latin typeface="Twentieth Century"/>
              <a:ea typeface="Twentieth Century"/>
              <a:cs typeface="Twentieth Century"/>
              <a:sym typeface="Twentieth Century"/>
            </a:endParaRPr>
          </a:p>
        </p:txBody>
      </p:sp>
      <p:sp>
        <p:nvSpPr>
          <p:cNvPr id="472" name="Google Shape;472;g2507117f05f_1_7"/>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 name="Shape 476"/>
        <p:cNvGrpSpPr/>
        <p:nvPr/>
      </p:nvGrpSpPr>
      <p:grpSpPr>
        <a:xfrm>
          <a:off x="0" y="0"/>
          <a:ext cx="0" cy="0"/>
          <a:chOff x="0" y="0"/>
          <a:chExt cx="0" cy="0"/>
        </a:xfrm>
      </p:grpSpPr>
      <p:sp>
        <p:nvSpPr>
          <p:cNvPr id="477" name="Google Shape;477;g2507117f05f_1_15"/>
          <p:cNvSpPr txBox="1"/>
          <p:nvPr>
            <p:ph type="title"/>
          </p:nvPr>
        </p:nvSpPr>
        <p:spPr>
          <a:xfrm>
            <a:off x="1024128" y="585216"/>
            <a:ext cx="9720000" cy="1499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Share-VDE User Experience/User Interface</a:t>
            </a:r>
            <a:r>
              <a:rPr lang="en-US"/>
              <a:t> Analysis</a:t>
            </a:r>
            <a:endParaRPr/>
          </a:p>
        </p:txBody>
      </p:sp>
      <p:sp>
        <p:nvSpPr>
          <p:cNvPr id="478" name="Google Shape;478;g2507117f05f_1_15"/>
          <p:cNvSpPr txBox="1"/>
          <p:nvPr>
            <p:ph idx="1" type="body"/>
          </p:nvPr>
        </p:nvSpPr>
        <p:spPr>
          <a:xfrm>
            <a:off x="1024128" y="2286000"/>
            <a:ext cx="9720000" cy="4023300"/>
          </a:xfrm>
          <a:prstGeom prst="rect">
            <a:avLst/>
          </a:prstGeom>
          <a:noFill/>
          <a:ln>
            <a:noFill/>
          </a:ln>
        </p:spPr>
        <p:txBody>
          <a:bodyPr anchorCtr="0" anchor="t" bIns="45700" lIns="45700" spcFirstLastPara="1" rIns="45700" wrap="square" tIns="45700">
            <a:normAutofit/>
          </a:bodyPr>
          <a:lstStyle/>
          <a:p>
            <a:pPr indent="0" lvl="0" marL="0" rtl="0" algn="l">
              <a:lnSpc>
                <a:spcPct val="90000"/>
              </a:lnSpc>
              <a:spcBef>
                <a:spcPts val="0"/>
              </a:spcBef>
              <a:spcAft>
                <a:spcPts val="0"/>
              </a:spcAft>
              <a:buNone/>
            </a:pPr>
            <a:r>
              <a:rPr lang="en-US" sz="3000"/>
              <a:t>Provide feedback on Share-VDE discovery interface:</a:t>
            </a:r>
            <a:endParaRPr sz="3000"/>
          </a:p>
          <a:p>
            <a:pPr indent="0" lvl="0" marL="0" rtl="0" algn="l">
              <a:lnSpc>
                <a:spcPct val="90000"/>
              </a:lnSpc>
              <a:spcBef>
                <a:spcPts val="0"/>
              </a:spcBef>
              <a:spcAft>
                <a:spcPts val="0"/>
              </a:spcAft>
              <a:buNone/>
            </a:pPr>
            <a:r>
              <a:t/>
            </a:r>
            <a:endParaRPr/>
          </a:p>
          <a:p>
            <a:pPr indent="-374650" lvl="0" marL="457200" rtl="0" algn="l">
              <a:lnSpc>
                <a:spcPct val="115000"/>
              </a:lnSpc>
              <a:spcBef>
                <a:spcPts val="0"/>
              </a:spcBef>
              <a:spcAft>
                <a:spcPts val="0"/>
              </a:spcAft>
              <a:buSzPts val="2300"/>
              <a:buChar char="●"/>
            </a:pPr>
            <a:r>
              <a:rPr lang="en-US" sz="2300"/>
              <a:t>PCC Share-VDE data review</a:t>
            </a:r>
            <a:endParaRPr sz="2300"/>
          </a:p>
          <a:p>
            <a:pPr indent="-374650" lvl="0" marL="457200" rtl="0" algn="l">
              <a:lnSpc>
                <a:spcPct val="115000"/>
              </a:lnSpc>
              <a:spcBef>
                <a:spcPts val="0"/>
              </a:spcBef>
              <a:spcAft>
                <a:spcPts val="0"/>
              </a:spcAft>
              <a:buSzPts val="2300"/>
              <a:buChar char="●"/>
            </a:pPr>
            <a:r>
              <a:rPr lang="en-US" sz="2300"/>
              <a:t>Contributions to Share-VDE UX/UI Working Group</a:t>
            </a:r>
            <a:endParaRPr sz="2300"/>
          </a:p>
          <a:p>
            <a:pPr indent="-374650" lvl="0" marL="457200" rtl="0" algn="l">
              <a:lnSpc>
                <a:spcPct val="115000"/>
              </a:lnSpc>
              <a:spcBef>
                <a:spcPts val="0"/>
              </a:spcBef>
              <a:spcAft>
                <a:spcPts val="0"/>
              </a:spcAft>
              <a:buSzPts val="2300"/>
              <a:buChar char="●"/>
            </a:pPr>
            <a:r>
              <a:rPr lang="en-US" sz="2300"/>
              <a:t>UAL Share-VDE portal tennant analysis</a:t>
            </a:r>
            <a:endParaRPr sz="2300"/>
          </a:p>
          <a:p>
            <a:pPr indent="-374650" lvl="1" marL="914400" rtl="0" algn="l">
              <a:lnSpc>
                <a:spcPct val="115000"/>
              </a:lnSpc>
              <a:spcBef>
                <a:spcPts val="0"/>
              </a:spcBef>
              <a:spcAft>
                <a:spcPts val="0"/>
              </a:spcAft>
              <a:buSzPts val="2300"/>
              <a:buChar char="○"/>
            </a:pPr>
            <a:r>
              <a:rPr lang="en-US" sz="2300"/>
              <a:t>French language user interface</a:t>
            </a:r>
            <a:endParaRPr sz="2300"/>
          </a:p>
        </p:txBody>
      </p:sp>
      <p:sp>
        <p:nvSpPr>
          <p:cNvPr id="479" name="Google Shape;479;g2507117f05f_1_15"/>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3" name="Shape 483"/>
        <p:cNvGrpSpPr/>
        <p:nvPr/>
      </p:nvGrpSpPr>
      <p:grpSpPr>
        <a:xfrm>
          <a:off x="0" y="0"/>
          <a:ext cx="0" cy="0"/>
          <a:chOff x="0" y="0"/>
          <a:chExt cx="0" cy="0"/>
        </a:xfrm>
      </p:grpSpPr>
      <p:sp>
        <p:nvSpPr>
          <p:cNvPr id="484" name="Google Shape;484;g251cadc4c2a_0_1"/>
          <p:cNvSpPr txBox="1"/>
          <p:nvPr>
            <p:ph type="title"/>
          </p:nvPr>
        </p:nvSpPr>
        <p:spPr>
          <a:xfrm>
            <a:off x="1024128" y="585216"/>
            <a:ext cx="9720000" cy="1499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t/>
            </a:r>
            <a:endParaRPr/>
          </a:p>
        </p:txBody>
      </p:sp>
      <p:sp>
        <p:nvSpPr>
          <p:cNvPr id="485" name="Google Shape;485;g251cadc4c2a_0_1"/>
          <p:cNvSpPr txBox="1"/>
          <p:nvPr>
            <p:ph idx="1" type="body"/>
          </p:nvPr>
        </p:nvSpPr>
        <p:spPr>
          <a:xfrm>
            <a:off x="1024128" y="2286000"/>
            <a:ext cx="9720000" cy="4023300"/>
          </a:xfrm>
          <a:prstGeom prst="rect">
            <a:avLst/>
          </a:prstGeom>
        </p:spPr>
        <p:txBody>
          <a:bodyPr anchorCtr="0" anchor="t" bIns="45700" lIns="45700" spcFirstLastPara="1" rIns="45700" wrap="square" tIns="45700">
            <a:normAutofit/>
          </a:bodyPr>
          <a:lstStyle/>
          <a:p>
            <a:pPr indent="0" lvl="0" marL="0" rtl="0" algn="l">
              <a:spcBef>
                <a:spcPts val="1200"/>
              </a:spcBef>
              <a:spcAft>
                <a:spcPts val="200"/>
              </a:spcAft>
              <a:buNone/>
            </a:pPr>
            <a:r>
              <a:t/>
            </a:r>
            <a:endParaRPr/>
          </a:p>
        </p:txBody>
      </p:sp>
      <p:pic>
        <p:nvPicPr>
          <p:cNvPr id="486" name="Google Shape;486;g251cadc4c2a_0_1"/>
          <p:cNvPicPr preferRelativeResize="0"/>
          <p:nvPr/>
        </p:nvPicPr>
        <p:blipFill>
          <a:blip r:embed="rId3">
            <a:alphaModFix/>
          </a:blip>
          <a:stretch>
            <a:fillRect/>
          </a:stretch>
        </p:blipFill>
        <p:spPr>
          <a:xfrm>
            <a:off x="-282875" y="0"/>
            <a:ext cx="12729210" cy="6858001"/>
          </a:xfrm>
          <a:prstGeom prst="rect">
            <a:avLst/>
          </a:prstGeom>
          <a:noFill/>
          <a:ln>
            <a:noFill/>
          </a:ln>
        </p:spPr>
      </p:pic>
      <p:pic>
        <p:nvPicPr>
          <p:cNvPr id="487" name="Google Shape;487;g251cadc4c2a_0_1"/>
          <p:cNvPicPr preferRelativeResize="0"/>
          <p:nvPr/>
        </p:nvPicPr>
        <p:blipFill>
          <a:blip r:embed="rId4">
            <a:alphaModFix/>
          </a:blip>
          <a:stretch>
            <a:fillRect/>
          </a:stretch>
        </p:blipFill>
        <p:spPr>
          <a:xfrm>
            <a:off x="-286675" y="0"/>
            <a:ext cx="12729199" cy="6858024"/>
          </a:xfrm>
          <a:prstGeom prst="rect">
            <a:avLst/>
          </a:prstGeom>
          <a:noFill/>
          <a:ln>
            <a:noFill/>
          </a:ln>
        </p:spPr>
      </p:pic>
      <p:pic>
        <p:nvPicPr>
          <p:cNvPr id="488" name="Google Shape;488;g251cadc4c2a_0_1"/>
          <p:cNvPicPr preferRelativeResize="0"/>
          <p:nvPr/>
        </p:nvPicPr>
        <p:blipFill>
          <a:blip r:embed="rId5">
            <a:alphaModFix/>
          </a:blip>
          <a:stretch>
            <a:fillRect/>
          </a:stretch>
        </p:blipFill>
        <p:spPr>
          <a:xfrm>
            <a:off x="-268575" y="0"/>
            <a:ext cx="12729141" cy="6858001"/>
          </a:xfrm>
          <a:prstGeom prst="rect">
            <a:avLst/>
          </a:prstGeom>
          <a:noFill/>
          <a:ln>
            <a:noFill/>
          </a:ln>
        </p:spPr>
      </p:pic>
      <p:sp>
        <p:nvSpPr>
          <p:cNvPr id="489" name="Google Shape;489;g251cadc4c2a_0_1"/>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93" name="Shape 493"/>
        <p:cNvGrpSpPr/>
        <p:nvPr/>
      </p:nvGrpSpPr>
      <p:grpSpPr>
        <a:xfrm>
          <a:off x="0" y="0"/>
          <a:ext cx="0" cy="0"/>
          <a:chOff x="0" y="0"/>
          <a:chExt cx="0" cy="0"/>
        </a:xfrm>
      </p:grpSpPr>
      <p:sp>
        <p:nvSpPr>
          <p:cNvPr id="494" name="Google Shape;494;g251cadc4c2a_0_19"/>
          <p:cNvSpPr/>
          <p:nvPr/>
        </p:nvSpPr>
        <p:spPr>
          <a:xfrm>
            <a:off x="0" y="0"/>
            <a:ext cx="12189000" cy="46908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495" name="Google Shape;495;g251cadc4c2a_0_19"/>
          <p:cNvSpPr/>
          <p:nvPr/>
        </p:nvSpPr>
        <p:spPr>
          <a:xfrm>
            <a:off x="0" y="5134725"/>
            <a:ext cx="12189000" cy="1722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496" name="Google Shape;496;g251cadc4c2a_0_19"/>
          <p:cNvSpPr txBox="1"/>
          <p:nvPr>
            <p:ph type="title"/>
          </p:nvPr>
        </p:nvSpPr>
        <p:spPr>
          <a:xfrm>
            <a:off x="1005978" y="5210919"/>
            <a:ext cx="9720000" cy="1499700"/>
          </a:xfrm>
          <a:prstGeom prst="rect">
            <a:avLst/>
          </a:prstGeom>
          <a:solidFill>
            <a:srgbClr val="1CADE4"/>
          </a:solidFill>
          <a:ln>
            <a:noFill/>
          </a:ln>
        </p:spPr>
        <p:txBody>
          <a:bodyPr anchorCtr="0" anchor="ctr" bIns="45700" lIns="91425" spcFirstLastPara="1" rIns="91425" wrap="square" tIns="45700">
            <a:normAutofit/>
          </a:bodyPr>
          <a:lstStyle/>
          <a:p>
            <a:pPr indent="0" lvl="0" marL="0" rtl="0" algn="l">
              <a:spcBef>
                <a:spcPts val="0"/>
              </a:spcBef>
              <a:spcAft>
                <a:spcPts val="0"/>
              </a:spcAft>
              <a:buClr>
                <a:srgbClr val="0C0C0C"/>
              </a:buClr>
              <a:buSzPts val="5000"/>
              <a:buFont typeface="Twentieth Century"/>
              <a:buNone/>
            </a:pPr>
            <a:r>
              <a:rPr lang="en-US" sz="5555">
                <a:solidFill>
                  <a:schemeClr val="lt1"/>
                </a:solidFill>
              </a:rPr>
              <a:t>LSP Migration Project Charter</a:t>
            </a:r>
            <a:endParaRPr sz="5555">
              <a:solidFill>
                <a:schemeClr val="lt1"/>
              </a:solidFill>
            </a:endParaRPr>
          </a:p>
          <a:p>
            <a:pPr indent="0" lvl="0" marL="0" rtl="0" algn="l">
              <a:spcBef>
                <a:spcPts val="0"/>
              </a:spcBef>
              <a:spcAft>
                <a:spcPts val="0"/>
              </a:spcAft>
              <a:buClr>
                <a:srgbClr val="0C0C0C"/>
              </a:buClr>
              <a:buSzPts val="5000"/>
              <a:buFont typeface="Twentieth Century"/>
              <a:buNone/>
            </a:pPr>
            <a:r>
              <a:rPr lang="en-US" sz="3300">
                <a:solidFill>
                  <a:schemeClr val="lt1"/>
                </a:solidFill>
              </a:rPr>
              <a:t>Project Objectives</a:t>
            </a:r>
            <a:endParaRPr>
              <a:solidFill>
                <a:schemeClr val="lt1"/>
              </a:solidFill>
            </a:endParaRPr>
          </a:p>
        </p:txBody>
      </p:sp>
      <p:cxnSp>
        <p:nvCxnSpPr>
          <p:cNvPr id="497" name="Google Shape;497;g251cadc4c2a_0_19"/>
          <p:cNvCxnSpPr/>
          <p:nvPr/>
        </p:nvCxnSpPr>
        <p:spPr>
          <a:xfrm rot="10800000">
            <a:off x="762000" y="5503577"/>
            <a:ext cx="0" cy="914400"/>
          </a:xfrm>
          <a:prstGeom prst="straightConnector1">
            <a:avLst/>
          </a:prstGeom>
          <a:noFill/>
          <a:ln cap="flat" cmpd="sng" w="19050">
            <a:solidFill>
              <a:srgbClr val="FFFFFF"/>
            </a:solidFill>
            <a:prstDash val="solid"/>
            <a:round/>
            <a:headEnd len="sm" w="sm" type="none"/>
            <a:tailEnd len="sm" w="sm" type="none"/>
          </a:ln>
        </p:spPr>
      </p:cxnSp>
      <p:sp>
        <p:nvSpPr>
          <p:cNvPr id="498" name="Google Shape;498;g251cadc4c2a_0_19"/>
          <p:cNvSpPr txBox="1"/>
          <p:nvPr>
            <p:ph idx="1" type="body"/>
          </p:nvPr>
        </p:nvSpPr>
        <p:spPr>
          <a:xfrm>
            <a:off x="464325" y="76200"/>
            <a:ext cx="10803300" cy="4236600"/>
          </a:xfrm>
          <a:prstGeom prst="rect">
            <a:avLst/>
          </a:prstGeom>
          <a:noFill/>
          <a:ln cap="flat" cmpd="sng" w="9525">
            <a:solidFill>
              <a:schemeClr val="accent1"/>
            </a:solidFill>
            <a:prstDash val="solid"/>
            <a:round/>
            <a:headEnd len="sm" w="sm" type="none"/>
            <a:tailEnd len="sm" w="sm" type="none"/>
          </a:ln>
        </p:spPr>
        <p:txBody>
          <a:bodyPr anchorCtr="0" anchor="t" bIns="45700" lIns="45700" spcFirstLastPara="1" rIns="45700" wrap="square" tIns="45700">
            <a:noAutofit/>
          </a:bodyPr>
          <a:lstStyle/>
          <a:p>
            <a:pPr indent="-349250" lvl="0" marL="457200" rtl="0" algn="just">
              <a:lnSpc>
                <a:spcPct val="115000"/>
              </a:lnSpc>
              <a:spcBef>
                <a:spcPts val="0"/>
              </a:spcBef>
              <a:spcAft>
                <a:spcPts val="0"/>
              </a:spcAft>
              <a:buSzPts val="1900"/>
              <a:buChar char="●"/>
            </a:pPr>
            <a:r>
              <a:rPr lang="en-US" sz="1900"/>
              <a:t>To </a:t>
            </a:r>
            <a:r>
              <a:rPr b="1" lang="en-US" sz="1900"/>
              <a:t>migrate the existing legacy ILS to an LSP</a:t>
            </a:r>
            <a:r>
              <a:rPr lang="en-US" sz="1900"/>
              <a:t> </a:t>
            </a:r>
            <a:r>
              <a:rPr b="1" lang="en-US" sz="1900"/>
              <a:t>with the latest library system technologies, scalable system architecture and infrastructure that can support the strategic goals and long-term needs of the UAL</a:t>
            </a:r>
            <a:r>
              <a:rPr lang="en-US" sz="1900"/>
              <a:t>;</a:t>
            </a:r>
            <a:endParaRPr sz="1900"/>
          </a:p>
          <a:p>
            <a:pPr indent="-349250" lvl="0" marL="457200" marR="0" rtl="0" algn="just">
              <a:lnSpc>
                <a:spcPct val="115000"/>
              </a:lnSpc>
              <a:spcBef>
                <a:spcPts val="0"/>
              </a:spcBef>
              <a:spcAft>
                <a:spcPts val="0"/>
              </a:spcAft>
              <a:buSzPts val="1900"/>
              <a:buChar char="●"/>
            </a:pPr>
            <a:r>
              <a:rPr lang="en-US" sz="1900">
                <a:solidFill>
                  <a:srgbClr val="888888"/>
                </a:solidFill>
              </a:rPr>
              <a:t>To have a single enterprise-level LSP that can cover majority of the core library functions of the UAL, and hav</a:t>
            </a:r>
            <a:r>
              <a:rPr lang="en-US" sz="1900">
                <a:solidFill>
                  <a:srgbClr val="999999"/>
                </a:solidFill>
              </a:rPr>
              <a:t>e a centralized platform in managing print and digital collections and client files (patron accounts) and identity management for various client groups;</a:t>
            </a:r>
            <a:endParaRPr sz="1900">
              <a:solidFill>
                <a:srgbClr val="999999"/>
              </a:solidFill>
            </a:endParaRPr>
          </a:p>
          <a:p>
            <a:pPr indent="-349250" lvl="0" marL="457200" rtl="0" algn="just">
              <a:lnSpc>
                <a:spcPct val="115000"/>
              </a:lnSpc>
              <a:spcBef>
                <a:spcPts val="0"/>
              </a:spcBef>
              <a:spcAft>
                <a:spcPts val="0"/>
              </a:spcAft>
              <a:buSzPts val="1900"/>
              <a:buChar char="●"/>
            </a:pPr>
            <a:r>
              <a:rPr lang="en-US" sz="1900"/>
              <a:t>To </a:t>
            </a:r>
            <a:r>
              <a:rPr b="1" lang="en-US" sz="1900"/>
              <a:t>enhance usability, accessibility, and discoverability of its collections by having an enhanced discovery ecosystem through seamless system integration between the front-end discovery function with the back-end LSP modules and databases</a:t>
            </a:r>
            <a:r>
              <a:rPr lang="en-US" sz="1900"/>
              <a:t>;</a:t>
            </a:r>
            <a:endParaRPr sz="1900"/>
          </a:p>
          <a:p>
            <a:pPr indent="-349250" lvl="0" marL="457200" rtl="0" algn="just">
              <a:lnSpc>
                <a:spcPct val="115000"/>
              </a:lnSpc>
              <a:spcBef>
                <a:spcPts val="0"/>
              </a:spcBef>
              <a:spcAft>
                <a:spcPts val="0"/>
              </a:spcAft>
              <a:buSzPts val="1900"/>
              <a:buChar char="●"/>
            </a:pPr>
            <a:r>
              <a:rPr lang="en-US" sz="1900"/>
              <a:t>To </a:t>
            </a:r>
            <a:r>
              <a:rPr b="1" lang="en-US" sz="1900"/>
              <a:t>streamline the existing workflows and processes with reference to the best practices in the library industries</a:t>
            </a:r>
            <a:r>
              <a:rPr lang="en-US" sz="1900"/>
              <a:t>;</a:t>
            </a:r>
            <a:endParaRPr sz="1900"/>
          </a:p>
          <a:p>
            <a:pPr indent="-349250" lvl="0" marL="457200" rtl="0" algn="just">
              <a:lnSpc>
                <a:spcPct val="115000"/>
              </a:lnSpc>
              <a:spcBef>
                <a:spcPts val="0"/>
              </a:spcBef>
              <a:spcAft>
                <a:spcPts val="0"/>
              </a:spcAft>
              <a:buSzPts val="1900"/>
              <a:buChar char="●"/>
            </a:pPr>
            <a:r>
              <a:rPr lang="en-US" sz="1900">
                <a:solidFill>
                  <a:srgbClr val="888888"/>
                </a:solidFill>
              </a:rPr>
              <a:t>To enhance the system availability, stability, security while lowering the system maintenance and support costs by migrating to a cloud-based LSP;</a:t>
            </a:r>
            <a:endParaRPr sz="2000">
              <a:solidFill>
                <a:srgbClr val="888888"/>
              </a:solidFill>
            </a:endParaRPr>
          </a:p>
          <a:p>
            <a:pPr indent="-349250" lvl="0" marL="457200" rtl="0" algn="just">
              <a:lnSpc>
                <a:spcPct val="115000"/>
              </a:lnSpc>
              <a:spcBef>
                <a:spcPts val="0"/>
              </a:spcBef>
              <a:spcAft>
                <a:spcPts val="0"/>
              </a:spcAft>
              <a:buSzPts val="1900"/>
              <a:buChar char="●"/>
            </a:pPr>
            <a:r>
              <a:rPr b="1" lang="en-US" sz="1900" u="sng"/>
              <a:t>To lay down the system foundation for the implementation of Linked Data and migration to BIBFRAME.</a:t>
            </a:r>
            <a:endParaRPr b="1" sz="3000" u="sng"/>
          </a:p>
        </p:txBody>
      </p:sp>
      <p:sp>
        <p:nvSpPr>
          <p:cNvPr id="499" name="Google Shape;499;g251cadc4c2a_0_19"/>
          <p:cNvSpPr/>
          <p:nvPr/>
        </p:nvSpPr>
        <p:spPr>
          <a:xfrm>
            <a:off x="11267625" y="4312788"/>
            <a:ext cx="420300" cy="420300"/>
          </a:xfrm>
          <a:prstGeom prst="star5">
            <a:avLst>
              <a:gd fmla="val 21665" name="adj"/>
              <a:gd fmla="val 105146" name="hf"/>
              <a:gd fmla="val 110557" name="vf"/>
            </a:avLst>
          </a:prstGeom>
          <a:solidFill>
            <a:srgbClr val="1CADE4"/>
          </a:solidFill>
          <a:ln cap="flat" cmpd="sng" w="9525">
            <a:solidFill>
              <a:srgbClr val="1D9AA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76CEEF"/>
              </a:solidFill>
            </a:endParaRPr>
          </a:p>
        </p:txBody>
      </p:sp>
      <p:sp>
        <p:nvSpPr>
          <p:cNvPr id="500" name="Google Shape;500;g251cadc4c2a_0_19"/>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4" name="Shape 504"/>
        <p:cNvGrpSpPr/>
        <p:nvPr/>
      </p:nvGrpSpPr>
      <p:grpSpPr>
        <a:xfrm>
          <a:off x="0" y="0"/>
          <a:ext cx="0" cy="0"/>
          <a:chOff x="0" y="0"/>
          <a:chExt cx="0" cy="0"/>
        </a:xfrm>
      </p:grpSpPr>
      <p:sp>
        <p:nvSpPr>
          <p:cNvPr id="505" name="Google Shape;505;g2520100a313_0_299"/>
          <p:cNvSpPr/>
          <p:nvPr/>
        </p:nvSpPr>
        <p:spPr>
          <a:xfrm>
            <a:off x="8799033" y="1294167"/>
            <a:ext cx="3225600" cy="923700"/>
          </a:xfrm>
          <a:prstGeom prst="rect">
            <a:avLst/>
          </a:prstGeom>
          <a:solidFill>
            <a:srgbClr val="FFFFFF"/>
          </a:solidFill>
          <a:ln cap="flat" cmpd="sng" w="9525">
            <a:solidFill>
              <a:srgbClr val="B45F06"/>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900"/>
          </a:p>
        </p:txBody>
      </p:sp>
      <p:sp>
        <p:nvSpPr>
          <p:cNvPr id="506" name="Google Shape;506;g2520100a313_0_299"/>
          <p:cNvSpPr txBox="1"/>
          <p:nvPr/>
        </p:nvSpPr>
        <p:spPr>
          <a:xfrm>
            <a:off x="1941425" y="-42475"/>
            <a:ext cx="11358600" cy="542700"/>
          </a:xfrm>
          <a:prstGeom prst="rect">
            <a:avLst/>
          </a:prstGeom>
          <a:noFill/>
          <a:ln>
            <a:noFill/>
          </a:ln>
        </p:spPr>
        <p:txBody>
          <a:bodyPr anchorCtr="0" anchor="t" bIns="121900" lIns="121900" spcFirstLastPara="1" rIns="121900" wrap="square" tIns="121900">
            <a:noAutofit/>
          </a:bodyPr>
          <a:lstStyle/>
          <a:p>
            <a:pPr indent="0" lvl="0" marL="0" rtl="0" algn="ctr">
              <a:spcBef>
                <a:spcPts val="0"/>
              </a:spcBef>
              <a:spcAft>
                <a:spcPts val="0"/>
              </a:spcAft>
              <a:buNone/>
            </a:pPr>
            <a:r>
              <a:rPr lang="en-US" sz="2700">
                <a:latin typeface="Twentieth Century"/>
                <a:ea typeface="Twentieth Century"/>
                <a:cs typeface="Twentieth Century"/>
                <a:sym typeface="Twentieth Century"/>
              </a:rPr>
              <a:t>Desired Sinopia and Share-VDE Connections at</a:t>
            </a:r>
            <a:r>
              <a:rPr lang="en-US" sz="2700">
                <a:latin typeface="Twentieth Century"/>
                <a:ea typeface="Twentieth Century"/>
                <a:cs typeface="Twentieth Century"/>
                <a:sym typeface="Twentieth Century"/>
                <a:extLst>
                  <a:ext uri="http://customooxmlschemas.google.com/">
                    <go:slidesCustomData xmlns:go="http://customooxmlschemas.google.com/" textRoundtripDataId="4"/>
                  </a:ext>
                </a:extLst>
              </a:rPr>
              <a:t> </a:t>
            </a:r>
            <a:r>
              <a:rPr lang="en-US" sz="2700">
                <a:latin typeface="Twentieth Century"/>
                <a:ea typeface="Twentieth Century"/>
                <a:cs typeface="Twentieth Century"/>
                <a:sym typeface="Twentieth Century"/>
              </a:rPr>
              <a:t>UAL (5 year goal)</a:t>
            </a:r>
            <a:endParaRPr sz="2700">
              <a:latin typeface="Twentieth Century"/>
              <a:ea typeface="Twentieth Century"/>
              <a:cs typeface="Twentieth Century"/>
              <a:sym typeface="Twentieth Century"/>
            </a:endParaRPr>
          </a:p>
        </p:txBody>
      </p:sp>
      <p:sp>
        <p:nvSpPr>
          <p:cNvPr id="507" name="Google Shape;507;g2520100a313_0_299"/>
          <p:cNvSpPr/>
          <p:nvPr/>
        </p:nvSpPr>
        <p:spPr>
          <a:xfrm>
            <a:off x="3962447" y="1518267"/>
            <a:ext cx="3751500" cy="3753600"/>
          </a:xfrm>
          <a:prstGeom prst="ellipse">
            <a:avLst/>
          </a:prstGeom>
          <a:noFill/>
          <a:ln cap="flat" cmpd="sng" w="76200">
            <a:solidFill>
              <a:srgbClr val="55C3ED"/>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508" name="Google Shape;508;g2520100a313_0_299"/>
          <p:cNvSpPr/>
          <p:nvPr/>
        </p:nvSpPr>
        <p:spPr>
          <a:xfrm>
            <a:off x="212600" y="151067"/>
            <a:ext cx="3088500" cy="3088500"/>
          </a:xfrm>
          <a:prstGeom prst="ellipse">
            <a:avLst/>
          </a:prstGeom>
          <a:solidFill>
            <a:srgbClr val="FFFFFF"/>
          </a:solidFill>
          <a:ln cap="flat" cmpd="sng" w="76200">
            <a:solidFill>
              <a:srgbClr val="D9EAD3"/>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509" name="Google Shape;509;g2520100a313_0_299"/>
          <p:cNvSpPr txBox="1"/>
          <p:nvPr/>
        </p:nvSpPr>
        <p:spPr>
          <a:xfrm>
            <a:off x="212600" y="361067"/>
            <a:ext cx="3088500" cy="639900"/>
          </a:xfrm>
          <a:prstGeom prst="rect">
            <a:avLst/>
          </a:prstGeom>
          <a:noFill/>
          <a:ln>
            <a:noFill/>
          </a:ln>
        </p:spPr>
        <p:txBody>
          <a:bodyPr anchorCtr="0" anchor="t" bIns="121900" lIns="121900" spcFirstLastPara="1" rIns="121900" wrap="square" tIns="121900">
            <a:noAutofit/>
          </a:bodyPr>
          <a:lstStyle/>
          <a:p>
            <a:pPr indent="0" lvl="0" marL="0" rtl="0" algn="ctr">
              <a:spcBef>
                <a:spcPts val="0"/>
              </a:spcBef>
              <a:spcAft>
                <a:spcPts val="0"/>
              </a:spcAft>
              <a:buNone/>
            </a:pPr>
            <a:r>
              <a:rPr lang="en-US" sz="2000">
                <a:latin typeface="Source Sans Pro"/>
                <a:ea typeface="Source Sans Pro"/>
                <a:cs typeface="Source Sans Pro"/>
                <a:sym typeface="Source Sans Pro"/>
              </a:rPr>
              <a:t>Create </a:t>
            </a:r>
            <a:r>
              <a:rPr lang="en-US" sz="2000">
                <a:latin typeface="Source Sans Pro"/>
                <a:ea typeface="Source Sans Pro"/>
                <a:cs typeface="Source Sans Pro"/>
                <a:sym typeface="Source Sans Pro"/>
                <a:extLst>
                  <a:ext uri="http://customooxmlschemas.google.com/">
                    <go:slidesCustomData xmlns:go="http://customooxmlschemas.google.com/" textRoundtripDataId="5"/>
                  </a:ext>
                </a:extLst>
              </a:rPr>
              <a:t>and</a:t>
            </a:r>
            <a:r>
              <a:rPr lang="en-US" sz="2000">
                <a:latin typeface="Source Sans Pro"/>
                <a:ea typeface="Source Sans Pro"/>
                <a:cs typeface="Source Sans Pro"/>
                <a:sym typeface="Source Sans Pro"/>
              </a:rPr>
              <a:t> manage </a:t>
            </a:r>
            <a:endParaRPr sz="2000">
              <a:latin typeface="Source Sans Pro"/>
              <a:ea typeface="Source Sans Pro"/>
              <a:cs typeface="Source Sans Pro"/>
              <a:sym typeface="Source Sans Pro"/>
            </a:endParaRPr>
          </a:p>
          <a:p>
            <a:pPr indent="0" lvl="0" marL="0" rtl="0" algn="ctr">
              <a:spcBef>
                <a:spcPts val="0"/>
              </a:spcBef>
              <a:spcAft>
                <a:spcPts val="0"/>
              </a:spcAft>
              <a:buNone/>
            </a:pPr>
            <a:r>
              <a:rPr lang="en-US" sz="2000">
                <a:latin typeface="Source Sans Pro"/>
                <a:ea typeface="Source Sans Pro"/>
                <a:cs typeface="Source Sans Pro"/>
                <a:sym typeface="Source Sans Pro"/>
              </a:rPr>
              <a:t>external entities</a:t>
            </a:r>
            <a:endParaRPr sz="2000">
              <a:latin typeface="Source Sans Pro"/>
              <a:ea typeface="Source Sans Pro"/>
              <a:cs typeface="Source Sans Pro"/>
              <a:sym typeface="Source Sans Pro"/>
            </a:endParaRPr>
          </a:p>
        </p:txBody>
      </p:sp>
      <p:sp>
        <p:nvSpPr>
          <p:cNvPr id="510" name="Google Shape;510;g2520100a313_0_299"/>
          <p:cNvSpPr/>
          <p:nvPr/>
        </p:nvSpPr>
        <p:spPr>
          <a:xfrm>
            <a:off x="705500" y="1125467"/>
            <a:ext cx="1782000" cy="330000"/>
          </a:xfrm>
          <a:prstGeom prst="roundRect">
            <a:avLst>
              <a:gd fmla="val 16667" name="adj"/>
            </a:avLst>
          </a:prstGeom>
          <a:solidFill>
            <a:srgbClr val="93C47D"/>
          </a:solidFill>
          <a:ln>
            <a:noFill/>
          </a:ln>
        </p:spPr>
        <p:txBody>
          <a:bodyPr anchorCtr="0" anchor="ctr" bIns="121900" lIns="121900" spcFirstLastPara="1" rIns="121900" wrap="square" tIns="121900">
            <a:noAutofit/>
          </a:bodyPr>
          <a:lstStyle/>
          <a:p>
            <a:pPr indent="76200" lvl="0" marL="0" rtl="0" algn="l">
              <a:spcBef>
                <a:spcPts val="0"/>
              </a:spcBef>
              <a:spcAft>
                <a:spcPts val="0"/>
              </a:spcAft>
              <a:buNone/>
            </a:pPr>
            <a:r>
              <a:rPr b="1" lang="en-US" sz="1300">
                <a:latin typeface="Source Sans Pro"/>
                <a:ea typeface="Source Sans Pro"/>
                <a:cs typeface="Source Sans Pro"/>
                <a:sym typeface="Source Sans Pro"/>
              </a:rPr>
              <a:t>CKB / Sapientia</a:t>
            </a:r>
            <a:endParaRPr b="1" sz="1300">
              <a:latin typeface="Source Sans Pro"/>
              <a:ea typeface="Source Sans Pro"/>
              <a:cs typeface="Source Sans Pro"/>
              <a:sym typeface="Source Sans Pro"/>
            </a:endParaRPr>
          </a:p>
        </p:txBody>
      </p:sp>
      <p:sp>
        <p:nvSpPr>
          <p:cNvPr id="511" name="Google Shape;511;g2520100a313_0_299"/>
          <p:cNvSpPr txBox="1"/>
          <p:nvPr/>
        </p:nvSpPr>
        <p:spPr>
          <a:xfrm>
            <a:off x="8717000" y="513750"/>
            <a:ext cx="3006900" cy="639900"/>
          </a:xfrm>
          <a:prstGeom prst="rect">
            <a:avLst/>
          </a:prstGeom>
          <a:noFill/>
          <a:ln>
            <a:noFill/>
          </a:ln>
        </p:spPr>
        <p:txBody>
          <a:bodyPr anchorCtr="0" anchor="t" bIns="121900" lIns="121900" spcFirstLastPara="1" rIns="121900" wrap="square" tIns="121900">
            <a:noAutofit/>
          </a:bodyPr>
          <a:lstStyle/>
          <a:p>
            <a:pPr indent="0" lvl="0" marL="0" rtl="0" algn="ctr">
              <a:spcBef>
                <a:spcPts val="0"/>
              </a:spcBef>
              <a:spcAft>
                <a:spcPts val="0"/>
              </a:spcAft>
              <a:buNone/>
            </a:pPr>
            <a:r>
              <a:rPr lang="en-US" sz="2000">
                <a:latin typeface="Source Sans Pro"/>
                <a:ea typeface="Source Sans Pro"/>
                <a:cs typeface="Source Sans Pro"/>
                <a:sym typeface="Source Sans Pro"/>
              </a:rPr>
              <a:t>Discover and borrow </a:t>
            </a:r>
            <a:r>
              <a:rPr lang="en-US" sz="2000">
                <a:latin typeface="Source Sans Pro"/>
                <a:ea typeface="Source Sans Pro"/>
                <a:cs typeface="Source Sans Pro"/>
                <a:sym typeface="Source Sans Pro"/>
                <a:extLst>
                  <a:ext uri="http://customooxmlschemas.google.com/">
                    <go:slidesCustomData xmlns:go="http://customooxmlschemas.google.com/" textRoundtripDataId="6"/>
                  </a:ext>
                </a:extLst>
              </a:rPr>
              <a:t>resources</a:t>
            </a:r>
            <a:endParaRPr sz="2000">
              <a:latin typeface="Source Sans Pro"/>
              <a:ea typeface="Source Sans Pro"/>
              <a:cs typeface="Source Sans Pro"/>
              <a:sym typeface="Source Sans Pro"/>
            </a:endParaRPr>
          </a:p>
        </p:txBody>
      </p:sp>
      <p:sp>
        <p:nvSpPr>
          <p:cNvPr id="512" name="Google Shape;512;g2520100a313_0_299"/>
          <p:cNvSpPr/>
          <p:nvPr/>
        </p:nvSpPr>
        <p:spPr>
          <a:xfrm>
            <a:off x="10245467" y="1395433"/>
            <a:ext cx="1678800" cy="292500"/>
          </a:xfrm>
          <a:prstGeom prst="roundRect">
            <a:avLst>
              <a:gd fmla="val 16667" name="adj"/>
            </a:avLst>
          </a:prstGeom>
          <a:solidFill>
            <a:srgbClr val="F6B26B"/>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rPr lang="en-US" sz="1300">
                <a:latin typeface="Source Sans Pro"/>
                <a:ea typeface="Source Sans Pro"/>
                <a:cs typeface="Source Sans Pro"/>
                <a:sym typeface="Source Sans Pro"/>
              </a:rPr>
              <a:t>Discovery Index</a:t>
            </a:r>
            <a:endParaRPr sz="1300">
              <a:latin typeface="Source Sans Pro"/>
              <a:ea typeface="Source Sans Pro"/>
              <a:cs typeface="Source Sans Pro"/>
              <a:sym typeface="Source Sans Pro"/>
            </a:endParaRPr>
          </a:p>
        </p:txBody>
      </p:sp>
      <p:sp>
        <p:nvSpPr>
          <p:cNvPr id="513" name="Google Shape;513;g2520100a313_0_299"/>
          <p:cNvSpPr/>
          <p:nvPr/>
        </p:nvSpPr>
        <p:spPr>
          <a:xfrm>
            <a:off x="8140467" y="4459942"/>
            <a:ext cx="2305200" cy="2306400"/>
          </a:xfrm>
          <a:prstGeom prst="ellipse">
            <a:avLst/>
          </a:prstGeom>
          <a:solidFill>
            <a:srgbClr val="FFFFFF"/>
          </a:solidFill>
          <a:ln cap="flat" cmpd="sng" w="76200">
            <a:solidFill>
              <a:srgbClr val="D5A6BD"/>
            </a:solidFill>
            <a:prstDash val="solid"/>
            <a:round/>
            <a:headEnd len="sm" w="sm" type="none"/>
            <a:tailEnd len="sm" w="sm" type="none"/>
          </a:ln>
        </p:spPr>
        <p:txBody>
          <a:bodyPr anchorCtr="0" anchor="ctr" bIns="121900" lIns="121900" spcFirstLastPara="1" rIns="121900" wrap="square" tIns="121900">
            <a:noAutofit/>
          </a:bodyPr>
          <a:lstStyle/>
          <a:p>
            <a:pPr indent="0" lvl="0" marL="0" rtl="0" algn="ctr">
              <a:spcBef>
                <a:spcPts val="0"/>
              </a:spcBef>
              <a:spcAft>
                <a:spcPts val="0"/>
              </a:spcAft>
              <a:buNone/>
            </a:pPr>
            <a:r>
              <a:t/>
            </a:r>
            <a:endParaRPr sz="1900"/>
          </a:p>
        </p:txBody>
      </p:sp>
      <p:cxnSp>
        <p:nvCxnSpPr>
          <p:cNvPr id="514" name="Google Shape;514;g2520100a313_0_299"/>
          <p:cNvCxnSpPr>
            <a:stCxn id="515" idx="1"/>
            <a:endCxn id="516" idx="2"/>
          </p:cNvCxnSpPr>
          <p:nvPr/>
        </p:nvCxnSpPr>
        <p:spPr>
          <a:xfrm rot="10800000">
            <a:off x="5793767" y="4718050"/>
            <a:ext cx="2820300" cy="1080000"/>
          </a:xfrm>
          <a:prstGeom prst="curvedConnector2">
            <a:avLst/>
          </a:prstGeom>
          <a:noFill/>
          <a:ln cap="flat" cmpd="sng" w="9525">
            <a:solidFill>
              <a:srgbClr val="D9D9D9"/>
            </a:solidFill>
            <a:prstDash val="solid"/>
            <a:round/>
            <a:headEnd len="med" w="med" type="triangle"/>
            <a:tailEnd len="med" w="med" type="none"/>
          </a:ln>
        </p:spPr>
      </p:cxnSp>
      <p:cxnSp>
        <p:nvCxnSpPr>
          <p:cNvPr id="517" name="Google Shape;517;g2520100a313_0_299"/>
          <p:cNvCxnSpPr>
            <a:endCxn id="518" idx="1"/>
          </p:cNvCxnSpPr>
          <p:nvPr/>
        </p:nvCxnSpPr>
        <p:spPr>
          <a:xfrm rot="-5400000">
            <a:off x="7842400" y="3881318"/>
            <a:ext cx="1507200" cy="289200"/>
          </a:xfrm>
          <a:prstGeom prst="curvedConnector2">
            <a:avLst/>
          </a:prstGeom>
          <a:noFill/>
          <a:ln cap="flat" cmpd="sng" w="9525">
            <a:solidFill>
              <a:srgbClr val="CCCCCC"/>
            </a:solidFill>
            <a:prstDash val="solid"/>
            <a:round/>
            <a:headEnd len="med" w="med" type="none"/>
            <a:tailEnd len="med" w="med" type="triangle"/>
          </a:ln>
        </p:spPr>
      </p:cxnSp>
      <p:sp>
        <p:nvSpPr>
          <p:cNvPr id="519" name="Google Shape;519;g2520100a313_0_299"/>
          <p:cNvSpPr txBox="1"/>
          <p:nvPr/>
        </p:nvSpPr>
        <p:spPr>
          <a:xfrm>
            <a:off x="8326667" y="4676283"/>
            <a:ext cx="1918800" cy="923700"/>
          </a:xfrm>
          <a:prstGeom prst="rect">
            <a:avLst/>
          </a:prstGeom>
          <a:noFill/>
          <a:ln>
            <a:noFill/>
          </a:ln>
        </p:spPr>
        <p:txBody>
          <a:bodyPr anchorCtr="0" anchor="t" bIns="121900" lIns="121900" spcFirstLastPara="1" rIns="121900" wrap="square" tIns="121900">
            <a:noAutofit/>
          </a:bodyPr>
          <a:lstStyle/>
          <a:p>
            <a:pPr indent="0" lvl="0" marL="0" rtl="0" algn="ctr">
              <a:spcBef>
                <a:spcPts val="0"/>
              </a:spcBef>
              <a:spcAft>
                <a:spcPts val="0"/>
              </a:spcAft>
              <a:buNone/>
            </a:pPr>
            <a:r>
              <a:rPr lang="en-US" sz="2000">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7"/>
                  </a:ext>
                </a:extLst>
              </a:rPr>
              <a:t>Manage</a:t>
            </a:r>
            <a:r>
              <a:rPr lang="en-US" sz="2000">
                <a:solidFill>
                  <a:schemeClr val="dk1"/>
                </a:solidFill>
                <a:latin typeface="Source Sans Pro"/>
                <a:ea typeface="Source Sans Pro"/>
                <a:cs typeface="Source Sans Pro"/>
                <a:sym typeface="Source Sans Pro"/>
              </a:rPr>
              <a:t> collections</a:t>
            </a:r>
            <a:endParaRPr sz="2000"/>
          </a:p>
        </p:txBody>
      </p:sp>
      <p:sp>
        <p:nvSpPr>
          <p:cNvPr id="520" name="Google Shape;520;g2520100a313_0_299"/>
          <p:cNvSpPr/>
          <p:nvPr/>
        </p:nvSpPr>
        <p:spPr>
          <a:xfrm>
            <a:off x="4652333" y="3213083"/>
            <a:ext cx="2282700" cy="719100"/>
          </a:xfrm>
          <a:prstGeom prst="octagon">
            <a:avLst>
              <a:gd fmla="val 29289" name="adj"/>
            </a:avLst>
          </a:prstGeom>
          <a:solidFill>
            <a:srgbClr val="7F6000"/>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b="1" lang="en-US" sz="1900">
                <a:solidFill>
                  <a:srgbClr val="FFFFFF"/>
                </a:solidFill>
                <a:latin typeface="Source Sans Pro"/>
                <a:ea typeface="Source Sans Pro"/>
                <a:cs typeface="Source Sans Pro"/>
                <a:sym typeface="Source Sans Pro"/>
              </a:rPr>
              <a:t>Sinopia/JCricket</a:t>
            </a:r>
            <a:endParaRPr b="1" sz="1900">
              <a:solidFill>
                <a:srgbClr val="FFFFFF"/>
              </a:solidFill>
              <a:latin typeface="Source Sans Pro"/>
              <a:ea typeface="Source Sans Pro"/>
              <a:cs typeface="Source Sans Pro"/>
              <a:sym typeface="Source Sans Pro"/>
            </a:endParaRPr>
          </a:p>
        </p:txBody>
      </p:sp>
      <p:cxnSp>
        <p:nvCxnSpPr>
          <p:cNvPr id="521" name="Google Shape;521;g2520100a313_0_299"/>
          <p:cNvCxnSpPr>
            <a:stCxn id="522" idx="3"/>
            <a:endCxn id="520" idx="5"/>
          </p:cNvCxnSpPr>
          <p:nvPr/>
        </p:nvCxnSpPr>
        <p:spPr>
          <a:xfrm>
            <a:off x="2696100" y="2126917"/>
            <a:ext cx="1956300" cy="1296900"/>
          </a:xfrm>
          <a:prstGeom prst="curvedConnector3">
            <a:avLst>
              <a:gd fmla="val 49996" name="adj1"/>
            </a:avLst>
          </a:prstGeom>
          <a:noFill/>
          <a:ln cap="flat" cmpd="sng" w="28575">
            <a:solidFill>
              <a:srgbClr val="BF9000"/>
            </a:solidFill>
            <a:prstDash val="dash"/>
            <a:round/>
            <a:headEnd len="med" w="med" type="none"/>
            <a:tailEnd len="med" w="med" type="triangle"/>
          </a:ln>
        </p:spPr>
      </p:cxnSp>
      <p:cxnSp>
        <p:nvCxnSpPr>
          <p:cNvPr id="523" name="Google Shape;523;g2520100a313_0_299"/>
          <p:cNvCxnSpPr/>
          <p:nvPr/>
        </p:nvCxnSpPr>
        <p:spPr>
          <a:xfrm>
            <a:off x="4289367" y="6341400"/>
            <a:ext cx="724800" cy="0"/>
          </a:xfrm>
          <a:prstGeom prst="straightConnector1">
            <a:avLst/>
          </a:prstGeom>
          <a:noFill/>
          <a:ln cap="flat" cmpd="sng" w="28575">
            <a:solidFill>
              <a:srgbClr val="7F6000"/>
            </a:solidFill>
            <a:prstDash val="solid"/>
            <a:round/>
            <a:headEnd len="med" w="med" type="none"/>
            <a:tailEnd len="med" w="med" type="none"/>
          </a:ln>
        </p:spPr>
      </p:cxnSp>
      <p:cxnSp>
        <p:nvCxnSpPr>
          <p:cNvPr id="524" name="Google Shape;524;g2520100a313_0_299"/>
          <p:cNvCxnSpPr/>
          <p:nvPr/>
        </p:nvCxnSpPr>
        <p:spPr>
          <a:xfrm>
            <a:off x="4289367" y="6568833"/>
            <a:ext cx="777600" cy="0"/>
          </a:xfrm>
          <a:prstGeom prst="straightConnector1">
            <a:avLst/>
          </a:prstGeom>
          <a:noFill/>
          <a:ln cap="flat" cmpd="sng" w="28575">
            <a:solidFill>
              <a:srgbClr val="7F6000"/>
            </a:solidFill>
            <a:prstDash val="dash"/>
            <a:round/>
            <a:headEnd len="med" w="med" type="none"/>
            <a:tailEnd len="med" w="med" type="none"/>
          </a:ln>
        </p:spPr>
      </p:cxnSp>
      <p:sp>
        <p:nvSpPr>
          <p:cNvPr id="525" name="Google Shape;525;g2520100a313_0_299"/>
          <p:cNvSpPr txBox="1"/>
          <p:nvPr/>
        </p:nvSpPr>
        <p:spPr>
          <a:xfrm>
            <a:off x="5150600" y="6144600"/>
            <a:ext cx="2305200" cy="542700"/>
          </a:xfrm>
          <a:prstGeom prst="rect">
            <a:avLst/>
          </a:prstGeom>
          <a:noFill/>
          <a:ln>
            <a:noFill/>
          </a:ln>
        </p:spPr>
        <p:txBody>
          <a:bodyPr anchorCtr="0" anchor="t" bIns="121900" lIns="121900" spcFirstLastPara="1" rIns="121900" wrap="square" tIns="121900">
            <a:noAutofit/>
          </a:bodyPr>
          <a:lstStyle/>
          <a:p>
            <a:pPr indent="0" lvl="0" marL="0" rtl="0" algn="l">
              <a:spcBef>
                <a:spcPts val="0"/>
              </a:spcBef>
              <a:spcAft>
                <a:spcPts val="0"/>
              </a:spcAft>
              <a:buNone/>
            </a:pPr>
            <a:r>
              <a:rPr lang="en-US" sz="1300">
                <a:solidFill>
                  <a:schemeClr val="dk1"/>
                </a:solidFill>
                <a:latin typeface="Oswald ExtraLight"/>
                <a:ea typeface="Oswald ExtraLight"/>
                <a:cs typeface="Oswald ExtraLight"/>
                <a:sym typeface="Oswald ExtraLight"/>
              </a:rPr>
              <a:t>Desired new connections</a:t>
            </a:r>
            <a:endParaRPr sz="1300">
              <a:solidFill>
                <a:schemeClr val="dk1"/>
              </a:solidFill>
              <a:latin typeface="Oswald ExtraLight"/>
              <a:ea typeface="Oswald ExtraLight"/>
              <a:cs typeface="Oswald ExtraLight"/>
              <a:sym typeface="Oswald ExtraLight"/>
            </a:endParaRPr>
          </a:p>
          <a:p>
            <a:pPr indent="0" lvl="0" marL="0" rtl="0" algn="l">
              <a:spcBef>
                <a:spcPts val="0"/>
              </a:spcBef>
              <a:spcAft>
                <a:spcPts val="0"/>
              </a:spcAft>
              <a:buNone/>
            </a:pPr>
            <a:r>
              <a:rPr lang="en-US" sz="1300">
                <a:solidFill>
                  <a:schemeClr val="dk1"/>
                </a:solidFill>
                <a:latin typeface="Oswald ExtraLight"/>
                <a:ea typeface="Oswald ExtraLight"/>
                <a:cs typeface="Oswald ExtraLight"/>
                <a:sym typeface="Oswald ExtraLight"/>
              </a:rPr>
              <a:t>Existing one-way connection</a:t>
            </a:r>
            <a:endParaRPr sz="1300">
              <a:solidFill>
                <a:schemeClr val="dk1"/>
              </a:solidFill>
              <a:latin typeface="Oswald ExtraLight"/>
              <a:ea typeface="Oswald ExtraLight"/>
              <a:cs typeface="Oswald ExtraLight"/>
              <a:sym typeface="Oswald ExtraLight"/>
            </a:endParaRPr>
          </a:p>
        </p:txBody>
      </p:sp>
      <p:sp>
        <p:nvSpPr>
          <p:cNvPr id="518" name="Google Shape;518;g2520100a313_0_299"/>
          <p:cNvSpPr/>
          <p:nvPr/>
        </p:nvSpPr>
        <p:spPr>
          <a:xfrm>
            <a:off x="8740600" y="3076868"/>
            <a:ext cx="1956300" cy="390900"/>
          </a:xfrm>
          <a:prstGeom prst="rect">
            <a:avLst/>
          </a:prstGeom>
          <a:solidFill>
            <a:srgbClr val="FFFFFF"/>
          </a:solidFill>
          <a:ln cap="flat" cmpd="sng" w="9525">
            <a:solidFill>
              <a:srgbClr val="B45F06"/>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526" name="Google Shape;526;g2520100a313_0_299"/>
          <p:cNvSpPr/>
          <p:nvPr/>
        </p:nvSpPr>
        <p:spPr>
          <a:xfrm>
            <a:off x="8827800" y="3126067"/>
            <a:ext cx="1782000" cy="292500"/>
          </a:xfrm>
          <a:prstGeom prst="roundRect">
            <a:avLst>
              <a:gd fmla="val 16667" name="adj"/>
            </a:avLst>
          </a:prstGeom>
          <a:solidFill>
            <a:srgbClr val="F6B26B"/>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rPr lang="en-US" sz="1300">
                <a:latin typeface="Source Sans Pro"/>
                <a:ea typeface="Source Sans Pro"/>
                <a:cs typeface="Source Sans Pro"/>
                <a:sym typeface="Source Sans Pro"/>
              </a:rPr>
              <a:t>Digitized Collections</a:t>
            </a:r>
            <a:endParaRPr sz="1300">
              <a:latin typeface="Source Sans Pro"/>
              <a:ea typeface="Source Sans Pro"/>
              <a:cs typeface="Source Sans Pro"/>
              <a:sym typeface="Source Sans Pro"/>
            </a:endParaRPr>
          </a:p>
        </p:txBody>
      </p:sp>
      <p:sp>
        <p:nvSpPr>
          <p:cNvPr id="522" name="Google Shape;522;g2520100a313_0_299"/>
          <p:cNvSpPr/>
          <p:nvPr/>
        </p:nvSpPr>
        <p:spPr>
          <a:xfrm>
            <a:off x="716100" y="1665067"/>
            <a:ext cx="1980000" cy="923700"/>
          </a:xfrm>
          <a:prstGeom prst="rect">
            <a:avLst/>
          </a:prstGeom>
          <a:solidFill>
            <a:srgbClr val="FFFFFF"/>
          </a:solidFill>
          <a:ln cap="flat" cmpd="sng" w="9525">
            <a:solidFill>
              <a:srgbClr val="93C47D"/>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527" name="Google Shape;527;g2520100a313_0_299"/>
          <p:cNvSpPr/>
          <p:nvPr/>
        </p:nvSpPr>
        <p:spPr>
          <a:xfrm>
            <a:off x="807533" y="1761800"/>
            <a:ext cx="1043700" cy="390900"/>
          </a:xfrm>
          <a:prstGeom prst="roundRect">
            <a:avLst>
              <a:gd fmla="val 16667" name="adj"/>
            </a:avLst>
          </a:prstGeom>
          <a:solidFill>
            <a:srgbClr val="93C47D"/>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rPr lang="en-US" sz="1300">
                <a:latin typeface="Source Sans Pro"/>
                <a:ea typeface="Source Sans Pro"/>
                <a:cs typeface="Source Sans Pro"/>
                <a:sym typeface="Source Sans Pro"/>
              </a:rPr>
              <a:t>LC Vocabs</a:t>
            </a:r>
            <a:endParaRPr sz="1300">
              <a:latin typeface="Source Sans Pro"/>
              <a:ea typeface="Source Sans Pro"/>
              <a:cs typeface="Source Sans Pro"/>
              <a:sym typeface="Source Sans Pro"/>
            </a:endParaRPr>
          </a:p>
        </p:txBody>
      </p:sp>
      <p:sp>
        <p:nvSpPr>
          <p:cNvPr id="528" name="Google Shape;528;g2520100a313_0_299"/>
          <p:cNvSpPr/>
          <p:nvPr/>
        </p:nvSpPr>
        <p:spPr>
          <a:xfrm>
            <a:off x="1941417" y="1788383"/>
            <a:ext cx="664500" cy="337500"/>
          </a:xfrm>
          <a:prstGeom prst="roundRect">
            <a:avLst>
              <a:gd fmla="val 16667" name="adj"/>
            </a:avLst>
          </a:prstGeom>
          <a:solidFill>
            <a:srgbClr val="93C47D"/>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rPr lang="en-US" sz="1300">
                <a:latin typeface="Source Sans Pro"/>
                <a:ea typeface="Source Sans Pro"/>
                <a:cs typeface="Source Sans Pro"/>
                <a:sym typeface="Source Sans Pro"/>
              </a:rPr>
              <a:t>ISNI</a:t>
            </a:r>
            <a:endParaRPr sz="1300">
              <a:latin typeface="Source Sans Pro"/>
              <a:ea typeface="Source Sans Pro"/>
              <a:cs typeface="Source Sans Pro"/>
              <a:sym typeface="Source Sans Pro"/>
            </a:endParaRPr>
          </a:p>
        </p:txBody>
      </p:sp>
      <p:sp>
        <p:nvSpPr>
          <p:cNvPr id="516" name="Google Shape;516;g2520100a313_0_299"/>
          <p:cNvSpPr/>
          <p:nvPr/>
        </p:nvSpPr>
        <p:spPr>
          <a:xfrm>
            <a:off x="5012400" y="4380650"/>
            <a:ext cx="1562700" cy="337500"/>
          </a:xfrm>
          <a:prstGeom prst="roundRect">
            <a:avLst>
              <a:gd fmla="val 16667" name="adj"/>
            </a:avLst>
          </a:prstGeom>
          <a:solidFill>
            <a:srgbClr val="55C3ED"/>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b="1" lang="en-US" sz="1300">
                <a:latin typeface="Source Sans Pro"/>
                <a:ea typeface="Source Sans Pro"/>
                <a:cs typeface="Source Sans Pro"/>
                <a:sym typeface="Source Sans Pro"/>
              </a:rPr>
              <a:t>LSP API</a:t>
            </a:r>
            <a:endParaRPr b="1" sz="1300">
              <a:latin typeface="Source Sans Pro"/>
              <a:ea typeface="Source Sans Pro"/>
              <a:cs typeface="Source Sans Pro"/>
              <a:sym typeface="Source Sans Pro"/>
            </a:endParaRPr>
          </a:p>
        </p:txBody>
      </p:sp>
      <p:sp>
        <p:nvSpPr>
          <p:cNvPr id="529" name="Google Shape;529;g2520100a313_0_299"/>
          <p:cNvSpPr/>
          <p:nvPr/>
        </p:nvSpPr>
        <p:spPr>
          <a:xfrm>
            <a:off x="8920167" y="1418433"/>
            <a:ext cx="1207500" cy="330000"/>
          </a:xfrm>
          <a:prstGeom prst="roundRect">
            <a:avLst>
              <a:gd fmla="val 16667" name="adj"/>
            </a:avLst>
          </a:prstGeom>
          <a:solidFill>
            <a:srgbClr val="F6B26B"/>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rPr b="1" lang="en-US" sz="1300">
                <a:latin typeface="Source Sans Pro"/>
                <a:ea typeface="Source Sans Pro"/>
                <a:cs typeface="Source Sans Pro"/>
                <a:sym typeface="Source Sans Pro"/>
              </a:rPr>
              <a:t>LD Catalog</a:t>
            </a:r>
            <a:endParaRPr b="1" sz="1300">
              <a:latin typeface="Source Sans Pro"/>
              <a:ea typeface="Source Sans Pro"/>
              <a:cs typeface="Source Sans Pro"/>
              <a:sym typeface="Source Sans Pro"/>
            </a:endParaRPr>
          </a:p>
        </p:txBody>
      </p:sp>
      <p:cxnSp>
        <p:nvCxnSpPr>
          <p:cNvPr id="530" name="Google Shape;530;g2520100a313_0_299"/>
          <p:cNvCxnSpPr>
            <a:stCxn id="516" idx="1"/>
            <a:endCxn id="520" idx="4"/>
          </p:cNvCxnSpPr>
          <p:nvPr/>
        </p:nvCxnSpPr>
        <p:spPr>
          <a:xfrm rot="10800000">
            <a:off x="4652400" y="3721700"/>
            <a:ext cx="360000" cy="827700"/>
          </a:xfrm>
          <a:prstGeom prst="curvedConnector3">
            <a:avLst>
              <a:gd fmla="val 188213" name="adj1"/>
            </a:avLst>
          </a:prstGeom>
          <a:noFill/>
          <a:ln cap="flat" cmpd="sng" w="28575">
            <a:solidFill>
              <a:srgbClr val="BF9000"/>
            </a:solidFill>
            <a:prstDash val="solid"/>
            <a:round/>
            <a:headEnd len="med" w="med" type="triangle"/>
            <a:tailEnd len="med" w="med" type="triangle"/>
          </a:ln>
        </p:spPr>
      </p:cxnSp>
      <p:cxnSp>
        <p:nvCxnSpPr>
          <p:cNvPr id="531" name="Google Shape;531;g2520100a313_0_299"/>
          <p:cNvCxnSpPr>
            <a:stCxn id="526" idx="0"/>
          </p:cNvCxnSpPr>
          <p:nvPr/>
        </p:nvCxnSpPr>
        <p:spPr>
          <a:xfrm rot="-5400000">
            <a:off x="9693600" y="2140567"/>
            <a:ext cx="1010700" cy="960300"/>
          </a:xfrm>
          <a:prstGeom prst="curvedConnector3">
            <a:avLst>
              <a:gd fmla="val 50000" name="adj1"/>
            </a:avLst>
          </a:prstGeom>
          <a:noFill/>
          <a:ln cap="flat" cmpd="sng" w="28575">
            <a:solidFill>
              <a:srgbClr val="BF9000"/>
            </a:solidFill>
            <a:prstDash val="solid"/>
            <a:round/>
            <a:headEnd len="med" w="med" type="none"/>
            <a:tailEnd len="med" w="med" type="triangle"/>
          </a:ln>
        </p:spPr>
      </p:cxnSp>
      <p:cxnSp>
        <p:nvCxnSpPr>
          <p:cNvPr id="532" name="Google Shape;532;g2520100a313_0_299"/>
          <p:cNvCxnSpPr>
            <a:stCxn id="520" idx="1"/>
            <a:endCxn id="515" idx="1"/>
          </p:cNvCxnSpPr>
          <p:nvPr/>
        </p:nvCxnSpPr>
        <p:spPr>
          <a:xfrm>
            <a:off x="6935033" y="3721566"/>
            <a:ext cx="1679100" cy="2076600"/>
          </a:xfrm>
          <a:prstGeom prst="curvedConnector3">
            <a:avLst>
              <a:gd fmla="val 50004" name="adj1"/>
            </a:avLst>
          </a:prstGeom>
          <a:noFill/>
          <a:ln cap="flat" cmpd="sng" w="28575">
            <a:solidFill>
              <a:srgbClr val="BF9000"/>
            </a:solidFill>
            <a:prstDash val="solid"/>
            <a:round/>
            <a:headEnd len="med" w="med" type="none"/>
            <a:tailEnd len="med" w="med" type="triangle"/>
          </a:ln>
        </p:spPr>
      </p:cxnSp>
      <p:sp>
        <p:nvSpPr>
          <p:cNvPr id="533" name="Google Shape;533;g2520100a313_0_299"/>
          <p:cNvSpPr txBox="1"/>
          <p:nvPr/>
        </p:nvSpPr>
        <p:spPr>
          <a:xfrm>
            <a:off x="4334867" y="1798100"/>
            <a:ext cx="3088500" cy="1015500"/>
          </a:xfrm>
          <a:prstGeom prst="rect">
            <a:avLst/>
          </a:prstGeom>
          <a:noFill/>
          <a:ln>
            <a:noFill/>
          </a:ln>
        </p:spPr>
        <p:txBody>
          <a:bodyPr anchorCtr="0" anchor="t" bIns="121900" lIns="121900" spcFirstLastPara="1" rIns="121900" wrap="square" tIns="121900">
            <a:noAutofit/>
          </a:bodyPr>
          <a:lstStyle/>
          <a:p>
            <a:pPr indent="0" lvl="0" marL="0" rtl="0" algn="ctr">
              <a:spcBef>
                <a:spcPts val="0"/>
              </a:spcBef>
              <a:spcAft>
                <a:spcPts val="0"/>
              </a:spcAft>
              <a:buNone/>
            </a:pPr>
            <a:r>
              <a:rPr lang="en-US" sz="2000">
                <a:latin typeface="Source Sans Pro"/>
                <a:ea typeface="Source Sans Pro"/>
                <a:cs typeface="Source Sans Pro"/>
                <a:sym typeface="Source Sans Pro"/>
              </a:rPr>
              <a:t>Create and manage bibliographic metadata</a:t>
            </a:r>
            <a:endParaRPr sz="2000">
              <a:latin typeface="Source Sans Pro"/>
              <a:ea typeface="Source Sans Pro"/>
              <a:cs typeface="Source Sans Pro"/>
              <a:sym typeface="Source Sans Pro"/>
            </a:endParaRPr>
          </a:p>
        </p:txBody>
      </p:sp>
      <p:cxnSp>
        <p:nvCxnSpPr>
          <p:cNvPr id="534" name="Google Shape;534;g2520100a313_0_299"/>
          <p:cNvCxnSpPr/>
          <p:nvPr/>
        </p:nvCxnSpPr>
        <p:spPr>
          <a:xfrm rot="10800000">
            <a:off x="5793800" y="4035167"/>
            <a:ext cx="0" cy="292500"/>
          </a:xfrm>
          <a:prstGeom prst="straightConnector1">
            <a:avLst/>
          </a:prstGeom>
          <a:noFill/>
          <a:ln cap="flat" cmpd="sng" w="9525">
            <a:solidFill>
              <a:srgbClr val="B7B7B7"/>
            </a:solidFill>
            <a:prstDash val="solid"/>
            <a:round/>
            <a:headEnd len="med" w="med" type="triangle"/>
            <a:tailEnd len="med" w="med" type="triangle"/>
          </a:ln>
        </p:spPr>
      </p:cxnSp>
      <p:cxnSp>
        <p:nvCxnSpPr>
          <p:cNvPr id="535" name="Google Shape;535;g2520100a313_0_299"/>
          <p:cNvCxnSpPr>
            <a:stCxn id="527" idx="3"/>
            <a:endCxn id="516" idx="1"/>
          </p:cNvCxnSpPr>
          <p:nvPr/>
        </p:nvCxnSpPr>
        <p:spPr>
          <a:xfrm>
            <a:off x="1851233" y="1957250"/>
            <a:ext cx="3161100" cy="2592300"/>
          </a:xfrm>
          <a:prstGeom prst="curvedConnector3">
            <a:avLst>
              <a:gd fmla="val 50001" name="adj1"/>
            </a:avLst>
          </a:prstGeom>
          <a:noFill/>
          <a:ln cap="flat" cmpd="sng" w="9525">
            <a:solidFill>
              <a:srgbClr val="CCCCCC"/>
            </a:solidFill>
            <a:prstDash val="solid"/>
            <a:round/>
            <a:headEnd len="med" w="med" type="triangle"/>
            <a:tailEnd len="med" w="med" type="triangle"/>
          </a:ln>
        </p:spPr>
      </p:cxnSp>
      <p:sp>
        <p:nvSpPr>
          <p:cNvPr id="536" name="Google Shape;536;g2520100a313_0_299"/>
          <p:cNvSpPr/>
          <p:nvPr/>
        </p:nvSpPr>
        <p:spPr>
          <a:xfrm>
            <a:off x="807533" y="2227867"/>
            <a:ext cx="921300" cy="292500"/>
          </a:xfrm>
          <a:prstGeom prst="roundRect">
            <a:avLst>
              <a:gd fmla="val 16667" name="adj"/>
            </a:avLst>
          </a:prstGeom>
          <a:solidFill>
            <a:srgbClr val="93C47D"/>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rPr lang="en-US" sz="1300">
                <a:latin typeface="Source Sans Pro"/>
                <a:ea typeface="Source Sans Pro"/>
                <a:cs typeface="Source Sans Pro"/>
                <a:sym typeface="Source Sans Pro"/>
              </a:rPr>
              <a:t>Wikidata</a:t>
            </a:r>
            <a:endParaRPr sz="1300">
              <a:latin typeface="Source Sans Pro"/>
              <a:ea typeface="Source Sans Pro"/>
              <a:cs typeface="Source Sans Pro"/>
              <a:sym typeface="Source Sans Pro"/>
            </a:endParaRPr>
          </a:p>
        </p:txBody>
      </p:sp>
      <p:sp>
        <p:nvSpPr>
          <p:cNvPr id="537" name="Google Shape;537;g2520100a313_0_299"/>
          <p:cNvSpPr/>
          <p:nvPr/>
        </p:nvSpPr>
        <p:spPr>
          <a:xfrm>
            <a:off x="276300" y="3337857"/>
            <a:ext cx="3482700" cy="3444000"/>
          </a:xfrm>
          <a:prstGeom prst="ellipse">
            <a:avLst/>
          </a:prstGeom>
          <a:solidFill>
            <a:srgbClr val="FFFFFF"/>
          </a:solidFill>
          <a:ln cap="flat" cmpd="sng" w="76200">
            <a:solidFill>
              <a:srgbClr val="F4CCCC"/>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rPr lang="en-US" sz="1300">
                <a:solidFill>
                  <a:schemeClr val="dk1"/>
                </a:solidFill>
                <a:latin typeface="Source Sans Pro"/>
                <a:ea typeface="Source Sans Pro"/>
                <a:cs typeface="Source Sans Pro"/>
                <a:sym typeface="Source Sans Pro"/>
              </a:rPr>
              <a:t> </a:t>
            </a:r>
            <a:endParaRPr sz="1900"/>
          </a:p>
        </p:txBody>
      </p:sp>
      <p:sp>
        <p:nvSpPr>
          <p:cNvPr id="538" name="Google Shape;538;g2520100a313_0_299"/>
          <p:cNvSpPr txBox="1"/>
          <p:nvPr/>
        </p:nvSpPr>
        <p:spPr>
          <a:xfrm>
            <a:off x="719000" y="3666167"/>
            <a:ext cx="2630700" cy="1651500"/>
          </a:xfrm>
          <a:prstGeom prst="rect">
            <a:avLst/>
          </a:prstGeom>
          <a:noFill/>
          <a:ln>
            <a:noFill/>
          </a:ln>
        </p:spPr>
        <p:txBody>
          <a:bodyPr anchorCtr="0" anchor="t" bIns="121900" lIns="121900" spcFirstLastPara="1" rIns="121900" wrap="square" tIns="121900">
            <a:noAutofit/>
          </a:bodyPr>
          <a:lstStyle/>
          <a:p>
            <a:pPr indent="0" lvl="0" marL="0" rtl="0" algn="ctr">
              <a:spcBef>
                <a:spcPts val="0"/>
              </a:spcBef>
              <a:spcAft>
                <a:spcPts val="0"/>
              </a:spcAft>
              <a:buNone/>
            </a:pPr>
            <a:r>
              <a:rPr lang="en-US" sz="2000">
                <a:latin typeface="Source Sans Pro"/>
                <a:ea typeface="Source Sans Pro"/>
                <a:cs typeface="Source Sans Pro"/>
                <a:sym typeface="Source Sans Pro"/>
              </a:rPr>
              <a:t>Acquire </a:t>
            </a:r>
            <a:r>
              <a:rPr lang="en-US" sz="2000">
                <a:latin typeface="Source Sans Pro"/>
                <a:ea typeface="Source Sans Pro"/>
                <a:cs typeface="Source Sans Pro"/>
                <a:sym typeface="Source Sans Pro"/>
                <a:extLst>
                  <a:ext uri="http://customooxmlschemas.google.com/">
                    <go:slidesCustomData xmlns:go="http://customooxmlschemas.google.com/" textRoundtripDataId="8"/>
                  </a:ext>
                </a:extLst>
              </a:rPr>
              <a:t>materials</a:t>
            </a:r>
            <a:r>
              <a:rPr lang="en-US" sz="2000">
                <a:latin typeface="Source Sans Pro"/>
                <a:ea typeface="Source Sans Pro"/>
                <a:cs typeface="Source Sans Pro"/>
                <a:sym typeface="Source Sans Pro"/>
              </a:rPr>
              <a:t> and metadata</a:t>
            </a:r>
            <a:endParaRPr sz="2000">
              <a:latin typeface="Source Sans Pro"/>
              <a:ea typeface="Source Sans Pro"/>
              <a:cs typeface="Source Sans Pro"/>
              <a:sym typeface="Source Sans Pro"/>
            </a:endParaRPr>
          </a:p>
        </p:txBody>
      </p:sp>
      <p:sp>
        <p:nvSpPr>
          <p:cNvPr id="539" name="Google Shape;539;g2520100a313_0_299"/>
          <p:cNvSpPr/>
          <p:nvPr/>
        </p:nvSpPr>
        <p:spPr>
          <a:xfrm>
            <a:off x="851200" y="5560300"/>
            <a:ext cx="2174400" cy="542700"/>
          </a:xfrm>
          <a:prstGeom prst="rect">
            <a:avLst/>
          </a:prstGeom>
          <a:solidFill>
            <a:srgbClr val="FFFFFF"/>
          </a:solidFill>
          <a:ln cap="flat" cmpd="sng" w="9525">
            <a:solidFill>
              <a:srgbClr val="EA9999"/>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cxnSp>
        <p:nvCxnSpPr>
          <p:cNvPr id="540" name="Google Shape;540;g2520100a313_0_299"/>
          <p:cNvCxnSpPr>
            <a:stCxn id="539" idx="3"/>
            <a:endCxn id="516" idx="1"/>
          </p:cNvCxnSpPr>
          <p:nvPr/>
        </p:nvCxnSpPr>
        <p:spPr>
          <a:xfrm flipH="1" rot="10800000">
            <a:off x="3025600" y="4549450"/>
            <a:ext cx="1986900" cy="1282200"/>
          </a:xfrm>
          <a:prstGeom prst="curvedConnector3">
            <a:avLst>
              <a:gd fmla="val 50000" name="adj1"/>
            </a:avLst>
          </a:prstGeom>
          <a:noFill/>
          <a:ln cap="flat" cmpd="sng" w="9525">
            <a:solidFill>
              <a:srgbClr val="CCCCCC"/>
            </a:solidFill>
            <a:prstDash val="solid"/>
            <a:round/>
            <a:headEnd len="med" w="med" type="triangle"/>
            <a:tailEnd len="med" w="med" type="triangle"/>
          </a:ln>
        </p:spPr>
      </p:cxnSp>
      <p:sp>
        <p:nvSpPr>
          <p:cNvPr id="541" name="Google Shape;541;g2520100a313_0_299"/>
          <p:cNvSpPr/>
          <p:nvPr/>
        </p:nvSpPr>
        <p:spPr>
          <a:xfrm>
            <a:off x="899400" y="5634700"/>
            <a:ext cx="2078100" cy="390900"/>
          </a:xfrm>
          <a:prstGeom prst="roundRect">
            <a:avLst>
              <a:gd fmla="val 16667" name="adj"/>
            </a:avLst>
          </a:prstGeom>
          <a:solidFill>
            <a:srgbClr val="EA9999"/>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rPr b="1" lang="en-US" sz="1300">
                <a:latin typeface="Source Sans Pro"/>
                <a:ea typeface="Source Sans Pro"/>
                <a:cs typeface="Source Sans Pro"/>
                <a:sym typeface="Source Sans Pro"/>
              </a:rPr>
              <a:t>BIBFRAME Data Pools (including PCC)</a:t>
            </a:r>
            <a:endParaRPr b="1" sz="1300">
              <a:latin typeface="Source Sans Pro"/>
              <a:ea typeface="Source Sans Pro"/>
              <a:cs typeface="Source Sans Pro"/>
              <a:sym typeface="Source Sans Pro"/>
            </a:endParaRPr>
          </a:p>
        </p:txBody>
      </p:sp>
      <p:sp>
        <p:nvSpPr>
          <p:cNvPr id="542" name="Google Shape;542;g2520100a313_0_299"/>
          <p:cNvSpPr/>
          <p:nvPr/>
        </p:nvSpPr>
        <p:spPr>
          <a:xfrm>
            <a:off x="552933" y="4403667"/>
            <a:ext cx="1430400" cy="923700"/>
          </a:xfrm>
          <a:prstGeom prst="rect">
            <a:avLst/>
          </a:prstGeom>
          <a:solidFill>
            <a:srgbClr val="FFFFFF"/>
          </a:solidFill>
          <a:ln cap="flat" cmpd="sng" w="9525">
            <a:solidFill>
              <a:srgbClr val="EA9999"/>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543" name="Google Shape;543;g2520100a313_0_299"/>
          <p:cNvSpPr/>
          <p:nvPr/>
        </p:nvSpPr>
        <p:spPr>
          <a:xfrm>
            <a:off x="676000" y="4505867"/>
            <a:ext cx="1207500" cy="719100"/>
          </a:xfrm>
          <a:prstGeom prst="roundRect">
            <a:avLst>
              <a:gd fmla="val 16667" name="adj"/>
            </a:avLst>
          </a:prstGeom>
          <a:solidFill>
            <a:srgbClr val="EA9999"/>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rPr lang="en-US" sz="1300">
                <a:latin typeface="Source Sans Pro"/>
                <a:ea typeface="Source Sans Pro"/>
                <a:cs typeface="Source Sans Pro"/>
                <a:sym typeface="Source Sans Pro"/>
              </a:rPr>
              <a:t>Shelf Ready Providers</a:t>
            </a:r>
            <a:endParaRPr sz="1300">
              <a:latin typeface="Source Sans Pro"/>
              <a:ea typeface="Source Sans Pro"/>
              <a:cs typeface="Source Sans Pro"/>
              <a:sym typeface="Source Sans Pro"/>
            </a:endParaRPr>
          </a:p>
        </p:txBody>
      </p:sp>
      <p:cxnSp>
        <p:nvCxnSpPr>
          <p:cNvPr id="544" name="Google Shape;544;g2520100a313_0_299"/>
          <p:cNvCxnSpPr>
            <a:stCxn id="542" idx="3"/>
            <a:endCxn id="516" idx="1"/>
          </p:cNvCxnSpPr>
          <p:nvPr/>
        </p:nvCxnSpPr>
        <p:spPr>
          <a:xfrm flipH="1" rot="10800000">
            <a:off x="1983333" y="4549317"/>
            <a:ext cx="3029100" cy="316200"/>
          </a:xfrm>
          <a:prstGeom prst="curvedConnector3">
            <a:avLst>
              <a:gd fmla="val 49998" name="adj1"/>
            </a:avLst>
          </a:prstGeom>
          <a:noFill/>
          <a:ln cap="flat" cmpd="sng" w="9525">
            <a:solidFill>
              <a:srgbClr val="CCCCCC"/>
            </a:solidFill>
            <a:prstDash val="solid"/>
            <a:round/>
            <a:headEnd len="med" w="med" type="none"/>
            <a:tailEnd len="med" w="med" type="triangle"/>
          </a:ln>
        </p:spPr>
      </p:cxnSp>
      <p:sp>
        <p:nvSpPr>
          <p:cNvPr id="515" name="Google Shape;515;g2520100a313_0_299"/>
          <p:cNvSpPr/>
          <p:nvPr/>
        </p:nvSpPr>
        <p:spPr>
          <a:xfrm>
            <a:off x="8614067" y="5629300"/>
            <a:ext cx="1279200" cy="337500"/>
          </a:xfrm>
          <a:prstGeom prst="roundRect">
            <a:avLst>
              <a:gd fmla="val 16667" name="adj"/>
            </a:avLst>
          </a:prstGeom>
          <a:solidFill>
            <a:srgbClr val="D5A6BD"/>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rPr b="1" lang="en-US" sz="1300">
                <a:latin typeface="Source Sans Pro"/>
                <a:ea typeface="Source Sans Pro"/>
                <a:cs typeface="Source Sans Pro"/>
                <a:sym typeface="Source Sans Pro"/>
              </a:rPr>
              <a:t>Updated LSP</a:t>
            </a:r>
            <a:endParaRPr b="1" sz="1300">
              <a:latin typeface="Source Sans Pro"/>
              <a:ea typeface="Source Sans Pro"/>
              <a:cs typeface="Source Sans Pro"/>
              <a:sym typeface="Source Sans Pro"/>
            </a:endParaRPr>
          </a:p>
        </p:txBody>
      </p:sp>
      <p:cxnSp>
        <p:nvCxnSpPr>
          <p:cNvPr id="545" name="Google Shape;545;g2520100a313_0_299"/>
          <p:cNvCxnSpPr>
            <a:stCxn id="520" idx="0"/>
            <a:endCxn id="505" idx="1"/>
          </p:cNvCxnSpPr>
          <p:nvPr/>
        </p:nvCxnSpPr>
        <p:spPr>
          <a:xfrm flipH="1" rot="10800000">
            <a:off x="6935033" y="1756001"/>
            <a:ext cx="1863900" cy="1667700"/>
          </a:xfrm>
          <a:prstGeom prst="curvedConnector3">
            <a:avLst>
              <a:gd fmla="val 49997" name="adj1"/>
            </a:avLst>
          </a:prstGeom>
          <a:noFill/>
          <a:ln cap="flat" cmpd="sng" w="28575">
            <a:solidFill>
              <a:srgbClr val="BF9000"/>
            </a:solidFill>
            <a:prstDash val="solid"/>
            <a:round/>
            <a:headEnd len="med" w="med" type="triangle"/>
            <a:tailEnd len="med" w="med" type="triangle"/>
          </a:ln>
        </p:spPr>
      </p:cxnSp>
      <p:cxnSp>
        <p:nvCxnSpPr>
          <p:cNvPr id="546" name="Google Shape;546;g2520100a313_0_299"/>
          <p:cNvCxnSpPr>
            <a:stCxn id="516" idx="3"/>
            <a:endCxn id="547" idx="1"/>
          </p:cNvCxnSpPr>
          <p:nvPr/>
        </p:nvCxnSpPr>
        <p:spPr>
          <a:xfrm flipH="1" rot="10800000">
            <a:off x="6575100" y="1938500"/>
            <a:ext cx="2316300" cy="2610900"/>
          </a:xfrm>
          <a:prstGeom prst="curvedConnector3">
            <a:avLst>
              <a:gd fmla="val 50004" name="adj1"/>
            </a:avLst>
          </a:prstGeom>
          <a:noFill/>
          <a:ln cap="flat" cmpd="sng" w="28575">
            <a:solidFill>
              <a:srgbClr val="BF9000"/>
            </a:solidFill>
            <a:prstDash val="solid"/>
            <a:round/>
            <a:headEnd len="med" w="med" type="none"/>
            <a:tailEnd len="med" w="med" type="triangle"/>
          </a:ln>
        </p:spPr>
      </p:cxnSp>
      <p:sp>
        <p:nvSpPr>
          <p:cNvPr id="548" name="Google Shape;548;g2520100a313_0_299"/>
          <p:cNvSpPr/>
          <p:nvPr/>
        </p:nvSpPr>
        <p:spPr>
          <a:xfrm>
            <a:off x="1782000" y="2201267"/>
            <a:ext cx="832500" cy="326700"/>
          </a:xfrm>
          <a:prstGeom prst="roundRect">
            <a:avLst>
              <a:gd fmla="val 16667" name="adj"/>
            </a:avLst>
          </a:prstGeom>
          <a:solidFill>
            <a:srgbClr val="93C47D"/>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rPr lang="en-US" sz="1300">
                <a:latin typeface="Source Sans Pro"/>
                <a:ea typeface="Source Sans Pro"/>
                <a:cs typeface="Source Sans Pro"/>
                <a:sym typeface="Source Sans Pro"/>
              </a:rPr>
              <a:t>Others</a:t>
            </a:r>
            <a:r>
              <a:rPr lang="en-US" sz="1200">
                <a:latin typeface="Source Sans Pro"/>
                <a:ea typeface="Source Sans Pro"/>
                <a:cs typeface="Source Sans Pro"/>
                <a:sym typeface="Source Sans Pro"/>
              </a:rPr>
              <a:t>..</a:t>
            </a:r>
            <a:endParaRPr sz="1200">
              <a:latin typeface="Source Sans Pro"/>
              <a:ea typeface="Source Sans Pro"/>
              <a:cs typeface="Source Sans Pro"/>
              <a:sym typeface="Source Sans Pro"/>
            </a:endParaRPr>
          </a:p>
        </p:txBody>
      </p:sp>
      <p:cxnSp>
        <p:nvCxnSpPr>
          <p:cNvPr id="549" name="Google Shape;549;g2520100a313_0_299"/>
          <p:cNvCxnSpPr>
            <a:stCxn id="520" idx="6"/>
            <a:endCxn id="510" idx="3"/>
          </p:cNvCxnSpPr>
          <p:nvPr/>
        </p:nvCxnSpPr>
        <p:spPr>
          <a:xfrm flipH="1" rot="5400000">
            <a:off x="2713901" y="1064033"/>
            <a:ext cx="1922700" cy="2375400"/>
          </a:xfrm>
          <a:prstGeom prst="curvedConnector2">
            <a:avLst/>
          </a:prstGeom>
          <a:noFill/>
          <a:ln cap="flat" cmpd="sng" w="28575">
            <a:solidFill>
              <a:srgbClr val="BF9000"/>
            </a:solidFill>
            <a:prstDash val="solid"/>
            <a:round/>
            <a:headEnd len="med" w="med" type="triangle"/>
            <a:tailEnd len="med" w="med" type="triangle"/>
          </a:ln>
        </p:spPr>
      </p:cxnSp>
      <p:sp>
        <p:nvSpPr>
          <p:cNvPr id="550" name="Google Shape;550;g2520100a313_0_299"/>
          <p:cNvSpPr/>
          <p:nvPr/>
        </p:nvSpPr>
        <p:spPr>
          <a:xfrm>
            <a:off x="2105600" y="4907867"/>
            <a:ext cx="1430400" cy="542700"/>
          </a:xfrm>
          <a:prstGeom prst="rect">
            <a:avLst/>
          </a:prstGeom>
          <a:solidFill>
            <a:srgbClr val="FFFFFF"/>
          </a:solidFill>
          <a:ln cap="flat" cmpd="sng" w="9525">
            <a:solidFill>
              <a:srgbClr val="EA9999"/>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551" name="Google Shape;551;g2520100a313_0_299"/>
          <p:cNvSpPr/>
          <p:nvPr/>
        </p:nvSpPr>
        <p:spPr>
          <a:xfrm>
            <a:off x="2217000" y="4990867"/>
            <a:ext cx="1207500" cy="390900"/>
          </a:xfrm>
          <a:prstGeom prst="roundRect">
            <a:avLst>
              <a:gd fmla="val 16667" name="adj"/>
            </a:avLst>
          </a:prstGeom>
          <a:solidFill>
            <a:srgbClr val="EA9999"/>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300">
                <a:latin typeface="Source Sans Pro"/>
                <a:ea typeface="Source Sans Pro"/>
                <a:cs typeface="Source Sans Pro"/>
                <a:sym typeface="Source Sans Pro"/>
              </a:rPr>
              <a:t>MARC e-</a:t>
            </a:r>
            <a:r>
              <a:rPr lang="en-US" sz="1300">
                <a:latin typeface="Source Sans Pro"/>
                <a:ea typeface="Source Sans Pro"/>
                <a:cs typeface="Source Sans Pro"/>
                <a:sym typeface="Source Sans Pro"/>
              </a:rPr>
              <a:t>record sets</a:t>
            </a:r>
            <a:endParaRPr sz="1300">
              <a:latin typeface="Source Sans Pro"/>
              <a:ea typeface="Source Sans Pro"/>
              <a:cs typeface="Source Sans Pro"/>
              <a:sym typeface="Source Sans Pro"/>
            </a:endParaRPr>
          </a:p>
        </p:txBody>
      </p:sp>
      <p:sp>
        <p:nvSpPr>
          <p:cNvPr id="547" name="Google Shape;547;g2520100a313_0_299"/>
          <p:cNvSpPr/>
          <p:nvPr/>
        </p:nvSpPr>
        <p:spPr>
          <a:xfrm>
            <a:off x="8891367" y="1792200"/>
            <a:ext cx="500400" cy="292500"/>
          </a:xfrm>
          <a:prstGeom prst="roundRect">
            <a:avLst>
              <a:gd fmla="val 16667" name="adj"/>
            </a:avLst>
          </a:prstGeom>
          <a:solidFill>
            <a:srgbClr val="F6B26B"/>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rPr lang="en-US" sz="1300">
                <a:latin typeface="Source Sans Pro"/>
                <a:ea typeface="Source Sans Pro"/>
                <a:cs typeface="Source Sans Pro"/>
                <a:sym typeface="Source Sans Pro"/>
              </a:rPr>
              <a:t>ILL</a:t>
            </a:r>
            <a:endParaRPr sz="1300">
              <a:latin typeface="Source Sans Pro"/>
              <a:ea typeface="Source Sans Pro"/>
              <a:cs typeface="Source Sans Pro"/>
              <a:sym typeface="Source Sans Pro"/>
            </a:endParaRPr>
          </a:p>
        </p:txBody>
      </p:sp>
      <p:sp>
        <p:nvSpPr>
          <p:cNvPr id="552" name="Google Shape;552;g2520100a313_0_299"/>
          <p:cNvSpPr/>
          <p:nvPr/>
        </p:nvSpPr>
        <p:spPr>
          <a:xfrm>
            <a:off x="9549400" y="1811000"/>
            <a:ext cx="2174400" cy="292500"/>
          </a:xfrm>
          <a:prstGeom prst="roundRect">
            <a:avLst>
              <a:gd fmla="val 16667" name="adj"/>
            </a:avLst>
          </a:prstGeom>
          <a:solidFill>
            <a:srgbClr val="F6B26B"/>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rPr lang="en-US" sz="1300">
                <a:latin typeface="Source Sans Pro"/>
                <a:ea typeface="Source Sans Pro"/>
                <a:cs typeface="Source Sans Pro"/>
                <a:sym typeface="Source Sans Pro"/>
              </a:rPr>
              <a:t>Discovery User Interface</a:t>
            </a:r>
            <a:endParaRPr sz="1300">
              <a:latin typeface="Source Sans Pro"/>
              <a:ea typeface="Source Sans Pro"/>
              <a:cs typeface="Source Sans Pro"/>
              <a:sym typeface="Source Sans Pro"/>
            </a:endParaRPr>
          </a:p>
        </p:txBody>
      </p:sp>
      <p:sp>
        <p:nvSpPr>
          <p:cNvPr id="553" name="Google Shape;553;g2520100a313_0_299"/>
          <p:cNvSpPr/>
          <p:nvPr/>
        </p:nvSpPr>
        <p:spPr>
          <a:xfrm>
            <a:off x="9718800" y="5391000"/>
            <a:ext cx="420300" cy="390900"/>
          </a:xfrm>
          <a:prstGeom prst="star5">
            <a:avLst>
              <a:gd fmla="val 19098" name="adj"/>
              <a:gd fmla="val 105146" name="hf"/>
              <a:gd fmla="val 110557" name="vf"/>
            </a:avLst>
          </a:prstGeom>
          <a:solidFill>
            <a:srgbClr val="1CADE4"/>
          </a:solidFill>
          <a:ln cap="flat" cmpd="sng" w="9525">
            <a:solidFill>
              <a:srgbClr val="1D9AA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76CEEF"/>
              </a:solidFill>
            </a:endParaRPr>
          </a:p>
        </p:txBody>
      </p:sp>
      <p:sp>
        <p:nvSpPr>
          <p:cNvPr id="554" name="Google Shape;554;g2520100a313_0_299"/>
          <p:cNvSpPr/>
          <p:nvPr/>
        </p:nvSpPr>
        <p:spPr>
          <a:xfrm>
            <a:off x="6366200" y="4129663"/>
            <a:ext cx="420300" cy="390900"/>
          </a:xfrm>
          <a:prstGeom prst="star5">
            <a:avLst>
              <a:gd fmla="val 19098" name="adj"/>
              <a:gd fmla="val 105146" name="hf"/>
              <a:gd fmla="val 110557" name="vf"/>
            </a:avLst>
          </a:prstGeom>
          <a:solidFill>
            <a:srgbClr val="1CADE4"/>
          </a:solidFill>
          <a:ln cap="flat" cmpd="sng" w="9525">
            <a:solidFill>
              <a:srgbClr val="1D9AA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76CEEF"/>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58" name="Shape 558"/>
        <p:cNvGrpSpPr/>
        <p:nvPr/>
      </p:nvGrpSpPr>
      <p:grpSpPr>
        <a:xfrm>
          <a:off x="0" y="0"/>
          <a:ext cx="0" cy="0"/>
          <a:chOff x="0" y="0"/>
          <a:chExt cx="0" cy="0"/>
        </a:xfrm>
      </p:grpSpPr>
      <p:sp>
        <p:nvSpPr>
          <p:cNvPr id="559" name="Google Shape;559;g24f66c2b9f1_1_0"/>
          <p:cNvSpPr/>
          <p:nvPr/>
        </p:nvSpPr>
        <p:spPr>
          <a:xfrm>
            <a:off x="0" y="0"/>
            <a:ext cx="12192000" cy="4572000"/>
          </a:xfrm>
          <a:prstGeom prst="rect">
            <a:avLst/>
          </a:prstGeom>
          <a:solidFill>
            <a:srgbClr val="1482A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0" name="Google Shape;560;g24f66c2b9f1_1_0"/>
          <p:cNvSpPr/>
          <p:nvPr/>
        </p:nvSpPr>
        <p:spPr>
          <a:xfrm>
            <a:off x="-1" y="0"/>
            <a:ext cx="12192000" cy="4572001"/>
          </a:xfrm>
          <a:custGeom>
            <a:rect b="b" l="l" r="r" t="t"/>
            <a:pathLst>
              <a:path extrusionOk="0" h="4572001" w="12192000">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61" name="Google Shape;561;g24f66c2b9f1_1_0"/>
          <p:cNvCxnSpPr/>
          <p:nvPr/>
        </p:nvCxnSpPr>
        <p:spPr>
          <a:xfrm rot="10800000">
            <a:off x="8386843" y="5264106"/>
            <a:ext cx="0" cy="914400"/>
          </a:xfrm>
          <a:prstGeom prst="straightConnector1">
            <a:avLst/>
          </a:prstGeom>
          <a:noFill/>
          <a:ln cap="flat" cmpd="sng" w="19050">
            <a:solidFill>
              <a:srgbClr val="1482AB"/>
            </a:solidFill>
            <a:prstDash val="solid"/>
            <a:round/>
            <a:headEnd len="sm" w="sm" type="none"/>
            <a:tailEnd len="sm" w="sm" type="none"/>
          </a:ln>
        </p:spPr>
      </p:cxnSp>
      <p:sp>
        <p:nvSpPr>
          <p:cNvPr id="562" name="Google Shape;562;g24f66c2b9f1_1_0"/>
          <p:cNvSpPr/>
          <p:nvPr/>
        </p:nvSpPr>
        <p:spPr>
          <a:xfrm flipH="1">
            <a:off x="26" y="0"/>
            <a:ext cx="12188700" cy="68589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563" name="Google Shape;563;g24f66c2b9f1_1_0"/>
          <p:cNvSpPr/>
          <p:nvPr/>
        </p:nvSpPr>
        <p:spPr>
          <a:xfrm rot="5400000">
            <a:off x="12640" y="1273563"/>
            <a:ext cx="5565197" cy="4305008"/>
          </a:xfrm>
          <a:custGeom>
            <a:rect b="b" l="l" r="r" t="t"/>
            <a:pathLst>
              <a:path extrusionOk="0" h="4305008" w="5593163">
                <a:moveTo>
                  <a:pt x="4985599" y="636203"/>
                </a:moveTo>
                <a:cubicBezTo>
                  <a:pt x="5038875" y="907109"/>
                  <a:pt x="5253718" y="1121906"/>
                  <a:pt x="5528908" y="1181049"/>
                </a:cubicBezTo>
                <a:cubicBezTo>
                  <a:pt x="5475633" y="910143"/>
                  <a:pt x="5260789" y="695346"/>
                  <a:pt x="4985599" y="636203"/>
                </a:cubicBezTo>
                <a:close/>
                <a:moveTo>
                  <a:pt x="4985599" y="2333028"/>
                </a:moveTo>
                <a:cubicBezTo>
                  <a:pt x="5038875" y="2603934"/>
                  <a:pt x="5253718" y="2818731"/>
                  <a:pt x="5528908" y="2877874"/>
                </a:cubicBezTo>
                <a:cubicBezTo>
                  <a:pt x="5475633" y="2606968"/>
                  <a:pt x="5260789" y="2392171"/>
                  <a:pt x="4985599" y="2333028"/>
                </a:cubicBezTo>
                <a:close/>
                <a:moveTo>
                  <a:pt x="4985597" y="2034258"/>
                </a:moveTo>
                <a:cubicBezTo>
                  <a:pt x="5260787" y="1975579"/>
                  <a:pt x="5475630" y="1762469"/>
                  <a:pt x="5528906" y="1493690"/>
                </a:cubicBezTo>
                <a:cubicBezTo>
                  <a:pt x="5253716" y="1552369"/>
                  <a:pt x="5038872" y="1765479"/>
                  <a:pt x="4985597" y="2034258"/>
                </a:cubicBezTo>
                <a:close/>
                <a:moveTo>
                  <a:pt x="4985597" y="3731083"/>
                </a:moveTo>
                <a:cubicBezTo>
                  <a:pt x="5260787" y="3672404"/>
                  <a:pt x="5475630" y="3459294"/>
                  <a:pt x="5528906" y="3190516"/>
                </a:cubicBezTo>
                <a:cubicBezTo>
                  <a:pt x="5253716" y="3249194"/>
                  <a:pt x="5038872" y="3462304"/>
                  <a:pt x="4985597" y="3731083"/>
                </a:cubicBezTo>
                <a:close/>
                <a:moveTo>
                  <a:pt x="4842232" y="503273"/>
                </a:moveTo>
                <a:lnTo>
                  <a:pt x="4842826" y="491833"/>
                </a:lnTo>
                <a:lnTo>
                  <a:pt x="4843324" y="491866"/>
                </a:lnTo>
                <a:lnTo>
                  <a:pt x="4843350" y="491372"/>
                </a:lnTo>
                <a:lnTo>
                  <a:pt x="4860437" y="492995"/>
                </a:lnTo>
                <a:cubicBezTo>
                  <a:pt x="4892823" y="493522"/>
                  <a:pt x="4924716" y="496503"/>
                  <a:pt x="4955899" y="502060"/>
                </a:cubicBezTo>
                <a:cubicBezTo>
                  <a:pt x="4961475" y="501641"/>
                  <a:pt x="4966803" y="502589"/>
                  <a:pt x="4972112" y="503599"/>
                </a:cubicBezTo>
                <a:lnTo>
                  <a:pt x="4972229" y="504747"/>
                </a:lnTo>
                <a:cubicBezTo>
                  <a:pt x="5241367" y="549296"/>
                  <a:pt x="5466735" y="718370"/>
                  <a:pt x="5583809" y="948988"/>
                </a:cubicBezTo>
                <a:lnTo>
                  <a:pt x="5593163" y="971822"/>
                </a:lnTo>
                <a:lnTo>
                  <a:pt x="5593163" y="1318474"/>
                </a:lnTo>
                <a:lnTo>
                  <a:pt x="5558612" y="1315193"/>
                </a:lnTo>
                <a:cubicBezTo>
                  <a:pt x="5553035" y="1315612"/>
                  <a:pt x="5547706" y="1314664"/>
                  <a:pt x="5542395" y="1313653"/>
                </a:cubicBezTo>
                <a:lnTo>
                  <a:pt x="5542279" y="1312505"/>
                </a:lnTo>
                <a:cubicBezTo>
                  <a:pt x="5183428" y="1253106"/>
                  <a:pt x="4902389" y="972329"/>
                  <a:pt x="4852114" y="619464"/>
                </a:cubicBezTo>
                <a:cubicBezTo>
                  <a:pt x="4851946" y="619411"/>
                  <a:pt x="4851778" y="619406"/>
                  <a:pt x="4851608" y="619401"/>
                </a:cubicBezTo>
                <a:lnTo>
                  <a:pt x="4851070" y="612725"/>
                </a:lnTo>
                <a:cubicBezTo>
                  <a:pt x="4846011" y="582475"/>
                  <a:pt x="4843560" y="551584"/>
                  <a:pt x="4843603" y="520249"/>
                </a:cubicBezTo>
                <a:cubicBezTo>
                  <a:pt x="4842291" y="514621"/>
                  <a:pt x="4842232" y="508954"/>
                  <a:pt x="4842232" y="503273"/>
                </a:cubicBezTo>
                <a:close/>
                <a:moveTo>
                  <a:pt x="4842232" y="2200098"/>
                </a:moveTo>
                <a:lnTo>
                  <a:pt x="4842826" y="2188658"/>
                </a:lnTo>
                <a:lnTo>
                  <a:pt x="4843324" y="2188691"/>
                </a:lnTo>
                <a:lnTo>
                  <a:pt x="4843350" y="2188197"/>
                </a:lnTo>
                <a:lnTo>
                  <a:pt x="4860437" y="2189820"/>
                </a:lnTo>
                <a:cubicBezTo>
                  <a:pt x="4892823" y="2190347"/>
                  <a:pt x="4924716" y="2193328"/>
                  <a:pt x="4955899" y="2198885"/>
                </a:cubicBezTo>
                <a:cubicBezTo>
                  <a:pt x="4961475" y="2198466"/>
                  <a:pt x="4966803" y="2199414"/>
                  <a:pt x="4972112" y="2200424"/>
                </a:cubicBezTo>
                <a:lnTo>
                  <a:pt x="4972229" y="2201572"/>
                </a:lnTo>
                <a:cubicBezTo>
                  <a:pt x="5241367" y="2246121"/>
                  <a:pt x="5466735" y="2415195"/>
                  <a:pt x="5583809" y="2645813"/>
                </a:cubicBezTo>
                <a:lnTo>
                  <a:pt x="5593163" y="2668647"/>
                </a:lnTo>
                <a:lnTo>
                  <a:pt x="5593163" y="3015299"/>
                </a:lnTo>
                <a:lnTo>
                  <a:pt x="5558612" y="3012018"/>
                </a:lnTo>
                <a:cubicBezTo>
                  <a:pt x="5553035" y="3012437"/>
                  <a:pt x="5547706" y="3011489"/>
                  <a:pt x="5542395" y="3010478"/>
                </a:cubicBezTo>
                <a:lnTo>
                  <a:pt x="5542279" y="3009330"/>
                </a:lnTo>
                <a:cubicBezTo>
                  <a:pt x="5183428" y="2949931"/>
                  <a:pt x="4902389" y="2669154"/>
                  <a:pt x="4852114" y="2316289"/>
                </a:cubicBezTo>
                <a:cubicBezTo>
                  <a:pt x="4851946" y="2316236"/>
                  <a:pt x="4851778" y="2316231"/>
                  <a:pt x="4851608" y="2316226"/>
                </a:cubicBezTo>
                <a:lnTo>
                  <a:pt x="4851070" y="2309550"/>
                </a:lnTo>
                <a:cubicBezTo>
                  <a:pt x="4846011" y="2279300"/>
                  <a:pt x="4843560" y="2248409"/>
                  <a:pt x="4843603" y="2217074"/>
                </a:cubicBezTo>
                <a:cubicBezTo>
                  <a:pt x="4842291" y="2211446"/>
                  <a:pt x="4842232" y="2205779"/>
                  <a:pt x="4842232" y="2200098"/>
                </a:cubicBezTo>
                <a:close/>
                <a:moveTo>
                  <a:pt x="4842232" y="3896923"/>
                </a:moveTo>
                <a:lnTo>
                  <a:pt x="4842826" y="3885483"/>
                </a:lnTo>
                <a:lnTo>
                  <a:pt x="4843324" y="3885516"/>
                </a:lnTo>
                <a:lnTo>
                  <a:pt x="4843350" y="3885022"/>
                </a:lnTo>
                <a:lnTo>
                  <a:pt x="4860437" y="3886645"/>
                </a:lnTo>
                <a:cubicBezTo>
                  <a:pt x="4892823" y="3887172"/>
                  <a:pt x="4924716" y="3890153"/>
                  <a:pt x="4955899" y="3895710"/>
                </a:cubicBezTo>
                <a:cubicBezTo>
                  <a:pt x="4961475" y="3895291"/>
                  <a:pt x="4966803" y="3896239"/>
                  <a:pt x="4972112" y="3897249"/>
                </a:cubicBezTo>
                <a:lnTo>
                  <a:pt x="4972229" y="3898397"/>
                </a:lnTo>
                <a:cubicBezTo>
                  <a:pt x="5206288" y="3937139"/>
                  <a:pt x="5407245" y="4070062"/>
                  <a:pt x="5532481" y="4255797"/>
                </a:cubicBezTo>
                <a:lnTo>
                  <a:pt x="5560926" y="4305008"/>
                </a:lnTo>
                <a:lnTo>
                  <a:pt x="5409877" y="4305008"/>
                </a:lnTo>
                <a:lnTo>
                  <a:pt x="5357754" y="4241205"/>
                </a:lnTo>
                <a:cubicBezTo>
                  <a:pt x="5261058" y="4136681"/>
                  <a:pt x="5131850" y="4061285"/>
                  <a:pt x="4985599" y="4029853"/>
                </a:cubicBezTo>
                <a:cubicBezTo>
                  <a:pt x="5002846" y="4117553"/>
                  <a:pt x="5037026" y="4199373"/>
                  <a:pt x="5084780" y="4271827"/>
                </a:cubicBezTo>
                <a:lnTo>
                  <a:pt x="5111462" y="4305008"/>
                </a:lnTo>
                <a:lnTo>
                  <a:pt x="4957353" y="4305008"/>
                </a:lnTo>
                <a:lnTo>
                  <a:pt x="4927231" y="4254710"/>
                </a:lnTo>
                <a:cubicBezTo>
                  <a:pt x="4890029" y="4179889"/>
                  <a:pt x="4864297" y="4098618"/>
                  <a:pt x="4852114" y="4013114"/>
                </a:cubicBezTo>
                <a:cubicBezTo>
                  <a:pt x="4851946" y="4013061"/>
                  <a:pt x="4851778" y="4013056"/>
                  <a:pt x="4851608" y="4013051"/>
                </a:cubicBezTo>
                <a:lnTo>
                  <a:pt x="4851070" y="4006375"/>
                </a:lnTo>
                <a:cubicBezTo>
                  <a:pt x="4846011" y="3976125"/>
                  <a:pt x="4843560" y="3945234"/>
                  <a:pt x="4843603" y="3913899"/>
                </a:cubicBezTo>
                <a:cubicBezTo>
                  <a:pt x="4842291" y="3908271"/>
                  <a:pt x="4842232" y="3902604"/>
                  <a:pt x="4842232" y="3896923"/>
                </a:cubicBezTo>
                <a:close/>
                <a:moveTo>
                  <a:pt x="4842230" y="469318"/>
                </a:moveTo>
                <a:cubicBezTo>
                  <a:pt x="4842230" y="463681"/>
                  <a:pt x="4842289" y="458057"/>
                  <a:pt x="4843601" y="452471"/>
                </a:cubicBezTo>
                <a:cubicBezTo>
                  <a:pt x="4843558" y="421389"/>
                  <a:pt x="4846008" y="390746"/>
                  <a:pt x="4851065" y="360740"/>
                </a:cubicBezTo>
                <a:lnTo>
                  <a:pt x="4851605" y="354103"/>
                </a:lnTo>
                <a:cubicBezTo>
                  <a:pt x="4851774" y="354098"/>
                  <a:pt x="4851943" y="354093"/>
                  <a:pt x="4852110" y="354040"/>
                </a:cubicBezTo>
                <a:cubicBezTo>
                  <a:pt x="4865262" y="262463"/>
                  <a:pt x="4894203" y="175780"/>
                  <a:pt x="4936323" y="96778"/>
                </a:cubicBezTo>
                <a:lnTo>
                  <a:pt x="4998957" y="0"/>
                </a:lnTo>
                <a:lnTo>
                  <a:pt x="5167333" y="0"/>
                </a:lnTo>
                <a:lnTo>
                  <a:pt x="5099105" y="76659"/>
                </a:lnTo>
                <a:cubicBezTo>
                  <a:pt x="5043838" y="153496"/>
                  <a:pt x="5004523" y="241952"/>
                  <a:pt x="4985597" y="337433"/>
                </a:cubicBezTo>
                <a:cubicBezTo>
                  <a:pt x="5168636" y="298404"/>
                  <a:pt x="5324978" y="191052"/>
                  <a:pt x="5424571" y="44350"/>
                </a:cubicBezTo>
                <a:lnTo>
                  <a:pt x="5446799" y="0"/>
                </a:lnTo>
                <a:lnTo>
                  <a:pt x="5593163" y="0"/>
                </a:lnTo>
                <a:lnTo>
                  <a:pt x="5593163" y="4197"/>
                </a:lnTo>
                <a:lnTo>
                  <a:pt x="5543598" y="95636"/>
                </a:lnTo>
                <a:cubicBezTo>
                  <a:pt x="5419825" y="289169"/>
                  <a:pt x="5213633" y="428211"/>
                  <a:pt x="4972226" y="467856"/>
                </a:cubicBezTo>
                <a:lnTo>
                  <a:pt x="4972110" y="468995"/>
                </a:lnTo>
                <a:cubicBezTo>
                  <a:pt x="4966799" y="469998"/>
                  <a:pt x="4961470" y="470939"/>
                  <a:pt x="4955893" y="470523"/>
                </a:cubicBezTo>
                <a:cubicBezTo>
                  <a:pt x="4924721" y="476033"/>
                  <a:pt x="4892841" y="478991"/>
                  <a:pt x="4860466" y="479514"/>
                </a:cubicBezTo>
                <a:lnTo>
                  <a:pt x="4843348" y="481127"/>
                </a:lnTo>
                <a:lnTo>
                  <a:pt x="4843322" y="480636"/>
                </a:lnTo>
                <a:lnTo>
                  <a:pt x="4842823" y="480669"/>
                </a:lnTo>
                <a:cubicBezTo>
                  <a:pt x="4842257" y="476896"/>
                  <a:pt x="4842230" y="473110"/>
                  <a:pt x="4842230" y="469318"/>
                </a:cubicBezTo>
                <a:close/>
                <a:moveTo>
                  <a:pt x="4842230" y="2166144"/>
                </a:moveTo>
                <a:cubicBezTo>
                  <a:pt x="4842230" y="2160506"/>
                  <a:pt x="4842289" y="2154882"/>
                  <a:pt x="4843601" y="2149296"/>
                </a:cubicBezTo>
                <a:cubicBezTo>
                  <a:pt x="4843558" y="2118214"/>
                  <a:pt x="4846008" y="2087572"/>
                  <a:pt x="4851065" y="2057565"/>
                </a:cubicBezTo>
                <a:lnTo>
                  <a:pt x="4851605" y="2050928"/>
                </a:lnTo>
                <a:cubicBezTo>
                  <a:pt x="4851774" y="2050923"/>
                  <a:pt x="4851943" y="2050918"/>
                  <a:pt x="4852110" y="2050865"/>
                </a:cubicBezTo>
                <a:cubicBezTo>
                  <a:pt x="4902387" y="1700770"/>
                  <a:pt x="5183426" y="1422199"/>
                  <a:pt x="5542276" y="1363267"/>
                </a:cubicBezTo>
                <a:lnTo>
                  <a:pt x="5542393" y="1362128"/>
                </a:lnTo>
                <a:cubicBezTo>
                  <a:pt x="5547702" y="1361126"/>
                  <a:pt x="5553030" y="1360185"/>
                  <a:pt x="5558606" y="1360601"/>
                </a:cubicBezTo>
                <a:lnTo>
                  <a:pt x="5593163" y="1357345"/>
                </a:lnTo>
                <a:lnTo>
                  <a:pt x="5593163" y="1701268"/>
                </a:lnTo>
                <a:lnTo>
                  <a:pt x="5583807" y="1723929"/>
                </a:lnTo>
                <a:cubicBezTo>
                  <a:pt x="5466733" y="1952736"/>
                  <a:pt x="5241364" y="2120482"/>
                  <a:pt x="4972226" y="2164681"/>
                </a:cubicBezTo>
                <a:lnTo>
                  <a:pt x="4972110" y="2165820"/>
                </a:lnTo>
                <a:cubicBezTo>
                  <a:pt x="4966799" y="2166823"/>
                  <a:pt x="4961470" y="2167764"/>
                  <a:pt x="4955893" y="2167348"/>
                </a:cubicBezTo>
                <a:cubicBezTo>
                  <a:pt x="4924721" y="2172858"/>
                  <a:pt x="4892841" y="2175816"/>
                  <a:pt x="4860466" y="2176339"/>
                </a:cubicBezTo>
                <a:lnTo>
                  <a:pt x="4843348" y="2177952"/>
                </a:lnTo>
                <a:lnTo>
                  <a:pt x="4843322" y="2177461"/>
                </a:lnTo>
                <a:lnTo>
                  <a:pt x="4842823" y="2177494"/>
                </a:lnTo>
                <a:cubicBezTo>
                  <a:pt x="4842257" y="2173722"/>
                  <a:pt x="4842230" y="2169936"/>
                  <a:pt x="4842230" y="2166144"/>
                </a:cubicBezTo>
                <a:close/>
                <a:moveTo>
                  <a:pt x="4842230" y="3862969"/>
                </a:moveTo>
                <a:cubicBezTo>
                  <a:pt x="4842230" y="3857331"/>
                  <a:pt x="4842289" y="3851707"/>
                  <a:pt x="4843601" y="3846121"/>
                </a:cubicBezTo>
                <a:cubicBezTo>
                  <a:pt x="4843558" y="3815039"/>
                  <a:pt x="4846008" y="3784397"/>
                  <a:pt x="4851065" y="3754390"/>
                </a:cubicBezTo>
                <a:lnTo>
                  <a:pt x="4851605" y="3747753"/>
                </a:lnTo>
                <a:cubicBezTo>
                  <a:pt x="4851774" y="3747748"/>
                  <a:pt x="4851943" y="3747743"/>
                  <a:pt x="4852110" y="3747690"/>
                </a:cubicBezTo>
                <a:cubicBezTo>
                  <a:pt x="4902387" y="3397595"/>
                  <a:pt x="5183426" y="3119024"/>
                  <a:pt x="5542276" y="3060092"/>
                </a:cubicBezTo>
                <a:lnTo>
                  <a:pt x="5542393" y="3058953"/>
                </a:lnTo>
                <a:cubicBezTo>
                  <a:pt x="5547702" y="3057951"/>
                  <a:pt x="5553030" y="3057010"/>
                  <a:pt x="5558606" y="3057426"/>
                </a:cubicBezTo>
                <a:lnTo>
                  <a:pt x="5593163" y="3054170"/>
                </a:lnTo>
                <a:lnTo>
                  <a:pt x="5593163" y="3398093"/>
                </a:lnTo>
                <a:lnTo>
                  <a:pt x="5583807" y="3420754"/>
                </a:lnTo>
                <a:cubicBezTo>
                  <a:pt x="5466733" y="3649560"/>
                  <a:pt x="5241364" y="3817307"/>
                  <a:pt x="4972226" y="3861506"/>
                </a:cubicBezTo>
                <a:lnTo>
                  <a:pt x="4972110" y="3862645"/>
                </a:lnTo>
                <a:cubicBezTo>
                  <a:pt x="4966799" y="3863648"/>
                  <a:pt x="4961470" y="3864589"/>
                  <a:pt x="4955893" y="3864173"/>
                </a:cubicBezTo>
                <a:cubicBezTo>
                  <a:pt x="4924721" y="3869683"/>
                  <a:pt x="4892841" y="3872641"/>
                  <a:pt x="4860466" y="3873164"/>
                </a:cubicBezTo>
                <a:lnTo>
                  <a:pt x="4843348" y="3874777"/>
                </a:lnTo>
                <a:lnTo>
                  <a:pt x="4843322" y="3874286"/>
                </a:lnTo>
                <a:lnTo>
                  <a:pt x="4842823" y="3874319"/>
                </a:lnTo>
                <a:cubicBezTo>
                  <a:pt x="4842257" y="3870547"/>
                  <a:pt x="4842230" y="3866761"/>
                  <a:pt x="4842230" y="3862969"/>
                </a:cubicBezTo>
                <a:close/>
                <a:moveTo>
                  <a:pt x="4135041" y="1181049"/>
                </a:moveTo>
                <a:cubicBezTo>
                  <a:pt x="4410231" y="1121906"/>
                  <a:pt x="4625074" y="907109"/>
                  <a:pt x="4678350" y="636203"/>
                </a:cubicBezTo>
                <a:cubicBezTo>
                  <a:pt x="4403160" y="695346"/>
                  <a:pt x="4188316" y="910143"/>
                  <a:pt x="4135041" y="1181049"/>
                </a:cubicBezTo>
                <a:close/>
                <a:moveTo>
                  <a:pt x="4135041" y="1493690"/>
                </a:moveTo>
                <a:cubicBezTo>
                  <a:pt x="4188317" y="1762469"/>
                  <a:pt x="4403160" y="1975579"/>
                  <a:pt x="4678350" y="2034258"/>
                </a:cubicBezTo>
                <a:cubicBezTo>
                  <a:pt x="4625075" y="1765479"/>
                  <a:pt x="4410231" y="1552369"/>
                  <a:pt x="4135041" y="1493690"/>
                </a:cubicBezTo>
                <a:close/>
                <a:moveTo>
                  <a:pt x="4135041" y="2877874"/>
                </a:moveTo>
                <a:cubicBezTo>
                  <a:pt x="4410231" y="2818731"/>
                  <a:pt x="4625074" y="2603934"/>
                  <a:pt x="4678350" y="2333028"/>
                </a:cubicBezTo>
                <a:cubicBezTo>
                  <a:pt x="4403160" y="2392171"/>
                  <a:pt x="4188316" y="2606968"/>
                  <a:pt x="4135041" y="2877874"/>
                </a:cubicBezTo>
                <a:close/>
                <a:moveTo>
                  <a:pt x="4135041" y="3190516"/>
                </a:moveTo>
                <a:cubicBezTo>
                  <a:pt x="4188317" y="3459294"/>
                  <a:pt x="4403160" y="3672404"/>
                  <a:pt x="4678350" y="3731083"/>
                </a:cubicBezTo>
                <a:cubicBezTo>
                  <a:pt x="4625075" y="3462304"/>
                  <a:pt x="4410231" y="3249194"/>
                  <a:pt x="4135041" y="3190516"/>
                </a:cubicBezTo>
                <a:close/>
                <a:moveTo>
                  <a:pt x="4103022" y="4305008"/>
                </a:moveTo>
                <a:lnTo>
                  <a:pt x="4131467" y="4255797"/>
                </a:lnTo>
                <a:cubicBezTo>
                  <a:pt x="4256704" y="4070062"/>
                  <a:pt x="4457661" y="3937139"/>
                  <a:pt x="4691720" y="3898397"/>
                </a:cubicBezTo>
                <a:lnTo>
                  <a:pt x="4691837" y="3897249"/>
                </a:lnTo>
                <a:cubicBezTo>
                  <a:pt x="4697146" y="3896239"/>
                  <a:pt x="4702474" y="3895291"/>
                  <a:pt x="4708050" y="3895710"/>
                </a:cubicBezTo>
                <a:cubicBezTo>
                  <a:pt x="4739233" y="3890153"/>
                  <a:pt x="4771126" y="3887172"/>
                  <a:pt x="4803512" y="3886645"/>
                </a:cubicBezTo>
                <a:lnTo>
                  <a:pt x="4820599" y="3885022"/>
                </a:lnTo>
                <a:lnTo>
                  <a:pt x="4820625" y="3885516"/>
                </a:lnTo>
                <a:lnTo>
                  <a:pt x="4821123" y="3885483"/>
                </a:lnTo>
                <a:lnTo>
                  <a:pt x="4821717" y="3896923"/>
                </a:lnTo>
                <a:cubicBezTo>
                  <a:pt x="4821717" y="3902604"/>
                  <a:pt x="4821658" y="3908271"/>
                  <a:pt x="4820346" y="3913899"/>
                </a:cubicBezTo>
                <a:cubicBezTo>
                  <a:pt x="4820389" y="3945234"/>
                  <a:pt x="4817938" y="3976125"/>
                  <a:pt x="4812879" y="4006375"/>
                </a:cubicBezTo>
                <a:lnTo>
                  <a:pt x="4812341" y="4013051"/>
                </a:lnTo>
                <a:cubicBezTo>
                  <a:pt x="4812171" y="4013056"/>
                  <a:pt x="4812003" y="4013061"/>
                  <a:pt x="4811835" y="4013114"/>
                </a:cubicBezTo>
                <a:cubicBezTo>
                  <a:pt x="4799653" y="4098618"/>
                  <a:pt x="4773921" y="4179889"/>
                  <a:pt x="4736718" y="4254710"/>
                </a:cubicBezTo>
                <a:lnTo>
                  <a:pt x="4706597" y="4305008"/>
                </a:lnTo>
                <a:lnTo>
                  <a:pt x="4552487" y="4305008"/>
                </a:lnTo>
                <a:lnTo>
                  <a:pt x="4579169" y="4271827"/>
                </a:lnTo>
                <a:cubicBezTo>
                  <a:pt x="4626924" y="4199373"/>
                  <a:pt x="4661103" y="4117553"/>
                  <a:pt x="4678350" y="4029853"/>
                </a:cubicBezTo>
                <a:cubicBezTo>
                  <a:pt x="4532099" y="4061285"/>
                  <a:pt x="4402892" y="4136681"/>
                  <a:pt x="4306196" y="4241205"/>
                </a:cubicBezTo>
                <a:lnTo>
                  <a:pt x="4254073" y="4305008"/>
                </a:lnTo>
                <a:close/>
                <a:moveTo>
                  <a:pt x="4068511" y="0"/>
                </a:moveTo>
                <a:lnTo>
                  <a:pt x="4217148" y="0"/>
                </a:lnTo>
                <a:lnTo>
                  <a:pt x="4239376" y="44350"/>
                </a:lnTo>
                <a:cubicBezTo>
                  <a:pt x="4338970" y="191052"/>
                  <a:pt x="4495311" y="298404"/>
                  <a:pt x="4678350" y="337433"/>
                </a:cubicBezTo>
                <a:cubicBezTo>
                  <a:pt x="4659425" y="241952"/>
                  <a:pt x="4620110" y="153496"/>
                  <a:pt x="4564842" y="76659"/>
                </a:cubicBezTo>
                <a:lnTo>
                  <a:pt x="4496615" y="0"/>
                </a:lnTo>
                <a:lnTo>
                  <a:pt x="4664989" y="0"/>
                </a:lnTo>
                <a:lnTo>
                  <a:pt x="4727623" y="96778"/>
                </a:lnTo>
                <a:cubicBezTo>
                  <a:pt x="4769744" y="175780"/>
                  <a:pt x="4798685" y="262463"/>
                  <a:pt x="4811836" y="354040"/>
                </a:cubicBezTo>
                <a:cubicBezTo>
                  <a:pt x="4812004" y="354093"/>
                  <a:pt x="4812173" y="354098"/>
                  <a:pt x="4812342" y="354103"/>
                </a:cubicBezTo>
                <a:lnTo>
                  <a:pt x="4812882" y="360740"/>
                </a:lnTo>
                <a:cubicBezTo>
                  <a:pt x="4817939" y="390746"/>
                  <a:pt x="4820389" y="421389"/>
                  <a:pt x="4820346" y="452471"/>
                </a:cubicBezTo>
                <a:cubicBezTo>
                  <a:pt x="4821658" y="458057"/>
                  <a:pt x="4821717" y="463681"/>
                  <a:pt x="4821717" y="469318"/>
                </a:cubicBezTo>
                <a:cubicBezTo>
                  <a:pt x="4821717" y="473110"/>
                  <a:pt x="4821690" y="476896"/>
                  <a:pt x="4821124" y="480669"/>
                </a:cubicBezTo>
                <a:lnTo>
                  <a:pt x="4820625" y="480636"/>
                </a:lnTo>
                <a:lnTo>
                  <a:pt x="4820599" y="481127"/>
                </a:lnTo>
                <a:lnTo>
                  <a:pt x="4803481" y="479514"/>
                </a:lnTo>
                <a:cubicBezTo>
                  <a:pt x="4771106" y="478991"/>
                  <a:pt x="4739226" y="476033"/>
                  <a:pt x="4708054" y="470523"/>
                </a:cubicBezTo>
                <a:cubicBezTo>
                  <a:pt x="4702477" y="470939"/>
                  <a:pt x="4697148" y="469998"/>
                  <a:pt x="4691837" y="468995"/>
                </a:cubicBezTo>
                <a:lnTo>
                  <a:pt x="4691721" y="467856"/>
                </a:lnTo>
                <a:cubicBezTo>
                  <a:pt x="4450315" y="428211"/>
                  <a:pt x="4244123" y="289169"/>
                  <a:pt x="4120350" y="95636"/>
                </a:cubicBezTo>
                <a:close/>
                <a:moveTo>
                  <a:pt x="3991674" y="1313979"/>
                </a:moveTo>
                <a:cubicBezTo>
                  <a:pt x="3991674" y="1308297"/>
                  <a:pt x="3991733" y="1302628"/>
                  <a:pt x="3993045" y="1296998"/>
                </a:cubicBezTo>
                <a:cubicBezTo>
                  <a:pt x="3993003" y="1265670"/>
                  <a:pt x="3995452" y="1234785"/>
                  <a:pt x="4000509" y="1204541"/>
                </a:cubicBezTo>
                <a:lnTo>
                  <a:pt x="4001049" y="1197851"/>
                </a:lnTo>
                <a:cubicBezTo>
                  <a:pt x="4001218" y="1197846"/>
                  <a:pt x="4001387" y="1197841"/>
                  <a:pt x="4001555" y="1197788"/>
                </a:cubicBezTo>
                <a:cubicBezTo>
                  <a:pt x="4051831" y="844922"/>
                  <a:pt x="4332870" y="564145"/>
                  <a:pt x="4691720" y="504747"/>
                </a:cubicBezTo>
                <a:lnTo>
                  <a:pt x="4691837" y="503599"/>
                </a:lnTo>
                <a:cubicBezTo>
                  <a:pt x="4697146" y="502589"/>
                  <a:pt x="4702474" y="501641"/>
                  <a:pt x="4708050" y="502060"/>
                </a:cubicBezTo>
                <a:cubicBezTo>
                  <a:pt x="4739233" y="496503"/>
                  <a:pt x="4771126" y="493522"/>
                  <a:pt x="4803512" y="492995"/>
                </a:cubicBezTo>
                <a:lnTo>
                  <a:pt x="4820599" y="491372"/>
                </a:lnTo>
                <a:lnTo>
                  <a:pt x="4820625" y="491866"/>
                </a:lnTo>
                <a:lnTo>
                  <a:pt x="4821123" y="491833"/>
                </a:lnTo>
                <a:lnTo>
                  <a:pt x="4821717" y="503273"/>
                </a:lnTo>
                <a:cubicBezTo>
                  <a:pt x="4821717" y="508954"/>
                  <a:pt x="4821658" y="514621"/>
                  <a:pt x="4820346" y="520249"/>
                </a:cubicBezTo>
                <a:cubicBezTo>
                  <a:pt x="4820389" y="551584"/>
                  <a:pt x="4817938" y="582475"/>
                  <a:pt x="4812879" y="612725"/>
                </a:cubicBezTo>
                <a:lnTo>
                  <a:pt x="4812341" y="619401"/>
                </a:lnTo>
                <a:cubicBezTo>
                  <a:pt x="4812171" y="619406"/>
                  <a:pt x="4812003" y="619411"/>
                  <a:pt x="4811835" y="619464"/>
                </a:cubicBezTo>
                <a:cubicBezTo>
                  <a:pt x="4761560" y="972329"/>
                  <a:pt x="4480521" y="1253106"/>
                  <a:pt x="4121670" y="1312505"/>
                </a:cubicBezTo>
                <a:lnTo>
                  <a:pt x="4121554" y="1313653"/>
                </a:lnTo>
                <a:cubicBezTo>
                  <a:pt x="4116243" y="1314664"/>
                  <a:pt x="4110914" y="1315612"/>
                  <a:pt x="4105337" y="1315193"/>
                </a:cubicBezTo>
                <a:cubicBezTo>
                  <a:pt x="4074165" y="1320747"/>
                  <a:pt x="4042285" y="1323728"/>
                  <a:pt x="4009911" y="1324255"/>
                </a:cubicBezTo>
                <a:lnTo>
                  <a:pt x="3992792" y="1325881"/>
                </a:lnTo>
                <a:lnTo>
                  <a:pt x="3992766" y="1325386"/>
                </a:lnTo>
                <a:lnTo>
                  <a:pt x="3992267" y="1325419"/>
                </a:lnTo>
                <a:cubicBezTo>
                  <a:pt x="3991701" y="1321617"/>
                  <a:pt x="3991674" y="1317801"/>
                  <a:pt x="3991674" y="1313979"/>
                </a:cubicBezTo>
                <a:close/>
                <a:moveTo>
                  <a:pt x="3991674" y="1361805"/>
                </a:moveTo>
                <a:lnTo>
                  <a:pt x="3992268" y="1350455"/>
                </a:lnTo>
                <a:lnTo>
                  <a:pt x="3992766" y="1350487"/>
                </a:lnTo>
                <a:lnTo>
                  <a:pt x="3992792" y="1349997"/>
                </a:lnTo>
                <a:lnTo>
                  <a:pt x="4009880" y="1351607"/>
                </a:lnTo>
                <a:cubicBezTo>
                  <a:pt x="4042265" y="1352130"/>
                  <a:pt x="4074158" y="1355088"/>
                  <a:pt x="4105341" y="1360601"/>
                </a:cubicBezTo>
                <a:cubicBezTo>
                  <a:pt x="4110917" y="1360185"/>
                  <a:pt x="4116245" y="1361126"/>
                  <a:pt x="4121554" y="1362128"/>
                </a:cubicBezTo>
                <a:lnTo>
                  <a:pt x="4121671" y="1363267"/>
                </a:lnTo>
                <a:cubicBezTo>
                  <a:pt x="4480521" y="1422199"/>
                  <a:pt x="4761560" y="1700770"/>
                  <a:pt x="4811836" y="2050865"/>
                </a:cubicBezTo>
                <a:cubicBezTo>
                  <a:pt x="4812004" y="2050918"/>
                  <a:pt x="4812173" y="2050923"/>
                  <a:pt x="4812342" y="2050928"/>
                </a:cubicBezTo>
                <a:lnTo>
                  <a:pt x="4812882" y="2057565"/>
                </a:lnTo>
                <a:cubicBezTo>
                  <a:pt x="4817939" y="2087572"/>
                  <a:pt x="4820389" y="2118214"/>
                  <a:pt x="4820346" y="2149296"/>
                </a:cubicBezTo>
                <a:cubicBezTo>
                  <a:pt x="4821658" y="2154882"/>
                  <a:pt x="4821717" y="2160506"/>
                  <a:pt x="4821717" y="2166144"/>
                </a:cubicBezTo>
                <a:cubicBezTo>
                  <a:pt x="4821717" y="2169936"/>
                  <a:pt x="4821690" y="2173722"/>
                  <a:pt x="4821124" y="2177494"/>
                </a:cubicBezTo>
                <a:lnTo>
                  <a:pt x="4820625" y="2177461"/>
                </a:lnTo>
                <a:lnTo>
                  <a:pt x="4820599" y="2177952"/>
                </a:lnTo>
                <a:lnTo>
                  <a:pt x="4803481" y="2176339"/>
                </a:lnTo>
                <a:cubicBezTo>
                  <a:pt x="4771106" y="2175816"/>
                  <a:pt x="4739226" y="2172858"/>
                  <a:pt x="4708054" y="2167348"/>
                </a:cubicBezTo>
                <a:cubicBezTo>
                  <a:pt x="4702477" y="2167764"/>
                  <a:pt x="4697148" y="2166823"/>
                  <a:pt x="4691837" y="2165820"/>
                </a:cubicBezTo>
                <a:lnTo>
                  <a:pt x="4691721" y="2164681"/>
                </a:lnTo>
                <a:cubicBezTo>
                  <a:pt x="4332870" y="2105749"/>
                  <a:pt x="4051831" y="1827177"/>
                  <a:pt x="4001556" y="1477083"/>
                </a:cubicBezTo>
                <a:cubicBezTo>
                  <a:pt x="4001388" y="1477030"/>
                  <a:pt x="4001220" y="1477026"/>
                  <a:pt x="4001050" y="1477021"/>
                </a:cubicBezTo>
                <a:lnTo>
                  <a:pt x="4000512" y="1470397"/>
                </a:lnTo>
                <a:cubicBezTo>
                  <a:pt x="3995453" y="1440385"/>
                  <a:pt x="3993003" y="1409736"/>
                  <a:pt x="3993045" y="1378647"/>
                </a:cubicBezTo>
                <a:cubicBezTo>
                  <a:pt x="3991733" y="1373063"/>
                  <a:pt x="3991674" y="1367441"/>
                  <a:pt x="3991674" y="1361805"/>
                </a:cubicBezTo>
                <a:close/>
                <a:moveTo>
                  <a:pt x="3991674" y="3010804"/>
                </a:moveTo>
                <a:cubicBezTo>
                  <a:pt x="3991674" y="3005122"/>
                  <a:pt x="3991733" y="2999453"/>
                  <a:pt x="3993045" y="2993823"/>
                </a:cubicBezTo>
                <a:cubicBezTo>
                  <a:pt x="3993003" y="2962495"/>
                  <a:pt x="3995452" y="2931610"/>
                  <a:pt x="4000509" y="2901366"/>
                </a:cubicBezTo>
                <a:lnTo>
                  <a:pt x="4001049" y="2894676"/>
                </a:lnTo>
                <a:cubicBezTo>
                  <a:pt x="4001218" y="2894671"/>
                  <a:pt x="4001387" y="2894666"/>
                  <a:pt x="4001555" y="2894613"/>
                </a:cubicBezTo>
                <a:cubicBezTo>
                  <a:pt x="4051831" y="2541747"/>
                  <a:pt x="4332870" y="2260970"/>
                  <a:pt x="4691720" y="2201572"/>
                </a:cubicBezTo>
                <a:lnTo>
                  <a:pt x="4691837" y="2200424"/>
                </a:lnTo>
                <a:cubicBezTo>
                  <a:pt x="4697146" y="2199414"/>
                  <a:pt x="4702474" y="2198466"/>
                  <a:pt x="4708050" y="2198885"/>
                </a:cubicBezTo>
                <a:cubicBezTo>
                  <a:pt x="4739233" y="2193328"/>
                  <a:pt x="4771126" y="2190347"/>
                  <a:pt x="4803512" y="2189820"/>
                </a:cubicBezTo>
                <a:lnTo>
                  <a:pt x="4820599" y="2188197"/>
                </a:lnTo>
                <a:lnTo>
                  <a:pt x="4820625" y="2188691"/>
                </a:lnTo>
                <a:lnTo>
                  <a:pt x="4821123" y="2188658"/>
                </a:lnTo>
                <a:lnTo>
                  <a:pt x="4821717" y="2200098"/>
                </a:lnTo>
                <a:cubicBezTo>
                  <a:pt x="4821717" y="2205779"/>
                  <a:pt x="4821658" y="2211446"/>
                  <a:pt x="4820346" y="2217074"/>
                </a:cubicBezTo>
                <a:cubicBezTo>
                  <a:pt x="4820389" y="2248409"/>
                  <a:pt x="4817938" y="2279300"/>
                  <a:pt x="4812879" y="2309550"/>
                </a:cubicBezTo>
                <a:lnTo>
                  <a:pt x="4812341" y="2316226"/>
                </a:lnTo>
                <a:cubicBezTo>
                  <a:pt x="4812171" y="2316231"/>
                  <a:pt x="4812003" y="2316236"/>
                  <a:pt x="4811835" y="2316289"/>
                </a:cubicBezTo>
                <a:cubicBezTo>
                  <a:pt x="4761560" y="2669154"/>
                  <a:pt x="4480521" y="2949931"/>
                  <a:pt x="4121670" y="3009330"/>
                </a:cubicBezTo>
                <a:lnTo>
                  <a:pt x="4121554" y="3010478"/>
                </a:lnTo>
                <a:cubicBezTo>
                  <a:pt x="4116243" y="3011489"/>
                  <a:pt x="4110914" y="3012437"/>
                  <a:pt x="4105337" y="3012018"/>
                </a:cubicBezTo>
                <a:cubicBezTo>
                  <a:pt x="4074165" y="3017572"/>
                  <a:pt x="4042285" y="3020553"/>
                  <a:pt x="4009911" y="3021080"/>
                </a:cubicBezTo>
                <a:lnTo>
                  <a:pt x="3992792" y="3022706"/>
                </a:lnTo>
                <a:lnTo>
                  <a:pt x="3992766" y="3022211"/>
                </a:lnTo>
                <a:lnTo>
                  <a:pt x="3992267" y="3022244"/>
                </a:lnTo>
                <a:cubicBezTo>
                  <a:pt x="3991701" y="3018442"/>
                  <a:pt x="3991674" y="3014626"/>
                  <a:pt x="3991674" y="3010804"/>
                </a:cubicBezTo>
                <a:close/>
                <a:moveTo>
                  <a:pt x="3991674" y="3058630"/>
                </a:moveTo>
                <a:lnTo>
                  <a:pt x="3992268" y="3047280"/>
                </a:lnTo>
                <a:lnTo>
                  <a:pt x="3992766" y="3047312"/>
                </a:lnTo>
                <a:lnTo>
                  <a:pt x="3992792" y="3046822"/>
                </a:lnTo>
                <a:lnTo>
                  <a:pt x="4009880" y="3048432"/>
                </a:lnTo>
                <a:cubicBezTo>
                  <a:pt x="4042265" y="3048955"/>
                  <a:pt x="4074158" y="3051913"/>
                  <a:pt x="4105341" y="3057426"/>
                </a:cubicBezTo>
                <a:cubicBezTo>
                  <a:pt x="4110917" y="3057010"/>
                  <a:pt x="4116245" y="3057951"/>
                  <a:pt x="4121554" y="3058953"/>
                </a:cubicBezTo>
                <a:lnTo>
                  <a:pt x="4121671" y="3060092"/>
                </a:lnTo>
                <a:cubicBezTo>
                  <a:pt x="4480521" y="3119024"/>
                  <a:pt x="4761560" y="3397595"/>
                  <a:pt x="4811836" y="3747690"/>
                </a:cubicBezTo>
                <a:cubicBezTo>
                  <a:pt x="4812004" y="3747743"/>
                  <a:pt x="4812173" y="3747748"/>
                  <a:pt x="4812342" y="3747753"/>
                </a:cubicBezTo>
                <a:lnTo>
                  <a:pt x="4812882" y="3754390"/>
                </a:lnTo>
                <a:cubicBezTo>
                  <a:pt x="4817939" y="3784397"/>
                  <a:pt x="4820389" y="3815039"/>
                  <a:pt x="4820346" y="3846121"/>
                </a:cubicBezTo>
                <a:cubicBezTo>
                  <a:pt x="4821658" y="3851707"/>
                  <a:pt x="4821717" y="3857331"/>
                  <a:pt x="4821717" y="3862969"/>
                </a:cubicBezTo>
                <a:cubicBezTo>
                  <a:pt x="4821717" y="3866761"/>
                  <a:pt x="4821690" y="3870547"/>
                  <a:pt x="4821124" y="3874319"/>
                </a:cubicBezTo>
                <a:lnTo>
                  <a:pt x="4820625" y="3874286"/>
                </a:lnTo>
                <a:lnTo>
                  <a:pt x="4820599" y="3874777"/>
                </a:lnTo>
                <a:lnTo>
                  <a:pt x="4803481" y="3873164"/>
                </a:lnTo>
                <a:cubicBezTo>
                  <a:pt x="4771106" y="3872641"/>
                  <a:pt x="4739226" y="3869683"/>
                  <a:pt x="4708054" y="3864173"/>
                </a:cubicBezTo>
                <a:cubicBezTo>
                  <a:pt x="4702477" y="3864589"/>
                  <a:pt x="4697148" y="3863648"/>
                  <a:pt x="4691837" y="3862645"/>
                </a:cubicBezTo>
                <a:lnTo>
                  <a:pt x="4691721" y="3861506"/>
                </a:lnTo>
                <a:cubicBezTo>
                  <a:pt x="4332870" y="3802574"/>
                  <a:pt x="4051831" y="3524002"/>
                  <a:pt x="4001556" y="3173908"/>
                </a:cubicBezTo>
                <a:cubicBezTo>
                  <a:pt x="4001388" y="3173856"/>
                  <a:pt x="4001220" y="3173851"/>
                  <a:pt x="4001050" y="3173846"/>
                </a:cubicBezTo>
                <a:lnTo>
                  <a:pt x="4000512" y="3167222"/>
                </a:lnTo>
                <a:cubicBezTo>
                  <a:pt x="3995453" y="3137210"/>
                  <a:pt x="3993003" y="3106561"/>
                  <a:pt x="3993045" y="3075472"/>
                </a:cubicBezTo>
                <a:cubicBezTo>
                  <a:pt x="3991733" y="3069889"/>
                  <a:pt x="3991674" y="3064266"/>
                  <a:pt x="3991674" y="3058630"/>
                </a:cubicBezTo>
                <a:close/>
                <a:moveTo>
                  <a:pt x="3293448" y="636203"/>
                </a:moveTo>
                <a:cubicBezTo>
                  <a:pt x="3346724" y="907109"/>
                  <a:pt x="3561567" y="1121906"/>
                  <a:pt x="3836757" y="1181049"/>
                </a:cubicBezTo>
                <a:cubicBezTo>
                  <a:pt x="3783482" y="910143"/>
                  <a:pt x="3568638" y="695346"/>
                  <a:pt x="3293448" y="636203"/>
                </a:cubicBezTo>
                <a:close/>
                <a:moveTo>
                  <a:pt x="3293448" y="2333028"/>
                </a:moveTo>
                <a:cubicBezTo>
                  <a:pt x="3346724" y="2603934"/>
                  <a:pt x="3561567" y="2818731"/>
                  <a:pt x="3836757" y="2877874"/>
                </a:cubicBezTo>
                <a:cubicBezTo>
                  <a:pt x="3783482" y="2606968"/>
                  <a:pt x="3568638" y="2392171"/>
                  <a:pt x="3293448" y="2333028"/>
                </a:cubicBezTo>
                <a:close/>
                <a:moveTo>
                  <a:pt x="3293446" y="2034258"/>
                </a:moveTo>
                <a:cubicBezTo>
                  <a:pt x="3568636" y="1975579"/>
                  <a:pt x="3783479" y="1762469"/>
                  <a:pt x="3836755" y="1493690"/>
                </a:cubicBezTo>
                <a:cubicBezTo>
                  <a:pt x="3561565" y="1552369"/>
                  <a:pt x="3346721" y="1765479"/>
                  <a:pt x="3293446" y="2034258"/>
                </a:cubicBezTo>
                <a:close/>
                <a:moveTo>
                  <a:pt x="3293446" y="3731083"/>
                </a:moveTo>
                <a:cubicBezTo>
                  <a:pt x="3568636" y="3672404"/>
                  <a:pt x="3783479" y="3459294"/>
                  <a:pt x="3836755" y="3190516"/>
                </a:cubicBezTo>
                <a:cubicBezTo>
                  <a:pt x="3561565" y="3249194"/>
                  <a:pt x="3346721" y="3462304"/>
                  <a:pt x="3293446" y="3731083"/>
                </a:cubicBezTo>
                <a:close/>
                <a:moveTo>
                  <a:pt x="3150081" y="503273"/>
                </a:moveTo>
                <a:lnTo>
                  <a:pt x="3150675" y="491833"/>
                </a:lnTo>
                <a:lnTo>
                  <a:pt x="3151173" y="491866"/>
                </a:lnTo>
                <a:lnTo>
                  <a:pt x="3151199" y="491372"/>
                </a:lnTo>
                <a:lnTo>
                  <a:pt x="3168287" y="492995"/>
                </a:lnTo>
                <a:cubicBezTo>
                  <a:pt x="3200672" y="493522"/>
                  <a:pt x="3232565" y="496503"/>
                  <a:pt x="3263748" y="502060"/>
                </a:cubicBezTo>
                <a:cubicBezTo>
                  <a:pt x="3269324" y="501641"/>
                  <a:pt x="3274652" y="502589"/>
                  <a:pt x="3279961" y="503599"/>
                </a:cubicBezTo>
                <a:lnTo>
                  <a:pt x="3280078" y="504747"/>
                </a:lnTo>
                <a:cubicBezTo>
                  <a:pt x="3638928" y="564145"/>
                  <a:pt x="3919967" y="844922"/>
                  <a:pt x="3970244" y="1197788"/>
                </a:cubicBezTo>
                <a:cubicBezTo>
                  <a:pt x="3970411" y="1197841"/>
                  <a:pt x="3970581" y="1197846"/>
                  <a:pt x="3970749" y="1197851"/>
                </a:cubicBezTo>
                <a:lnTo>
                  <a:pt x="3971290" y="1204541"/>
                </a:lnTo>
                <a:cubicBezTo>
                  <a:pt x="3976346" y="1234785"/>
                  <a:pt x="3978796" y="1265670"/>
                  <a:pt x="3978754" y="1296998"/>
                </a:cubicBezTo>
                <a:cubicBezTo>
                  <a:pt x="3980066" y="1302628"/>
                  <a:pt x="3980124" y="1308297"/>
                  <a:pt x="3980124" y="1313979"/>
                </a:cubicBezTo>
                <a:cubicBezTo>
                  <a:pt x="3980124" y="1317801"/>
                  <a:pt x="3980097" y="1321617"/>
                  <a:pt x="3979531" y="1325419"/>
                </a:cubicBezTo>
                <a:lnTo>
                  <a:pt x="3979032" y="1325386"/>
                </a:lnTo>
                <a:lnTo>
                  <a:pt x="3979006" y="1325881"/>
                </a:lnTo>
                <a:lnTo>
                  <a:pt x="3961888" y="1324255"/>
                </a:lnTo>
                <a:cubicBezTo>
                  <a:pt x="3929514" y="1323728"/>
                  <a:pt x="3897633" y="1320747"/>
                  <a:pt x="3866461" y="1315193"/>
                </a:cubicBezTo>
                <a:cubicBezTo>
                  <a:pt x="3860884" y="1315612"/>
                  <a:pt x="3855555" y="1314664"/>
                  <a:pt x="3850245" y="1313653"/>
                </a:cubicBezTo>
                <a:lnTo>
                  <a:pt x="3850129" y="1312505"/>
                </a:lnTo>
                <a:cubicBezTo>
                  <a:pt x="3491277" y="1253106"/>
                  <a:pt x="3210238" y="972329"/>
                  <a:pt x="3159963" y="619464"/>
                </a:cubicBezTo>
                <a:cubicBezTo>
                  <a:pt x="3159795" y="619411"/>
                  <a:pt x="3159627" y="619406"/>
                  <a:pt x="3159457" y="619401"/>
                </a:cubicBezTo>
                <a:lnTo>
                  <a:pt x="3158919" y="612725"/>
                </a:lnTo>
                <a:cubicBezTo>
                  <a:pt x="3153860" y="582475"/>
                  <a:pt x="3151410" y="551584"/>
                  <a:pt x="3151452" y="520249"/>
                </a:cubicBezTo>
                <a:cubicBezTo>
                  <a:pt x="3150140" y="514621"/>
                  <a:pt x="3150081" y="508954"/>
                  <a:pt x="3150081" y="503273"/>
                </a:cubicBezTo>
                <a:close/>
                <a:moveTo>
                  <a:pt x="3150081" y="2200098"/>
                </a:moveTo>
                <a:lnTo>
                  <a:pt x="3150675" y="2188658"/>
                </a:lnTo>
                <a:lnTo>
                  <a:pt x="3151173" y="2188691"/>
                </a:lnTo>
                <a:lnTo>
                  <a:pt x="3151199" y="2188197"/>
                </a:lnTo>
                <a:lnTo>
                  <a:pt x="3168287" y="2189820"/>
                </a:lnTo>
                <a:cubicBezTo>
                  <a:pt x="3200672" y="2190347"/>
                  <a:pt x="3232565" y="2193328"/>
                  <a:pt x="3263748" y="2198885"/>
                </a:cubicBezTo>
                <a:cubicBezTo>
                  <a:pt x="3269324" y="2198466"/>
                  <a:pt x="3274652" y="2199414"/>
                  <a:pt x="3279961" y="2200424"/>
                </a:cubicBezTo>
                <a:lnTo>
                  <a:pt x="3280078" y="2201572"/>
                </a:lnTo>
                <a:cubicBezTo>
                  <a:pt x="3638928" y="2260970"/>
                  <a:pt x="3919967" y="2541747"/>
                  <a:pt x="3970244" y="2894613"/>
                </a:cubicBezTo>
                <a:cubicBezTo>
                  <a:pt x="3970411" y="2894666"/>
                  <a:pt x="3970581" y="2894671"/>
                  <a:pt x="3970749" y="2894676"/>
                </a:cubicBezTo>
                <a:lnTo>
                  <a:pt x="3971290" y="2901366"/>
                </a:lnTo>
                <a:cubicBezTo>
                  <a:pt x="3976346" y="2931610"/>
                  <a:pt x="3978796" y="2962495"/>
                  <a:pt x="3978754" y="2993823"/>
                </a:cubicBezTo>
                <a:cubicBezTo>
                  <a:pt x="3980066" y="2999453"/>
                  <a:pt x="3980124" y="3005122"/>
                  <a:pt x="3980124" y="3010804"/>
                </a:cubicBezTo>
                <a:cubicBezTo>
                  <a:pt x="3980124" y="3014626"/>
                  <a:pt x="3980097" y="3018442"/>
                  <a:pt x="3979531" y="3022244"/>
                </a:cubicBezTo>
                <a:lnTo>
                  <a:pt x="3979032" y="3022211"/>
                </a:lnTo>
                <a:lnTo>
                  <a:pt x="3979006" y="3022706"/>
                </a:lnTo>
                <a:lnTo>
                  <a:pt x="3961888" y="3021080"/>
                </a:lnTo>
                <a:cubicBezTo>
                  <a:pt x="3929514" y="3020553"/>
                  <a:pt x="3897633" y="3017572"/>
                  <a:pt x="3866461" y="3012018"/>
                </a:cubicBezTo>
                <a:cubicBezTo>
                  <a:pt x="3860884" y="3012437"/>
                  <a:pt x="3855555" y="3011489"/>
                  <a:pt x="3850245" y="3010478"/>
                </a:cubicBezTo>
                <a:lnTo>
                  <a:pt x="3850129" y="3009330"/>
                </a:lnTo>
                <a:cubicBezTo>
                  <a:pt x="3491277" y="2949931"/>
                  <a:pt x="3210238" y="2669154"/>
                  <a:pt x="3159963" y="2316289"/>
                </a:cubicBezTo>
                <a:cubicBezTo>
                  <a:pt x="3159795" y="2316236"/>
                  <a:pt x="3159627" y="2316231"/>
                  <a:pt x="3159457" y="2316226"/>
                </a:cubicBezTo>
                <a:lnTo>
                  <a:pt x="3158919" y="2309550"/>
                </a:lnTo>
                <a:cubicBezTo>
                  <a:pt x="3153860" y="2279300"/>
                  <a:pt x="3151410" y="2248409"/>
                  <a:pt x="3151452" y="2217074"/>
                </a:cubicBezTo>
                <a:cubicBezTo>
                  <a:pt x="3150140" y="2211446"/>
                  <a:pt x="3150081" y="2205779"/>
                  <a:pt x="3150081" y="2200098"/>
                </a:cubicBezTo>
                <a:close/>
                <a:moveTo>
                  <a:pt x="3150081" y="3896923"/>
                </a:moveTo>
                <a:lnTo>
                  <a:pt x="3150675" y="3885483"/>
                </a:lnTo>
                <a:lnTo>
                  <a:pt x="3151173" y="3885516"/>
                </a:lnTo>
                <a:lnTo>
                  <a:pt x="3151199" y="3885022"/>
                </a:lnTo>
                <a:lnTo>
                  <a:pt x="3168287" y="3886645"/>
                </a:lnTo>
                <a:cubicBezTo>
                  <a:pt x="3200672" y="3887172"/>
                  <a:pt x="3232565" y="3890153"/>
                  <a:pt x="3263748" y="3895710"/>
                </a:cubicBezTo>
                <a:cubicBezTo>
                  <a:pt x="3269324" y="3895291"/>
                  <a:pt x="3274652" y="3896239"/>
                  <a:pt x="3279961" y="3897249"/>
                </a:cubicBezTo>
                <a:lnTo>
                  <a:pt x="3280078" y="3898397"/>
                </a:lnTo>
                <a:cubicBezTo>
                  <a:pt x="3514137" y="3937139"/>
                  <a:pt x="3715094" y="4070062"/>
                  <a:pt x="3840331" y="4255797"/>
                </a:cubicBezTo>
                <a:lnTo>
                  <a:pt x="3868775" y="4305008"/>
                </a:lnTo>
                <a:lnTo>
                  <a:pt x="3717725" y="4305008"/>
                </a:lnTo>
                <a:lnTo>
                  <a:pt x="3665602" y="4241205"/>
                </a:lnTo>
                <a:cubicBezTo>
                  <a:pt x="3568906" y="4136681"/>
                  <a:pt x="3439699" y="4061285"/>
                  <a:pt x="3293448" y="4029853"/>
                </a:cubicBezTo>
                <a:cubicBezTo>
                  <a:pt x="3310695" y="4117553"/>
                  <a:pt x="3344874" y="4199373"/>
                  <a:pt x="3392629" y="4271827"/>
                </a:cubicBezTo>
                <a:lnTo>
                  <a:pt x="3419311" y="4305008"/>
                </a:lnTo>
                <a:lnTo>
                  <a:pt x="3265201" y="4305008"/>
                </a:lnTo>
                <a:lnTo>
                  <a:pt x="3235080" y="4254710"/>
                </a:lnTo>
                <a:cubicBezTo>
                  <a:pt x="3197877" y="4179889"/>
                  <a:pt x="3172145" y="4098618"/>
                  <a:pt x="3159963" y="4013114"/>
                </a:cubicBezTo>
                <a:cubicBezTo>
                  <a:pt x="3159795" y="4013061"/>
                  <a:pt x="3159627" y="4013056"/>
                  <a:pt x="3159457" y="4013051"/>
                </a:cubicBezTo>
                <a:lnTo>
                  <a:pt x="3158919" y="4006375"/>
                </a:lnTo>
                <a:cubicBezTo>
                  <a:pt x="3153860" y="3976125"/>
                  <a:pt x="3151410" y="3945234"/>
                  <a:pt x="3151452" y="3913899"/>
                </a:cubicBezTo>
                <a:cubicBezTo>
                  <a:pt x="3150140" y="3908271"/>
                  <a:pt x="3150081" y="3902604"/>
                  <a:pt x="3150081" y="3896923"/>
                </a:cubicBezTo>
                <a:close/>
                <a:moveTo>
                  <a:pt x="3150079" y="469318"/>
                </a:moveTo>
                <a:cubicBezTo>
                  <a:pt x="3150079" y="463681"/>
                  <a:pt x="3150138" y="458057"/>
                  <a:pt x="3151450" y="452471"/>
                </a:cubicBezTo>
                <a:cubicBezTo>
                  <a:pt x="3151408" y="421389"/>
                  <a:pt x="3153857" y="390746"/>
                  <a:pt x="3158914" y="360740"/>
                </a:cubicBezTo>
                <a:lnTo>
                  <a:pt x="3159454" y="354103"/>
                </a:lnTo>
                <a:cubicBezTo>
                  <a:pt x="3159623" y="354098"/>
                  <a:pt x="3159792" y="354093"/>
                  <a:pt x="3159960" y="354040"/>
                </a:cubicBezTo>
                <a:cubicBezTo>
                  <a:pt x="3173111" y="262463"/>
                  <a:pt x="3202052" y="175780"/>
                  <a:pt x="3244173" y="96778"/>
                </a:cubicBezTo>
                <a:lnTo>
                  <a:pt x="3306807" y="0"/>
                </a:lnTo>
                <a:lnTo>
                  <a:pt x="3475182" y="0"/>
                </a:lnTo>
                <a:lnTo>
                  <a:pt x="3406954" y="76659"/>
                </a:lnTo>
                <a:cubicBezTo>
                  <a:pt x="3351687" y="153496"/>
                  <a:pt x="3312372" y="241952"/>
                  <a:pt x="3293446" y="337433"/>
                </a:cubicBezTo>
                <a:cubicBezTo>
                  <a:pt x="3476486" y="298404"/>
                  <a:pt x="3632827" y="191052"/>
                  <a:pt x="3732420" y="44350"/>
                </a:cubicBezTo>
                <a:lnTo>
                  <a:pt x="3754649" y="0"/>
                </a:lnTo>
                <a:lnTo>
                  <a:pt x="3903287" y="0"/>
                </a:lnTo>
                <a:lnTo>
                  <a:pt x="3851448" y="95636"/>
                </a:lnTo>
                <a:cubicBezTo>
                  <a:pt x="3727674" y="289169"/>
                  <a:pt x="3521481" y="428211"/>
                  <a:pt x="3280075" y="467856"/>
                </a:cubicBezTo>
                <a:lnTo>
                  <a:pt x="3279959" y="468995"/>
                </a:lnTo>
                <a:cubicBezTo>
                  <a:pt x="3274648" y="469998"/>
                  <a:pt x="3269319" y="470939"/>
                  <a:pt x="3263742" y="470523"/>
                </a:cubicBezTo>
                <a:cubicBezTo>
                  <a:pt x="3232570" y="476033"/>
                  <a:pt x="3200690" y="478991"/>
                  <a:pt x="3168316" y="479514"/>
                </a:cubicBezTo>
                <a:lnTo>
                  <a:pt x="3151197" y="481127"/>
                </a:lnTo>
                <a:lnTo>
                  <a:pt x="3151171" y="480636"/>
                </a:lnTo>
                <a:lnTo>
                  <a:pt x="3150672" y="480669"/>
                </a:lnTo>
                <a:cubicBezTo>
                  <a:pt x="3150106" y="476896"/>
                  <a:pt x="3150079" y="473110"/>
                  <a:pt x="3150079" y="469318"/>
                </a:cubicBezTo>
                <a:close/>
                <a:moveTo>
                  <a:pt x="3150079" y="2166144"/>
                </a:moveTo>
                <a:cubicBezTo>
                  <a:pt x="3150079" y="2160506"/>
                  <a:pt x="3150138" y="2154882"/>
                  <a:pt x="3151450" y="2149296"/>
                </a:cubicBezTo>
                <a:cubicBezTo>
                  <a:pt x="3151408" y="2118214"/>
                  <a:pt x="3153857" y="2087572"/>
                  <a:pt x="3158914" y="2057565"/>
                </a:cubicBezTo>
                <a:lnTo>
                  <a:pt x="3159454" y="2050928"/>
                </a:lnTo>
                <a:cubicBezTo>
                  <a:pt x="3159623" y="2050923"/>
                  <a:pt x="3159792" y="2050918"/>
                  <a:pt x="3159960" y="2050865"/>
                </a:cubicBezTo>
                <a:cubicBezTo>
                  <a:pt x="3210236" y="1700770"/>
                  <a:pt x="3491275" y="1422199"/>
                  <a:pt x="3850126" y="1363267"/>
                </a:cubicBezTo>
                <a:lnTo>
                  <a:pt x="3850243" y="1362128"/>
                </a:lnTo>
                <a:cubicBezTo>
                  <a:pt x="3855551" y="1361126"/>
                  <a:pt x="3860879" y="1360185"/>
                  <a:pt x="3866455" y="1360601"/>
                </a:cubicBezTo>
                <a:cubicBezTo>
                  <a:pt x="3897639" y="1355088"/>
                  <a:pt x="3929531" y="1352130"/>
                  <a:pt x="3961917" y="1351607"/>
                </a:cubicBezTo>
                <a:lnTo>
                  <a:pt x="3979004" y="1349997"/>
                </a:lnTo>
                <a:lnTo>
                  <a:pt x="3979030" y="1350487"/>
                </a:lnTo>
                <a:lnTo>
                  <a:pt x="3979528" y="1350455"/>
                </a:lnTo>
                <a:lnTo>
                  <a:pt x="3980122" y="1361805"/>
                </a:lnTo>
                <a:cubicBezTo>
                  <a:pt x="3980122" y="1367441"/>
                  <a:pt x="3980064" y="1373063"/>
                  <a:pt x="3978752" y="1378647"/>
                </a:cubicBezTo>
                <a:cubicBezTo>
                  <a:pt x="3978794" y="1409736"/>
                  <a:pt x="3976343" y="1440385"/>
                  <a:pt x="3971285" y="1470397"/>
                </a:cubicBezTo>
                <a:lnTo>
                  <a:pt x="3970746" y="1477021"/>
                </a:lnTo>
                <a:cubicBezTo>
                  <a:pt x="3970577" y="1477026"/>
                  <a:pt x="3970408" y="1477030"/>
                  <a:pt x="3970241" y="1477083"/>
                </a:cubicBezTo>
                <a:cubicBezTo>
                  <a:pt x="3919965" y="1827177"/>
                  <a:pt x="3638926" y="2105749"/>
                  <a:pt x="3280075" y="2164681"/>
                </a:cubicBezTo>
                <a:lnTo>
                  <a:pt x="3279959" y="2165820"/>
                </a:lnTo>
                <a:cubicBezTo>
                  <a:pt x="3274648" y="2166823"/>
                  <a:pt x="3269319" y="2167764"/>
                  <a:pt x="3263742" y="2167348"/>
                </a:cubicBezTo>
                <a:cubicBezTo>
                  <a:pt x="3232570" y="2172858"/>
                  <a:pt x="3200690" y="2175816"/>
                  <a:pt x="3168316" y="2176339"/>
                </a:cubicBezTo>
                <a:lnTo>
                  <a:pt x="3151197" y="2177952"/>
                </a:lnTo>
                <a:lnTo>
                  <a:pt x="3151171" y="2177461"/>
                </a:lnTo>
                <a:lnTo>
                  <a:pt x="3150672" y="2177494"/>
                </a:lnTo>
                <a:cubicBezTo>
                  <a:pt x="3150106" y="2173722"/>
                  <a:pt x="3150079" y="2169936"/>
                  <a:pt x="3150079" y="2166144"/>
                </a:cubicBezTo>
                <a:close/>
                <a:moveTo>
                  <a:pt x="3150079" y="3862969"/>
                </a:moveTo>
                <a:cubicBezTo>
                  <a:pt x="3150079" y="3857331"/>
                  <a:pt x="3150138" y="3851707"/>
                  <a:pt x="3151450" y="3846121"/>
                </a:cubicBezTo>
                <a:cubicBezTo>
                  <a:pt x="3151408" y="3815039"/>
                  <a:pt x="3153857" y="3784397"/>
                  <a:pt x="3158914" y="3754390"/>
                </a:cubicBezTo>
                <a:lnTo>
                  <a:pt x="3159454" y="3747753"/>
                </a:lnTo>
                <a:cubicBezTo>
                  <a:pt x="3159623" y="3747748"/>
                  <a:pt x="3159792" y="3747743"/>
                  <a:pt x="3159960" y="3747690"/>
                </a:cubicBezTo>
                <a:cubicBezTo>
                  <a:pt x="3210236" y="3397595"/>
                  <a:pt x="3491275" y="3119024"/>
                  <a:pt x="3850126" y="3060092"/>
                </a:cubicBezTo>
                <a:lnTo>
                  <a:pt x="3850243" y="3058953"/>
                </a:lnTo>
                <a:cubicBezTo>
                  <a:pt x="3855551" y="3057951"/>
                  <a:pt x="3860879" y="3057010"/>
                  <a:pt x="3866455" y="3057426"/>
                </a:cubicBezTo>
                <a:cubicBezTo>
                  <a:pt x="3897639" y="3051913"/>
                  <a:pt x="3929531" y="3048955"/>
                  <a:pt x="3961917" y="3048432"/>
                </a:cubicBezTo>
                <a:lnTo>
                  <a:pt x="3979004" y="3046822"/>
                </a:lnTo>
                <a:lnTo>
                  <a:pt x="3979030" y="3047312"/>
                </a:lnTo>
                <a:lnTo>
                  <a:pt x="3979528" y="3047280"/>
                </a:lnTo>
                <a:lnTo>
                  <a:pt x="3980122" y="3058630"/>
                </a:lnTo>
                <a:cubicBezTo>
                  <a:pt x="3980122" y="3064266"/>
                  <a:pt x="3980064" y="3069889"/>
                  <a:pt x="3978752" y="3075472"/>
                </a:cubicBezTo>
                <a:cubicBezTo>
                  <a:pt x="3978794" y="3106561"/>
                  <a:pt x="3976343" y="3137210"/>
                  <a:pt x="3971285" y="3167222"/>
                </a:cubicBezTo>
                <a:lnTo>
                  <a:pt x="3970746" y="3173846"/>
                </a:lnTo>
                <a:cubicBezTo>
                  <a:pt x="3970577" y="3173851"/>
                  <a:pt x="3970408" y="3173856"/>
                  <a:pt x="3970241" y="3173908"/>
                </a:cubicBezTo>
                <a:cubicBezTo>
                  <a:pt x="3919965" y="3524002"/>
                  <a:pt x="3638926" y="3802574"/>
                  <a:pt x="3280075" y="3861506"/>
                </a:cubicBezTo>
                <a:lnTo>
                  <a:pt x="3279959" y="3862645"/>
                </a:lnTo>
                <a:cubicBezTo>
                  <a:pt x="3274648" y="3863648"/>
                  <a:pt x="3269319" y="3864589"/>
                  <a:pt x="3263742" y="3864173"/>
                </a:cubicBezTo>
                <a:cubicBezTo>
                  <a:pt x="3232570" y="3869683"/>
                  <a:pt x="3200690" y="3872641"/>
                  <a:pt x="3168316" y="3873164"/>
                </a:cubicBezTo>
                <a:lnTo>
                  <a:pt x="3151197" y="3874777"/>
                </a:lnTo>
                <a:lnTo>
                  <a:pt x="3151171" y="3874286"/>
                </a:lnTo>
                <a:lnTo>
                  <a:pt x="3150672" y="3874319"/>
                </a:lnTo>
                <a:cubicBezTo>
                  <a:pt x="3150106" y="3870547"/>
                  <a:pt x="3150079" y="3866761"/>
                  <a:pt x="3150079" y="3862969"/>
                </a:cubicBezTo>
                <a:close/>
                <a:moveTo>
                  <a:pt x="2442890" y="1181049"/>
                </a:moveTo>
                <a:cubicBezTo>
                  <a:pt x="2718080" y="1121906"/>
                  <a:pt x="2932923" y="907109"/>
                  <a:pt x="2986199" y="636203"/>
                </a:cubicBezTo>
                <a:cubicBezTo>
                  <a:pt x="2711009" y="695346"/>
                  <a:pt x="2496165" y="910143"/>
                  <a:pt x="2442890" y="1181049"/>
                </a:cubicBezTo>
                <a:close/>
                <a:moveTo>
                  <a:pt x="2442890" y="1493690"/>
                </a:moveTo>
                <a:cubicBezTo>
                  <a:pt x="2496166" y="1762469"/>
                  <a:pt x="2711009" y="1975579"/>
                  <a:pt x="2986199" y="2034258"/>
                </a:cubicBezTo>
                <a:cubicBezTo>
                  <a:pt x="2932924" y="1765479"/>
                  <a:pt x="2718080" y="1552369"/>
                  <a:pt x="2442890" y="1493690"/>
                </a:cubicBezTo>
                <a:close/>
                <a:moveTo>
                  <a:pt x="2442890" y="2877874"/>
                </a:moveTo>
                <a:cubicBezTo>
                  <a:pt x="2718080" y="2818731"/>
                  <a:pt x="2932923" y="2603934"/>
                  <a:pt x="2986199" y="2333028"/>
                </a:cubicBezTo>
                <a:cubicBezTo>
                  <a:pt x="2711009" y="2392171"/>
                  <a:pt x="2496165" y="2606968"/>
                  <a:pt x="2442890" y="2877874"/>
                </a:cubicBezTo>
                <a:close/>
                <a:moveTo>
                  <a:pt x="2442890" y="3190516"/>
                </a:moveTo>
                <a:cubicBezTo>
                  <a:pt x="2496166" y="3459294"/>
                  <a:pt x="2711009" y="3672404"/>
                  <a:pt x="2986199" y="3731083"/>
                </a:cubicBezTo>
                <a:cubicBezTo>
                  <a:pt x="2932924" y="3462304"/>
                  <a:pt x="2718080" y="3249194"/>
                  <a:pt x="2442890" y="3190516"/>
                </a:cubicBezTo>
                <a:close/>
                <a:moveTo>
                  <a:pt x="2410871" y="4305008"/>
                </a:moveTo>
                <a:lnTo>
                  <a:pt x="2439316" y="4255797"/>
                </a:lnTo>
                <a:cubicBezTo>
                  <a:pt x="2564553" y="4070062"/>
                  <a:pt x="2765510" y="3937139"/>
                  <a:pt x="2999569" y="3898397"/>
                </a:cubicBezTo>
                <a:lnTo>
                  <a:pt x="2999686" y="3897249"/>
                </a:lnTo>
                <a:cubicBezTo>
                  <a:pt x="3004995" y="3896239"/>
                  <a:pt x="3010323" y="3895291"/>
                  <a:pt x="3015899" y="3895710"/>
                </a:cubicBezTo>
                <a:cubicBezTo>
                  <a:pt x="3047082" y="3890153"/>
                  <a:pt x="3078975" y="3887172"/>
                  <a:pt x="3111360" y="3886645"/>
                </a:cubicBezTo>
                <a:lnTo>
                  <a:pt x="3128448" y="3885022"/>
                </a:lnTo>
                <a:lnTo>
                  <a:pt x="3128474" y="3885516"/>
                </a:lnTo>
                <a:lnTo>
                  <a:pt x="3128972" y="3885483"/>
                </a:lnTo>
                <a:lnTo>
                  <a:pt x="3129566" y="3896923"/>
                </a:lnTo>
                <a:cubicBezTo>
                  <a:pt x="3129566" y="3902604"/>
                  <a:pt x="3129507" y="3908271"/>
                  <a:pt x="3128195" y="3913899"/>
                </a:cubicBezTo>
                <a:cubicBezTo>
                  <a:pt x="3128237" y="3945234"/>
                  <a:pt x="3125787" y="3976125"/>
                  <a:pt x="3120728" y="4006375"/>
                </a:cubicBezTo>
                <a:lnTo>
                  <a:pt x="3120190" y="4013051"/>
                </a:lnTo>
                <a:cubicBezTo>
                  <a:pt x="3120020" y="4013056"/>
                  <a:pt x="3119852" y="4013061"/>
                  <a:pt x="3119684" y="4013114"/>
                </a:cubicBezTo>
                <a:cubicBezTo>
                  <a:pt x="3107502" y="4098618"/>
                  <a:pt x="3081770" y="4179889"/>
                  <a:pt x="3044567" y="4254710"/>
                </a:cubicBezTo>
                <a:lnTo>
                  <a:pt x="3014445" y="4305008"/>
                </a:lnTo>
                <a:lnTo>
                  <a:pt x="2860336" y="4305008"/>
                </a:lnTo>
                <a:lnTo>
                  <a:pt x="2887018" y="4271827"/>
                </a:lnTo>
                <a:cubicBezTo>
                  <a:pt x="2934773" y="4199373"/>
                  <a:pt x="2968952" y="4117553"/>
                  <a:pt x="2986199" y="4029853"/>
                </a:cubicBezTo>
                <a:cubicBezTo>
                  <a:pt x="2839947" y="4061285"/>
                  <a:pt x="2710740" y="4136681"/>
                  <a:pt x="2614045" y="4241205"/>
                </a:cubicBezTo>
                <a:lnTo>
                  <a:pt x="2561922" y="4305008"/>
                </a:lnTo>
                <a:close/>
                <a:moveTo>
                  <a:pt x="2376360" y="0"/>
                </a:moveTo>
                <a:lnTo>
                  <a:pt x="2524998" y="0"/>
                </a:lnTo>
                <a:lnTo>
                  <a:pt x="2547226" y="44350"/>
                </a:lnTo>
                <a:cubicBezTo>
                  <a:pt x="2646819" y="191052"/>
                  <a:pt x="2803160" y="298404"/>
                  <a:pt x="2986199" y="337433"/>
                </a:cubicBezTo>
                <a:cubicBezTo>
                  <a:pt x="2967274" y="241952"/>
                  <a:pt x="2927959" y="153496"/>
                  <a:pt x="2872691" y="76659"/>
                </a:cubicBezTo>
                <a:lnTo>
                  <a:pt x="2804464" y="0"/>
                </a:lnTo>
                <a:lnTo>
                  <a:pt x="2972839" y="0"/>
                </a:lnTo>
                <a:lnTo>
                  <a:pt x="3035473" y="96778"/>
                </a:lnTo>
                <a:cubicBezTo>
                  <a:pt x="3077594" y="175780"/>
                  <a:pt x="3106535" y="262463"/>
                  <a:pt x="3119686" y="354040"/>
                </a:cubicBezTo>
                <a:cubicBezTo>
                  <a:pt x="3119853" y="354093"/>
                  <a:pt x="3120023" y="354098"/>
                  <a:pt x="3120191" y="354103"/>
                </a:cubicBezTo>
                <a:lnTo>
                  <a:pt x="3120732" y="360740"/>
                </a:lnTo>
                <a:cubicBezTo>
                  <a:pt x="3125788" y="390746"/>
                  <a:pt x="3128238" y="421389"/>
                  <a:pt x="3128196" y="452471"/>
                </a:cubicBezTo>
                <a:cubicBezTo>
                  <a:pt x="3129508" y="458057"/>
                  <a:pt x="3129566" y="463681"/>
                  <a:pt x="3129566" y="469318"/>
                </a:cubicBezTo>
                <a:cubicBezTo>
                  <a:pt x="3129566" y="473110"/>
                  <a:pt x="3129539" y="476896"/>
                  <a:pt x="3128973" y="480669"/>
                </a:cubicBezTo>
                <a:lnTo>
                  <a:pt x="3128474" y="480636"/>
                </a:lnTo>
                <a:lnTo>
                  <a:pt x="3128448" y="481127"/>
                </a:lnTo>
                <a:lnTo>
                  <a:pt x="3111330" y="479514"/>
                </a:lnTo>
                <a:cubicBezTo>
                  <a:pt x="3078956" y="478991"/>
                  <a:pt x="3047075" y="476033"/>
                  <a:pt x="3015903" y="470523"/>
                </a:cubicBezTo>
                <a:cubicBezTo>
                  <a:pt x="3010326" y="470939"/>
                  <a:pt x="3004997" y="469998"/>
                  <a:pt x="2999687" y="468995"/>
                </a:cubicBezTo>
                <a:lnTo>
                  <a:pt x="2999571" y="467856"/>
                </a:lnTo>
                <a:cubicBezTo>
                  <a:pt x="2758165" y="428211"/>
                  <a:pt x="2551973" y="289169"/>
                  <a:pt x="2428199" y="95636"/>
                </a:cubicBezTo>
                <a:close/>
                <a:moveTo>
                  <a:pt x="2299523" y="1313979"/>
                </a:moveTo>
                <a:cubicBezTo>
                  <a:pt x="2299523" y="1308297"/>
                  <a:pt x="2299582" y="1302628"/>
                  <a:pt x="2300894" y="1296998"/>
                </a:cubicBezTo>
                <a:cubicBezTo>
                  <a:pt x="2300852" y="1265670"/>
                  <a:pt x="2303301" y="1234785"/>
                  <a:pt x="2308358" y="1204541"/>
                </a:cubicBezTo>
                <a:lnTo>
                  <a:pt x="2308898" y="1197851"/>
                </a:lnTo>
                <a:cubicBezTo>
                  <a:pt x="2309067" y="1197846"/>
                  <a:pt x="2309236" y="1197841"/>
                  <a:pt x="2309404" y="1197788"/>
                </a:cubicBezTo>
                <a:cubicBezTo>
                  <a:pt x="2359680" y="844922"/>
                  <a:pt x="2640719" y="564145"/>
                  <a:pt x="2999570" y="504747"/>
                </a:cubicBezTo>
                <a:lnTo>
                  <a:pt x="2999687" y="503599"/>
                </a:lnTo>
                <a:cubicBezTo>
                  <a:pt x="3004995" y="502589"/>
                  <a:pt x="3010323" y="501641"/>
                  <a:pt x="3015899" y="502060"/>
                </a:cubicBezTo>
                <a:cubicBezTo>
                  <a:pt x="3047083" y="496503"/>
                  <a:pt x="3078975" y="493522"/>
                  <a:pt x="3111361" y="492995"/>
                </a:cubicBezTo>
                <a:lnTo>
                  <a:pt x="3128448" y="491372"/>
                </a:lnTo>
                <a:lnTo>
                  <a:pt x="3128474" y="491866"/>
                </a:lnTo>
                <a:lnTo>
                  <a:pt x="3128972" y="491833"/>
                </a:lnTo>
                <a:lnTo>
                  <a:pt x="3129566" y="503273"/>
                </a:lnTo>
                <a:cubicBezTo>
                  <a:pt x="3129566" y="508954"/>
                  <a:pt x="3129508" y="514621"/>
                  <a:pt x="3128196" y="520249"/>
                </a:cubicBezTo>
                <a:cubicBezTo>
                  <a:pt x="3128238" y="551584"/>
                  <a:pt x="3125787" y="582475"/>
                  <a:pt x="3120729" y="612725"/>
                </a:cubicBezTo>
                <a:lnTo>
                  <a:pt x="3120190" y="619401"/>
                </a:lnTo>
                <a:cubicBezTo>
                  <a:pt x="3120021" y="619406"/>
                  <a:pt x="3119852" y="619411"/>
                  <a:pt x="3119685" y="619464"/>
                </a:cubicBezTo>
                <a:cubicBezTo>
                  <a:pt x="3069409" y="972329"/>
                  <a:pt x="2788370" y="1253106"/>
                  <a:pt x="2429519" y="1312505"/>
                </a:cubicBezTo>
                <a:lnTo>
                  <a:pt x="2429403" y="1313653"/>
                </a:lnTo>
                <a:cubicBezTo>
                  <a:pt x="2424092" y="1314664"/>
                  <a:pt x="2418763" y="1315612"/>
                  <a:pt x="2413186" y="1315193"/>
                </a:cubicBezTo>
                <a:cubicBezTo>
                  <a:pt x="2382014" y="1320747"/>
                  <a:pt x="2350134" y="1323728"/>
                  <a:pt x="2317760" y="1324255"/>
                </a:cubicBezTo>
                <a:lnTo>
                  <a:pt x="2300641" y="1325881"/>
                </a:lnTo>
                <a:lnTo>
                  <a:pt x="2300615" y="1325386"/>
                </a:lnTo>
                <a:lnTo>
                  <a:pt x="2300116" y="1325419"/>
                </a:lnTo>
                <a:cubicBezTo>
                  <a:pt x="2299550" y="1321617"/>
                  <a:pt x="2299523" y="1317801"/>
                  <a:pt x="2299523" y="1313979"/>
                </a:cubicBezTo>
                <a:close/>
                <a:moveTo>
                  <a:pt x="2299523" y="1361805"/>
                </a:moveTo>
                <a:lnTo>
                  <a:pt x="2300117" y="1350455"/>
                </a:lnTo>
                <a:lnTo>
                  <a:pt x="2300615" y="1350487"/>
                </a:lnTo>
                <a:lnTo>
                  <a:pt x="2300641" y="1349997"/>
                </a:lnTo>
                <a:lnTo>
                  <a:pt x="2317729" y="1351607"/>
                </a:lnTo>
                <a:cubicBezTo>
                  <a:pt x="2350114" y="1352130"/>
                  <a:pt x="2382007" y="1355088"/>
                  <a:pt x="2413190" y="1360601"/>
                </a:cubicBezTo>
                <a:cubicBezTo>
                  <a:pt x="2418766" y="1360185"/>
                  <a:pt x="2424094" y="1361126"/>
                  <a:pt x="2429403" y="1362128"/>
                </a:cubicBezTo>
                <a:lnTo>
                  <a:pt x="2429520" y="1363267"/>
                </a:lnTo>
                <a:cubicBezTo>
                  <a:pt x="2788370" y="1422199"/>
                  <a:pt x="3069409" y="1700770"/>
                  <a:pt x="3119686" y="2050865"/>
                </a:cubicBezTo>
                <a:cubicBezTo>
                  <a:pt x="3119853" y="2050918"/>
                  <a:pt x="3120023" y="2050923"/>
                  <a:pt x="3120191" y="2050928"/>
                </a:cubicBezTo>
                <a:lnTo>
                  <a:pt x="3120732" y="2057565"/>
                </a:lnTo>
                <a:cubicBezTo>
                  <a:pt x="3125788" y="2087572"/>
                  <a:pt x="3128238" y="2118214"/>
                  <a:pt x="3128196" y="2149296"/>
                </a:cubicBezTo>
                <a:cubicBezTo>
                  <a:pt x="3129508" y="2154882"/>
                  <a:pt x="3129566" y="2160506"/>
                  <a:pt x="3129566" y="2166144"/>
                </a:cubicBezTo>
                <a:cubicBezTo>
                  <a:pt x="3129566" y="2169936"/>
                  <a:pt x="3129539" y="2173722"/>
                  <a:pt x="3128973" y="2177494"/>
                </a:cubicBezTo>
                <a:lnTo>
                  <a:pt x="3128474" y="2177461"/>
                </a:lnTo>
                <a:lnTo>
                  <a:pt x="3128448" y="2177952"/>
                </a:lnTo>
                <a:lnTo>
                  <a:pt x="3111330" y="2176339"/>
                </a:lnTo>
                <a:cubicBezTo>
                  <a:pt x="3078956" y="2175816"/>
                  <a:pt x="3047075" y="2172858"/>
                  <a:pt x="3015903" y="2167348"/>
                </a:cubicBezTo>
                <a:cubicBezTo>
                  <a:pt x="3010326" y="2167764"/>
                  <a:pt x="3004997" y="2166823"/>
                  <a:pt x="2999687" y="2165820"/>
                </a:cubicBezTo>
                <a:lnTo>
                  <a:pt x="2999571" y="2164681"/>
                </a:lnTo>
                <a:cubicBezTo>
                  <a:pt x="2640719" y="2105749"/>
                  <a:pt x="2359680" y="1827177"/>
                  <a:pt x="2309405" y="1477083"/>
                </a:cubicBezTo>
                <a:cubicBezTo>
                  <a:pt x="2309237" y="1477030"/>
                  <a:pt x="2309069" y="1477026"/>
                  <a:pt x="2308899" y="1477021"/>
                </a:cubicBezTo>
                <a:lnTo>
                  <a:pt x="2308361" y="1470397"/>
                </a:lnTo>
                <a:cubicBezTo>
                  <a:pt x="2303302" y="1440385"/>
                  <a:pt x="2300852" y="1409736"/>
                  <a:pt x="2300894" y="1378647"/>
                </a:cubicBezTo>
                <a:cubicBezTo>
                  <a:pt x="2299582" y="1373063"/>
                  <a:pt x="2299523" y="1367441"/>
                  <a:pt x="2299523" y="1361805"/>
                </a:cubicBezTo>
                <a:close/>
                <a:moveTo>
                  <a:pt x="2299523" y="3010804"/>
                </a:moveTo>
                <a:cubicBezTo>
                  <a:pt x="2299523" y="3005122"/>
                  <a:pt x="2299582" y="2999453"/>
                  <a:pt x="2300894" y="2993823"/>
                </a:cubicBezTo>
                <a:cubicBezTo>
                  <a:pt x="2300852" y="2962495"/>
                  <a:pt x="2303301" y="2931610"/>
                  <a:pt x="2308358" y="2901366"/>
                </a:cubicBezTo>
                <a:lnTo>
                  <a:pt x="2308898" y="2894676"/>
                </a:lnTo>
                <a:cubicBezTo>
                  <a:pt x="2309067" y="2894671"/>
                  <a:pt x="2309236" y="2894666"/>
                  <a:pt x="2309404" y="2894613"/>
                </a:cubicBezTo>
                <a:cubicBezTo>
                  <a:pt x="2359680" y="2541747"/>
                  <a:pt x="2640719" y="2260970"/>
                  <a:pt x="2999570" y="2201572"/>
                </a:cubicBezTo>
                <a:lnTo>
                  <a:pt x="2999687" y="2200424"/>
                </a:lnTo>
                <a:cubicBezTo>
                  <a:pt x="3004995" y="2199414"/>
                  <a:pt x="3010323" y="2198466"/>
                  <a:pt x="3015899" y="2198885"/>
                </a:cubicBezTo>
                <a:cubicBezTo>
                  <a:pt x="3047083" y="2193328"/>
                  <a:pt x="3078975" y="2190347"/>
                  <a:pt x="3111361" y="2189820"/>
                </a:cubicBezTo>
                <a:lnTo>
                  <a:pt x="3128448" y="2188197"/>
                </a:lnTo>
                <a:lnTo>
                  <a:pt x="3128474" y="2188691"/>
                </a:lnTo>
                <a:lnTo>
                  <a:pt x="3128972" y="2188658"/>
                </a:lnTo>
                <a:lnTo>
                  <a:pt x="3129566" y="2200098"/>
                </a:lnTo>
                <a:cubicBezTo>
                  <a:pt x="3129566" y="2205779"/>
                  <a:pt x="3129508" y="2211446"/>
                  <a:pt x="3128196" y="2217074"/>
                </a:cubicBezTo>
                <a:cubicBezTo>
                  <a:pt x="3128238" y="2248409"/>
                  <a:pt x="3125787" y="2279300"/>
                  <a:pt x="3120729" y="2309550"/>
                </a:cubicBezTo>
                <a:lnTo>
                  <a:pt x="3120190" y="2316226"/>
                </a:lnTo>
                <a:cubicBezTo>
                  <a:pt x="3120021" y="2316231"/>
                  <a:pt x="3119852" y="2316236"/>
                  <a:pt x="3119685" y="2316289"/>
                </a:cubicBezTo>
                <a:cubicBezTo>
                  <a:pt x="3069409" y="2669154"/>
                  <a:pt x="2788370" y="2949931"/>
                  <a:pt x="2429519" y="3009330"/>
                </a:cubicBezTo>
                <a:lnTo>
                  <a:pt x="2429403" y="3010478"/>
                </a:lnTo>
                <a:cubicBezTo>
                  <a:pt x="2424092" y="3011489"/>
                  <a:pt x="2418763" y="3012437"/>
                  <a:pt x="2413186" y="3012018"/>
                </a:cubicBezTo>
                <a:cubicBezTo>
                  <a:pt x="2382014" y="3017572"/>
                  <a:pt x="2350134" y="3020553"/>
                  <a:pt x="2317760" y="3021080"/>
                </a:cubicBezTo>
                <a:lnTo>
                  <a:pt x="2300641" y="3022706"/>
                </a:lnTo>
                <a:lnTo>
                  <a:pt x="2300615" y="3022211"/>
                </a:lnTo>
                <a:lnTo>
                  <a:pt x="2300116" y="3022244"/>
                </a:lnTo>
                <a:cubicBezTo>
                  <a:pt x="2299550" y="3018442"/>
                  <a:pt x="2299523" y="3014626"/>
                  <a:pt x="2299523" y="3010804"/>
                </a:cubicBezTo>
                <a:close/>
                <a:moveTo>
                  <a:pt x="2299523" y="3058630"/>
                </a:moveTo>
                <a:lnTo>
                  <a:pt x="2300117" y="3047280"/>
                </a:lnTo>
                <a:lnTo>
                  <a:pt x="2300615" y="3047312"/>
                </a:lnTo>
                <a:lnTo>
                  <a:pt x="2300641" y="3046822"/>
                </a:lnTo>
                <a:lnTo>
                  <a:pt x="2317729" y="3048432"/>
                </a:lnTo>
                <a:cubicBezTo>
                  <a:pt x="2350114" y="3048955"/>
                  <a:pt x="2382007" y="3051913"/>
                  <a:pt x="2413190" y="3057426"/>
                </a:cubicBezTo>
                <a:cubicBezTo>
                  <a:pt x="2418766" y="3057010"/>
                  <a:pt x="2424094" y="3057951"/>
                  <a:pt x="2429403" y="3058953"/>
                </a:cubicBezTo>
                <a:lnTo>
                  <a:pt x="2429520" y="3060092"/>
                </a:lnTo>
                <a:cubicBezTo>
                  <a:pt x="2788370" y="3119024"/>
                  <a:pt x="3069409" y="3397595"/>
                  <a:pt x="3119686" y="3747690"/>
                </a:cubicBezTo>
                <a:cubicBezTo>
                  <a:pt x="3119853" y="3747743"/>
                  <a:pt x="3120023" y="3747748"/>
                  <a:pt x="3120191" y="3747753"/>
                </a:cubicBezTo>
                <a:lnTo>
                  <a:pt x="3120732" y="3754390"/>
                </a:lnTo>
                <a:cubicBezTo>
                  <a:pt x="3125788" y="3784397"/>
                  <a:pt x="3128238" y="3815039"/>
                  <a:pt x="3128196" y="3846121"/>
                </a:cubicBezTo>
                <a:cubicBezTo>
                  <a:pt x="3129508" y="3851707"/>
                  <a:pt x="3129566" y="3857331"/>
                  <a:pt x="3129566" y="3862969"/>
                </a:cubicBezTo>
                <a:cubicBezTo>
                  <a:pt x="3129566" y="3866761"/>
                  <a:pt x="3129539" y="3870547"/>
                  <a:pt x="3128973" y="3874319"/>
                </a:cubicBezTo>
                <a:lnTo>
                  <a:pt x="3128474" y="3874286"/>
                </a:lnTo>
                <a:lnTo>
                  <a:pt x="3128448" y="3874777"/>
                </a:lnTo>
                <a:lnTo>
                  <a:pt x="3111330" y="3873164"/>
                </a:lnTo>
                <a:cubicBezTo>
                  <a:pt x="3078956" y="3872641"/>
                  <a:pt x="3047075" y="3869683"/>
                  <a:pt x="3015903" y="3864173"/>
                </a:cubicBezTo>
                <a:cubicBezTo>
                  <a:pt x="3010326" y="3864589"/>
                  <a:pt x="3004997" y="3863648"/>
                  <a:pt x="2999687" y="3862645"/>
                </a:cubicBezTo>
                <a:lnTo>
                  <a:pt x="2999571" y="3861506"/>
                </a:lnTo>
                <a:cubicBezTo>
                  <a:pt x="2640719" y="3802574"/>
                  <a:pt x="2359680" y="3524002"/>
                  <a:pt x="2309405" y="3173908"/>
                </a:cubicBezTo>
                <a:cubicBezTo>
                  <a:pt x="2309237" y="3173856"/>
                  <a:pt x="2309069" y="3173851"/>
                  <a:pt x="2308899" y="3173846"/>
                </a:cubicBezTo>
                <a:lnTo>
                  <a:pt x="2308361" y="3167222"/>
                </a:lnTo>
                <a:cubicBezTo>
                  <a:pt x="2303302" y="3137210"/>
                  <a:pt x="2300852" y="3106561"/>
                  <a:pt x="2300894" y="3075472"/>
                </a:cubicBezTo>
                <a:cubicBezTo>
                  <a:pt x="2299582" y="3069889"/>
                  <a:pt x="2299523" y="3064266"/>
                  <a:pt x="2299523" y="3058630"/>
                </a:cubicBezTo>
                <a:close/>
                <a:moveTo>
                  <a:pt x="1601297" y="636203"/>
                </a:moveTo>
                <a:cubicBezTo>
                  <a:pt x="1654573" y="907109"/>
                  <a:pt x="1869416" y="1121906"/>
                  <a:pt x="2144606" y="1181049"/>
                </a:cubicBezTo>
                <a:cubicBezTo>
                  <a:pt x="2091331" y="910143"/>
                  <a:pt x="1876487" y="695346"/>
                  <a:pt x="1601297" y="636203"/>
                </a:cubicBezTo>
                <a:close/>
                <a:moveTo>
                  <a:pt x="1601297" y="2333028"/>
                </a:moveTo>
                <a:cubicBezTo>
                  <a:pt x="1654573" y="2603934"/>
                  <a:pt x="1869416" y="2818731"/>
                  <a:pt x="2144606" y="2877874"/>
                </a:cubicBezTo>
                <a:cubicBezTo>
                  <a:pt x="2091331" y="2606968"/>
                  <a:pt x="1876487" y="2392171"/>
                  <a:pt x="1601297" y="2333028"/>
                </a:cubicBezTo>
                <a:close/>
                <a:moveTo>
                  <a:pt x="1601295" y="2034258"/>
                </a:moveTo>
                <a:cubicBezTo>
                  <a:pt x="1876485" y="1975579"/>
                  <a:pt x="2091328" y="1762469"/>
                  <a:pt x="2144604" y="1493690"/>
                </a:cubicBezTo>
                <a:cubicBezTo>
                  <a:pt x="1869414" y="1552369"/>
                  <a:pt x="1654570" y="1765479"/>
                  <a:pt x="1601295" y="2034258"/>
                </a:cubicBezTo>
                <a:close/>
                <a:moveTo>
                  <a:pt x="1601295" y="3731083"/>
                </a:moveTo>
                <a:cubicBezTo>
                  <a:pt x="1876485" y="3672404"/>
                  <a:pt x="2091328" y="3459294"/>
                  <a:pt x="2144604" y="3190516"/>
                </a:cubicBezTo>
                <a:cubicBezTo>
                  <a:pt x="1869414" y="3249194"/>
                  <a:pt x="1654570" y="3462304"/>
                  <a:pt x="1601295" y="3731083"/>
                </a:cubicBezTo>
                <a:close/>
                <a:moveTo>
                  <a:pt x="1457930" y="503273"/>
                </a:moveTo>
                <a:lnTo>
                  <a:pt x="1458524" y="491833"/>
                </a:lnTo>
                <a:lnTo>
                  <a:pt x="1459022" y="491866"/>
                </a:lnTo>
                <a:lnTo>
                  <a:pt x="1459048" y="491372"/>
                </a:lnTo>
                <a:lnTo>
                  <a:pt x="1476135" y="492995"/>
                </a:lnTo>
                <a:cubicBezTo>
                  <a:pt x="1508521" y="493522"/>
                  <a:pt x="1540413" y="496503"/>
                  <a:pt x="1571597" y="502060"/>
                </a:cubicBezTo>
                <a:cubicBezTo>
                  <a:pt x="1577173" y="501641"/>
                  <a:pt x="1582501" y="502589"/>
                  <a:pt x="1587809" y="503599"/>
                </a:cubicBezTo>
                <a:lnTo>
                  <a:pt x="1587926" y="504747"/>
                </a:lnTo>
                <a:cubicBezTo>
                  <a:pt x="1946777" y="564145"/>
                  <a:pt x="2227816" y="844922"/>
                  <a:pt x="2278092" y="1197788"/>
                </a:cubicBezTo>
                <a:cubicBezTo>
                  <a:pt x="2278260" y="1197841"/>
                  <a:pt x="2278429" y="1197846"/>
                  <a:pt x="2278598" y="1197851"/>
                </a:cubicBezTo>
                <a:lnTo>
                  <a:pt x="2279138" y="1204541"/>
                </a:lnTo>
                <a:cubicBezTo>
                  <a:pt x="2284195" y="1234785"/>
                  <a:pt x="2286644" y="1265670"/>
                  <a:pt x="2286602" y="1296998"/>
                </a:cubicBezTo>
                <a:cubicBezTo>
                  <a:pt x="2287914" y="1302628"/>
                  <a:pt x="2287973" y="1308297"/>
                  <a:pt x="2287973" y="1313979"/>
                </a:cubicBezTo>
                <a:cubicBezTo>
                  <a:pt x="2287973" y="1317801"/>
                  <a:pt x="2287946" y="1321617"/>
                  <a:pt x="2287380" y="1325419"/>
                </a:cubicBezTo>
                <a:lnTo>
                  <a:pt x="2286881" y="1325386"/>
                </a:lnTo>
                <a:lnTo>
                  <a:pt x="2286855" y="1325881"/>
                </a:lnTo>
                <a:lnTo>
                  <a:pt x="2269736" y="1324255"/>
                </a:lnTo>
                <a:cubicBezTo>
                  <a:pt x="2237362" y="1323728"/>
                  <a:pt x="2205482" y="1320747"/>
                  <a:pt x="2174310" y="1315193"/>
                </a:cubicBezTo>
                <a:cubicBezTo>
                  <a:pt x="2168733" y="1315612"/>
                  <a:pt x="2163404" y="1314664"/>
                  <a:pt x="2158093" y="1313653"/>
                </a:cubicBezTo>
                <a:lnTo>
                  <a:pt x="2157977" y="1312505"/>
                </a:lnTo>
                <a:cubicBezTo>
                  <a:pt x="1799126" y="1253106"/>
                  <a:pt x="1518087" y="972329"/>
                  <a:pt x="1467811" y="619464"/>
                </a:cubicBezTo>
                <a:cubicBezTo>
                  <a:pt x="1467644" y="619411"/>
                  <a:pt x="1467475" y="619406"/>
                  <a:pt x="1467306" y="619401"/>
                </a:cubicBezTo>
                <a:lnTo>
                  <a:pt x="1466767" y="612725"/>
                </a:lnTo>
                <a:cubicBezTo>
                  <a:pt x="1461709" y="582475"/>
                  <a:pt x="1459258" y="551584"/>
                  <a:pt x="1459300" y="520249"/>
                </a:cubicBezTo>
                <a:cubicBezTo>
                  <a:pt x="1457988" y="514621"/>
                  <a:pt x="1457930" y="508954"/>
                  <a:pt x="1457930" y="503273"/>
                </a:cubicBezTo>
                <a:close/>
                <a:moveTo>
                  <a:pt x="1457930" y="2200098"/>
                </a:moveTo>
                <a:lnTo>
                  <a:pt x="1458524" y="2188658"/>
                </a:lnTo>
                <a:lnTo>
                  <a:pt x="1459022" y="2188691"/>
                </a:lnTo>
                <a:lnTo>
                  <a:pt x="1459048" y="2188197"/>
                </a:lnTo>
                <a:lnTo>
                  <a:pt x="1476135" y="2189820"/>
                </a:lnTo>
                <a:cubicBezTo>
                  <a:pt x="1508521" y="2190347"/>
                  <a:pt x="1540413" y="2193328"/>
                  <a:pt x="1571597" y="2198885"/>
                </a:cubicBezTo>
                <a:cubicBezTo>
                  <a:pt x="1577173" y="2198466"/>
                  <a:pt x="1582501" y="2199414"/>
                  <a:pt x="1587809" y="2200424"/>
                </a:cubicBezTo>
                <a:lnTo>
                  <a:pt x="1587926" y="2201572"/>
                </a:lnTo>
                <a:cubicBezTo>
                  <a:pt x="1946777" y="2260970"/>
                  <a:pt x="2227816" y="2541747"/>
                  <a:pt x="2278092" y="2894613"/>
                </a:cubicBezTo>
                <a:cubicBezTo>
                  <a:pt x="2278260" y="2894666"/>
                  <a:pt x="2278429" y="2894671"/>
                  <a:pt x="2278598" y="2894676"/>
                </a:cubicBezTo>
                <a:lnTo>
                  <a:pt x="2279138" y="2901366"/>
                </a:lnTo>
                <a:cubicBezTo>
                  <a:pt x="2284195" y="2931610"/>
                  <a:pt x="2286644" y="2962495"/>
                  <a:pt x="2286602" y="2993823"/>
                </a:cubicBezTo>
                <a:cubicBezTo>
                  <a:pt x="2287914" y="2999453"/>
                  <a:pt x="2287973" y="3005122"/>
                  <a:pt x="2287973" y="3010804"/>
                </a:cubicBezTo>
                <a:cubicBezTo>
                  <a:pt x="2287973" y="3014626"/>
                  <a:pt x="2287946" y="3018442"/>
                  <a:pt x="2287380" y="3022244"/>
                </a:cubicBezTo>
                <a:lnTo>
                  <a:pt x="2286881" y="3022211"/>
                </a:lnTo>
                <a:lnTo>
                  <a:pt x="2286855" y="3022706"/>
                </a:lnTo>
                <a:lnTo>
                  <a:pt x="2269736" y="3021080"/>
                </a:lnTo>
                <a:cubicBezTo>
                  <a:pt x="2237362" y="3020553"/>
                  <a:pt x="2205482" y="3017572"/>
                  <a:pt x="2174310" y="3012018"/>
                </a:cubicBezTo>
                <a:cubicBezTo>
                  <a:pt x="2168733" y="3012437"/>
                  <a:pt x="2163404" y="3011489"/>
                  <a:pt x="2158093" y="3010478"/>
                </a:cubicBezTo>
                <a:lnTo>
                  <a:pt x="2157977" y="3009330"/>
                </a:lnTo>
                <a:cubicBezTo>
                  <a:pt x="1799126" y="2949931"/>
                  <a:pt x="1518087" y="2669154"/>
                  <a:pt x="1467811" y="2316289"/>
                </a:cubicBezTo>
                <a:cubicBezTo>
                  <a:pt x="1467644" y="2316236"/>
                  <a:pt x="1467475" y="2316231"/>
                  <a:pt x="1467306" y="2316226"/>
                </a:cubicBezTo>
                <a:lnTo>
                  <a:pt x="1466767" y="2309550"/>
                </a:lnTo>
                <a:cubicBezTo>
                  <a:pt x="1461709" y="2279300"/>
                  <a:pt x="1459258" y="2248409"/>
                  <a:pt x="1459300" y="2217074"/>
                </a:cubicBezTo>
                <a:cubicBezTo>
                  <a:pt x="1457988" y="2211446"/>
                  <a:pt x="1457930" y="2205779"/>
                  <a:pt x="1457930" y="2200098"/>
                </a:cubicBezTo>
                <a:close/>
                <a:moveTo>
                  <a:pt x="1457930" y="3896923"/>
                </a:moveTo>
                <a:lnTo>
                  <a:pt x="1458524" y="3885483"/>
                </a:lnTo>
                <a:lnTo>
                  <a:pt x="1459022" y="3885516"/>
                </a:lnTo>
                <a:lnTo>
                  <a:pt x="1459048" y="3885022"/>
                </a:lnTo>
                <a:lnTo>
                  <a:pt x="1476135" y="3886645"/>
                </a:lnTo>
                <a:cubicBezTo>
                  <a:pt x="1508521" y="3887172"/>
                  <a:pt x="1540413" y="3890153"/>
                  <a:pt x="1571597" y="3895710"/>
                </a:cubicBezTo>
                <a:cubicBezTo>
                  <a:pt x="1577173" y="3895291"/>
                  <a:pt x="1582501" y="3896239"/>
                  <a:pt x="1587809" y="3897249"/>
                </a:cubicBezTo>
                <a:lnTo>
                  <a:pt x="1587926" y="3898397"/>
                </a:lnTo>
                <a:cubicBezTo>
                  <a:pt x="1821986" y="3937139"/>
                  <a:pt x="2022942" y="4070062"/>
                  <a:pt x="2148179" y="4255797"/>
                </a:cubicBezTo>
                <a:lnTo>
                  <a:pt x="2176624" y="4305008"/>
                </a:lnTo>
                <a:lnTo>
                  <a:pt x="2025574" y="4305008"/>
                </a:lnTo>
                <a:lnTo>
                  <a:pt x="1973451" y="4241205"/>
                </a:lnTo>
                <a:cubicBezTo>
                  <a:pt x="1876755" y="4136681"/>
                  <a:pt x="1747549" y="4061285"/>
                  <a:pt x="1601297" y="4029853"/>
                </a:cubicBezTo>
                <a:cubicBezTo>
                  <a:pt x="1618544" y="4117553"/>
                  <a:pt x="1652724" y="4199373"/>
                  <a:pt x="1700478" y="4271827"/>
                </a:cubicBezTo>
                <a:lnTo>
                  <a:pt x="1727160" y="4305008"/>
                </a:lnTo>
                <a:lnTo>
                  <a:pt x="1573050" y="4305008"/>
                </a:lnTo>
                <a:lnTo>
                  <a:pt x="1542929" y="4254710"/>
                </a:lnTo>
                <a:cubicBezTo>
                  <a:pt x="1505726" y="4179889"/>
                  <a:pt x="1479994" y="4098618"/>
                  <a:pt x="1467811" y="4013114"/>
                </a:cubicBezTo>
                <a:cubicBezTo>
                  <a:pt x="1467644" y="4013061"/>
                  <a:pt x="1467475" y="4013056"/>
                  <a:pt x="1467306" y="4013051"/>
                </a:cubicBezTo>
                <a:lnTo>
                  <a:pt x="1466767" y="4006375"/>
                </a:lnTo>
                <a:cubicBezTo>
                  <a:pt x="1461709" y="3976125"/>
                  <a:pt x="1459258" y="3945234"/>
                  <a:pt x="1459300" y="3913899"/>
                </a:cubicBezTo>
                <a:cubicBezTo>
                  <a:pt x="1457988" y="3908271"/>
                  <a:pt x="1457930" y="3902604"/>
                  <a:pt x="1457930" y="3896923"/>
                </a:cubicBezTo>
                <a:close/>
                <a:moveTo>
                  <a:pt x="1457928" y="469318"/>
                </a:moveTo>
                <a:cubicBezTo>
                  <a:pt x="1457928" y="463681"/>
                  <a:pt x="1457986" y="458057"/>
                  <a:pt x="1459298" y="452471"/>
                </a:cubicBezTo>
                <a:cubicBezTo>
                  <a:pt x="1459256" y="421389"/>
                  <a:pt x="1461706" y="390746"/>
                  <a:pt x="1466762" y="360740"/>
                </a:cubicBezTo>
                <a:lnTo>
                  <a:pt x="1467303" y="354103"/>
                </a:lnTo>
                <a:cubicBezTo>
                  <a:pt x="1467471" y="354098"/>
                  <a:pt x="1467641" y="354093"/>
                  <a:pt x="1467808" y="354040"/>
                </a:cubicBezTo>
                <a:cubicBezTo>
                  <a:pt x="1480960" y="262463"/>
                  <a:pt x="1509901" y="175780"/>
                  <a:pt x="1552022" y="96778"/>
                </a:cubicBezTo>
                <a:lnTo>
                  <a:pt x="1614656" y="0"/>
                </a:lnTo>
                <a:lnTo>
                  <a:pt x="1783031" y="0"/>
                </a:lnTo>
                <a:lnTo>
                  <a:pt x="1714803" y="76659"/>
                </a:lnTo>
                <a:cubicBezTo>
                  <a:pt x="1659536" y="153496"/>
                  <a:pt x="1620221" y="241952"/>
                  <a:pt x="1601295" y="337433"/>
                </a:cubicBezTo>
                <a:cubicBezTo>
                  <a:pt x="1784335" y="298404"/>
                  <a:pt x="1940676" y="191052"/>
                  <a:pt x="2040269" y="44350"/>
                </a:cubicBezTo>
                <a:lnTo>
                  <a:pt x="2062497" y="0"/>
                </a:lnTo>
                <a:lnTo>
                  <a:pt x="2211135" y="0"/>
                </a:lnTo>
                <a:lnTo>
                  <a:pt x="2159296" y="95636"/>
                </a:lnTo>
                <a:cubicBezTo>
                  <a:pt x="2035522" y="289169"/>
                  <a:pt x="1829330" y="428211"/>
                  <a:pt x="1587923" y="467856"/>
                </a:cubicBezTo>
                <a:lnTo>
                  <a:pt x="1587807" y="468995"/>
                </a:lnTo>
                <a:cubicBezTo>
                  <a:pt x="1582497" y="469998"/>
                  <a:pt x="1577168" y="470939"/>
                  <a:pt x="1571591" y="470523"/>
                </a:cubicBezTo>
                <a:cubicBezTo>
                  <a:pt x="1540419" y="476033"/>
                  <a:pt x="1508538" y="478991"/>
                  <a:pt x="1476164" y="479514"/>
                </a:cubicBezTo>
                <a:lnTo>
                  <a:pt x="1459046" y="481127"/>
                </a:lnTo>
                <a:lnTo>
                  <a:pt x="1459020" y="480636"/>
                </a:lnTo>
                <a:lnTo>
                  <a:pt x="1458521" y="480669"/>
                </a:lnTo>
                <a:cubicBezTo>
                  <a:pt x="1457955" y="476896"/>
                  <a:pt x="1457928" y="473110"/>
                  <a:pt x="1457928" y="469318"/>
                </a:cubicBezTo>
                <a:close/>
                <a:moveTo>
                  <a:pt x="1457928" y="2166144"/>
                </a:moveTo>
                <a:cubicBezTo>
                  <a:pt x="1457928" y="2160506"/>
                  <a:pt x="1457986" y="2154882"/>
                  <a:pt x="1459298" y="2149296"/>
                </a:cubicBezTo>
                <a:cubicBezTo>
                  <a:pt x="1459256" y="2118214"/>
                  <a:pt x="1461706" y="2087572"/>
                  <a:pt x="1466762" y="2057565"/>
                </a:cubicBezTo>
                <a:lnTo>
                  <a:pt x="1467303" y="2050928"/>
                </a:lnTo>
                <a:cubicBezTo>
                  <a:pt x="1467471" y="2050923"/>
                  <a:pt x="1467641" y="2050918"/>
                  <a:pt x="1467808" y="2050865"/>
                </a:cubicBezTo>
                <a:cubicBezTo>
                  <a:pt x="1518085" y="1700770"/>
                  <a:pt x="1799124" y="1422199"/>
                  <a:pt x="2157974" y="1363267"/>
                </a:cubicBezTo>
                <a:lnTo>
                  <a:pt x="2158091" y="1362128"/>
                </a:lnTo>
                <a:cubicBezTo>
                  <a:pt x="2163400" y="1361126"/>
                  <a:pt x="2168728" y="1360185"/>
                  <a:pt x="2174304" y="1360601"/>
                </a:cubicBezTo>
                <a:cubicBezTo>
                  <a:pt x="2205487" y="1355088"/>
                  <a:pt x="2237380" y="1352130"/>
                  <a:pt x="2269765" y="1351607"/>
                </a:cubicBezTo>
                <a:lnTo>
                  <a:pt x="2286853" y="1349997"/>
                </a:lnTo>
                <a:lnTo>
                  <a:pt x="2286879" y="1350487"/>
                </a:lnTo>
                <a:lnTo>
                  <a:pt x="2287377" y="1350455"/>
                </a:lnTo>
                <a:lnTo>
                  <a:pt x="2287971" y="1361805"/>
                </a:lnTo>
                <a:cubicBezTo>
                  <a:pt x="2287971" y="1367441"/>
                  <a:pt x="2287912" y="1373063"/>
                  <a:pt x="2286600" y="1378647"/>
                </a:cubicBezTo>
                <a:cubicBezTo>
                  <a:pt x="2286642" y="1409736"/>
                  <a:pt x="2284192" y="1440385"/>
                  <a:pt x="2279133" y="1470397"/>
                </a:cubicBezTo>
                <a:lnTo>
                  <a:pt x="2278595" y="1477021"/>
                </a:lnTo>
                <a:cubicBezTo>
                  <a:pt x="2278425" y="1477026"/>
                  <a:pt x="2278257" y="1477030"/>
                  <a:pt x="2278089" y="1477083"/>
                </a:cubicBezTo>
                <a:cubicBezTo>
                  <a:pt x="2227814" y="1827177"/>
                  <a:pt x="1946775" y="2105749"/>
                  <a:pt x="1587923" y="2164681"/>
                </a:cubicBezTo>
                <a:lnTo>
                  <a:pt x="1587807" y="2165820"/>
                </a:lnTo>
                <a:cubicBezTo>
                  <a:pt x="1582497" y="2166823"/>
                  <a:pt x="1577168" y="2167764"/>
                  <a:pt x="1571591" y="2167348"/>
                </a:cubicBezTo>
                <a:cubicBezTo>
                  <a:pt x="1540419" y="2172858"/>
                  <a:pt x="1508538" y="2175816"/>
                  <a:pt x="1476164" y="2176339"/>
                </a:cubicBezTo>
                <a:lnTo>
                  <a:pt x="1459046" y="2177952"/>
                </a:lnTo>
                <a:lnTo>
                  <a:pt x="1459020" y="2177461"/>
                </a:lnTo>
                <a:lnTo>
                  <a:pt x="1458521" y="2177494"/>
                </a:lnTo>
                <a:cubicBezTo>
                  <a:pt x="1457955" y="2173722"/>
                  <a:pt x="1457928" y="2169936"/>
                  <a:pt x="1457928" y="2166144"/>
                </a:cubicBezTo>
                <a:close/>
                <a:moveTo>
                  <a:pt x="1457928" y="3862969"/>
                </a:moveTo>
                <a:cubicBezTo>
                  <a:pt x="1457928" y="3857331"/>
                  <a:pt x="1457986" y="3851707"/>
                  <a:pt x="1459298" y="3846121"/>
                </a:cubicBezTo>
                <a:cubicBezTo>
                  <a:pt x="1459256" y="3815039"/>
                  <a:pt x="1461706" y="3784397"/>
                  <a:pt x="1466762" y="3754390"/>
                </a:cubicBezTo>
                <a:lnTo>
                  <a:pt x="1467303" y="3747753"/>
                </a:lnTo>
                <a:cubicBezTo>
                  <a:pt x="1467471" y="3747748"/>
                  <a:pt x="1467641" y="3747743"/>
                  <a:pt x="1467808" y="3747690"/>
                </a:cubicBezTo>
                <a:cubicBezTo>
                  <a:pt x="1518085" y="3397595"/>
                  <a:pt x="1799124" y="3119024"/>
                  <a:pt x="2157974" y="3060092"/>
                </a:cubicBezTo>
                <a:lnTo>
                  <a:pt x="2158091" y="3058953"/>
                </a:lnTo>
                <a:cubicBezTo>
                  <a:pt x="2163400" y="3057951"/>
                  <a:pt x="2168728" y="3057010"/>
                  <a:pt x="2174304" y="3057426"/>
                </a:cubicBezTo>
                <a:cubicBezTo>
                  <a:pt x="2205487" y="3051913"/>
                  <a:pt x="2237380" y="3048955"/>
                  <a:pt x="2269765" y="3048432"/>
                </a:cubicBezTo>
                <a:lnTo>
                  <a:pt x="2286853" y="3046822"/>
                </a:lnTo>
                <a:lnTo>
                  <a:pt x="2286879" y="3047312"/>
                </a:lnTo>
                <a:lnTo>
                  <a:pt x="2287377" y="3047280"/>
                </a:lnTo>
                <a:lnTo>
                  <a:pt x="2287971" y="3058630"/>
                </a:lnTo>
                <a:cubicBezTo>
                  <a:pt x="2287971" y="3064266"/>
                  <a:pt x="2287912" y="3069889"/>
                  <a:pt x="2286600" y="3075472"/>
                </a:cubicBezTo>
                <a:cubicBezTo>
                  <a:pt x="2286642" y="3106561"/>
                  <a:pt x="2284192" y="3137210"/>
                  <a:pt x="2279133" y="3167222"/>
                </a:cubicBezTo>
                <a:lnTo>
                  <a:pt x="2278595" y="3173846"/>
                </a:lnTo>
                <a:cubicBezTo>
                  <a:pt x="2278425" y="3173851"/>
                  <a:pt x="2278257" y="3173856"/>
                  <a:pt x="2278089" y="3173908"/>
                </a:cubicBezTo>
                <a:cubicBezTo>
                  <a:pt x="2227814" y="3524002"/>
                  <a:pt x="1946775" y="3802574"/>
                  <a:pt x="1587923" y="3861506"/>
                </a:cubicBezTo>
                <a:lnTo>
                  <a:pt x="1587807" y="3862645"/>
                </a:lnTo>
                <a:cubicBezTo>
                  <a:pt x="1582497" y="3863648"/>
                  <a:pt x="1577168" y="3864589"/>
                  <a:pt x="1571591" y="3864173"/>
                </a:cubicBezTo>
                <a:cubicBezTo>
                  <a:pt x="1540419" y="3869683"/>
                  <a:pt x="1508538" y="3872641"/>
                  <a:pt x="1476164" y="3873164"/>
                </a:cubicBezTo>
                <a:lnTo>
                  <a:pt x="1459046" y="3874777"/>
                </a:lnTo>
                <a:lnTo>
                  <a:pt x="1459020" y="3874286"/>
                </a:lnTo>
                <a:lnTo>
                  <a:pt x="1458521" y="3874319"/>
                </a:lnTo>
                <a:cubicBezTo>
                  <a:pt x="1457955" y="3870547"/>
                  <a:pt x="1457928" y="3866761"/>
                  <a:pt x="1457928" y="3862969"/>
                </a:cubicBezTo>
                <a:close/>
                <a:moveTo>
                  <a:pt x="750739" y="1181049"/>
                </a:moveTo>
                <a:cubicBezTo>
                  <a:pt x="1025929" y="1121906"/>
                  <a:pt x="1240772" y="907109"/>
                  <a:pt x="1294048" y="636203"/>
                </a:cubicBezTo>
                <a:cubicBezTo>
                  <a:pt x="1018858" y="695346"/>
                  <a:pt x="804014" y="910143"/>
                  <a:pt x="750739" y="1181049"/>
                </a:cubicBezTo>
                <a:close/>
                <a:moveTo>
                  <a:pt x="750739" y="1493690"/>
                </a:moveTo>
                <a:cubicBezTo>
                  <a:pt x="804015" y="1762469"/>
                  <a:pt x="1018858" y="1975579"/>
                  <a:pt x="1294048" y="2034258"/>
                </a:cubicBezTo>
                <a:cubicBezTo>
                  <a:pt x="1240773" y="1765479"/>
                  <a:pt x="1025929" y="1552369"/>
                  <a:pt x="750739" y="1493690"/>
                </a:cubicBezTo>
                <a:close/>
                <a:moveTo>
                  <a:pt x="750739" y="2877874"/>
                </a:moveTo>
                <a:cubicBezTo>
                  <a:pt x="1025929" y="2818731"/>
                  <a:pt x="1240772" y="2603934"/>
                  <a:pt x="1294048" y="2333028"/>
                </a:cubicBezTo>
                <a:cubicBezTo>
                  <a:pt x="1018858" y="2392171"/>
                  <a:pt x="804014" y="2606968"/>
                  <a:pt x="750739" y="2877874"/>
                </a:cubicBezTo>
                <a:close/>
                <a:moveTo>
                  <a:pt x="750739" y="3190516"/>
                </a:moveTo>
                <a:cubicBezTo>
                  <a:pt x="804015" y="3459294"/>
                  <a:pt x="1018858" y="3672404"/>
                  <a:pt x="1294048" y="3731083"/>
                </a:cubicBezTo>
                <a:cubicBezTo>
                  <a:pt x="1240773" y="3462304"/>
                  <a:pt x="1025929" y="3249194"/>
                  <a:pt x="750739" y="3190516"/>
                </a:cubicBezTo>
                <a:close/>
                <a:moveTo>
                  <a:pt x="718720" y="4305008"/>
                </a:moveTo>
                <a:lnTo>
                  <a:pt x="747165" y="4255797"/>
                </a:lnTo>
                <a:cubicBezTo>
                  <a:pt x="872402" y="4070062"/>
                  <a:pt x="1073359" y="3937139"/>
                  <a:pt x="1307418" y="3898397"/>
                </a:cubicBezTo>
                <a:lnTo>
                  <a:pt x="1307535" y="3897249"/>
                </a:lnTo>
                <a:cubicBezTo>
                  <a:pt x="1312844" y="3896239"/>
                  <a:pt x="1318172" y="3895291"/>
                  <a:pt x="1323748" y="3895710"/>
                </a:cubicBezTo>
                <a:cubicBezTo>
                  <a:pt x="1354931" y="3890153"/>
                  <a:pt x="1386824" y="3887172"/>
                  <a:pt x="1419209" y="3886645"/>
                </a:cubicBezTo>
                <a:lnTo>
                  <a:pt x="1436297" y="3885022"/>
                </a:lnTo>
                <a:lnTo>
                  <a:pt x="1436323" y="3885516"/>
                </a:lnTo>
                <a:lnTo>
                  <a:pt x="1436821" y="3885483"/>
                </a:lnTo>
                <a:lnTo>
                  <a:pt x="1437415" y="3896923"/>
                </a:lnTo>
                <a:cubicBezTo>
                  <a:pt x="1437415" y="3902604"/>
                  <a:pt x="1437356" y="3908271"/>
                  <a:pt x="1436044" y="3913899"/>
                </a:cubicBezTo>
                <a:cubicBezTo>
                  <a:pt x="1436086" y="3945234"/>
                  <a:pt x="1433636" y="3976125"/>
                  <a:pt x="1428577" y="4006375"/>
                </a:cubicBezTo>
                <a:lnTo>
                  <a:pt x="1428039" y="4013051"/>
                </a:lnTo>
                <a:cubicBezTo>
                  <a:pt x="1427869" y="4013056"/>
                  <a:pt x="1427701" y="4013061"/>
                  <a:pt x="1427533" y="4013114"/>
                </a:cubicBezTo>
                <a:cubicBezTo>
                  <a:pt x="1415351" y="4098618"/>
                  <a:pt x="1389619" y="4179889"/>
                  <a:pt x="1352416" y="4254710"/>
                </a:cubicBezTo>
                <a:lnTo>
                  <a:pt x="1322295" y="4305008"/>
                </a:lnTo>
                <a:lnTo>
                  <a:pt x="1168185" y="4305008"/>
                </a:lnTo>
                <a:lnTo>
                  <a:pt x="1194867" y="4271827"/>
                </a:lnTo>
                <a:cubicBezTo>
                  <a:pt x="1242622" y="4199373"/>
                  <a:pt x="1276801" y="4117553"/>
                  <a:pt x="1294048" y="4029853"/>
                </a:cubicBezTo>
                <a:cubicBezTo>
                  <a:pt x="1147796" y="4061285"/>
                  <a:pt x="1018589" y="4136681"/>
                  <a:pt x="921894" y="4241205"/>
                </a:cubicBezTo>
                <a:lnTo>
                  <a:pt x="869771" y="4305008"/>
                </a:lnTo>
                <a:close/>
                <a:moveTo>
                  <a:pt x="684209" y="0"/>
                </a:moveTo>
                <a:lnTo>
                  <a:pt x="832847" y="0"/>
                </a:lnTo>
                <a:lnTo>
                  <a:pt x="855075" y="44350"/>
                </a:lnTo>
                <a:cubicBezTo>
                  <a:pt x="954668" y="191053"/>
                  <a:pt x="1111009" y="298404"/>
                  <a:pt x="1294048" y="337433"/>
                </a:cubicBezTo>
                <a:cubicBezTo>
                  <a:pt x="1275123" y="241952"/>
                  <a:pt x="1235808" y="153496"/>
                  <a:pt x="1180541" y="76659"/>
                </a:cubicBezTo>
                <a:lnTo>
                  <a:pt x="1112313" y="0"/>
                </a:lnTo>
                <a:lnTo>
                  <a:pt x="1280688" y="0"/>
                </a:lnTo>
                <a:lnTo>
                  <a:pt x="1343322" y="96778"/>
                </a:lnTo>
                <a:cubicBezTo>
                  <a:pt x="1385443" y="175780"/>
                  <a:pt x="1414383" y="262463"/>
                  <a:pt x="1427534" y="354040"/>
                </a:cubicBezTo>
                <a:cubicBezTo>
                  <a:pt x="1427702" y="354093"/>
                  <a:pt x="1427871" y="354098"/>
                  <a:pt x="1428040" y="354102"/>
                </a:cubicBezTo>
                <a:lnTo>
                  <a:pt x="1428580" y="360740"/>
                </a:lnTo>
                <a:cubicBezTo>
                  <a:pt x="1433637" y="390746"/>
                  <a:pt x="1436086" y="421389"/>
                  <a:pt x="1436044" y="452471"/>
                </a:cubicBezTo>
                <a:cubicBezTo>
                  <a:pt x="1437356" y="458057"/>
                  <a:pt x="1437415" y="463681"/>
                  <a:pt x="1437415" y="469318"/>
                </a:cubicBezTo>
                <a:cubicBezTo>
                  <a:pt x="1437415" y="473111"/>
                  <a:pt x="1437388" y="476896"/>
                  <a:pt x="1436822" y="480669"/>
                </a:cubicBezTo>
                <a:lnTo>
                  <a:pt x="1436323" y="480636"/>
                </a:lnTo>
                <a:lnTo>
                  <a:pt x="1436297" y="481127"/>
                </a:lnTo>
                <a:lnTo>
                  <a:pt x="1419178" y="479514"/>
                </a:lnTo>
                <a:cubicBezTo>
                  <a:pt x="1386804" y="478991"/>
                  <a:pt x="1354924" y="476033"/>
                  <a:pt x="1323752" y="470523"/>
                </a:cubicBezTo>
                <a:cubicBezTo>
                  <a:pt x="1318175" y="470939"/>
                  <a:pt x="1312846" y="469998"/>
                  <a:pt x="1307535" y="468995"/>
                </a:cubicBezTo>
                <a:lnTo>
                  <a:pt x="1307419" y="467856"/>
                </a:lnTo>
                <a:cubicBezTo>
                  <a:pt x="1066014" y="428211"/>
                  <a:pt x="859822" y="289169"/>
                  <a:pt x="736048" y="95636"/>
                </a:cubicBezTo>
                <a:close/>
                <a:moveTo>
                  <a:pt x="607372" y="1313979"/>
                </a:moveTo>
                <a:cubicBezTo>
                  <a:pt x="607372" y="1308297"/>
                  <a:pt x="607430" y="1302628"/>
                  <a:pt x="608742" y="1296998"/>
                </a:cubicBezTo>
                <a:cubicBezTo>
                  <a:pt x="608700" y="1265670"/>
                  <a:pt x="611150" y="1234785"/>
                  <a:pt x="616206" y="1204541"/>
                </a:cubicBezTo>
                <a:lnTo>
                  <a:pt x="616747" y="1197851"/>
                </a:lnTo>
                <a:cubicBezTo>
                  <a:pt x="616915" y="1197846"/>
                  <a:pt x="617085" y="1197841"/>
                  <a:pt x="617252" y="1197788"/>
                </a:cubicBezTo>
                <a:cubicBezTo>
                  <a:pt x="667529" y="844922"/>
                  <a:pt x="948568" y="564145"/>
                  <a:pt x="1307418" y="504747"/>
                </a:cubicBezTo>
                <a:lnTo>
                  <a:pt x="1307535" y="503599"/>
                </a:lnTo>
                <a:cubicBezTo>
                  <a:pt x="1312844" y="502589"/>
                  <a:pt x="1318172" y="501641"/>
                  <a:pt x="1323748" y="502060"/>
                </a:cubicBezTo>
                <a:cubicBezTo>
                  <a:pt x="1354931" y="496503"/>
                  <a:pt x="1386824" y="493522"/>
                  <a:pt x="1419209" y="492995"/>
                </a:cubicBezTo>
                <a:lnTo>
                  <a:pt x="1436297" y="491372"/>
                </a:lnTo>
                <a:lnTo>
                  <a:pt x="1436323" y="491866"/>
                </a:lnTo>
                <a:lnTo>
                  <a:pt x="1436821" y="491833"/>
                </a:lnTo>
                <a:lnTo>
                  <a:pt x="1437415" y="503273"/>
                </a:lnTo>
                <a:cubicBezTo>
                  <a:pt x="1437415" y="508954"/>
                  <a:pt x="1437356" y="514621"/>
                  <a:pt x="1436044" y="520249"/>
                </a:cubicBezTo>
                <a:cubicBezTo>
                  <a:pt x="1436086" y="551584"/>
                  <a:pt x="1433636" y="582475"/>
                  <a:pt x="1428577" y="612725"/>
                </a:cubicBezTo>
                <a:lnTo>
                  <a:pt x="1428039" y="619401"/>
                </a:lnTo>
                <a:cubicBezTo>
                  <a:pt x="1427869" y="619406"/>
                  <a:pt x="1427701" y="619411"/>
                  <a:pt x="1427533" y="619464"/>
                </a:cubicBezTo>
                <a:cubicBezTo>
                  <a:pt x="1377258" y="972329"/>
                  <a:pt x="1096219" y="1253106"/>
                  <a:pt x="737367" y="1312505"/>
                </a:cubicBezTo>
                <a:lnTo>
                  <a:pt x="737251" y="1313653"/>
                </a:lnTo>
                <a:cubicBezTo>
                  <a:pt x="731941" y="1314664"/>
                  <a:pt x="726612" y="1315612"/>
                  <a:pt x="721035" y="1315193"/>
                </a:cubicBezTo>
                <a:cubicBezTo>
                  <a:pt x="689863" y="1320747"/>
                  <a:pt x="657982" y="1323728"/>
                  <a:pt x="625608" y="1324255"/>
                </a:cubicBezTo>
                <a:lnTo>
                  <a:pt x="608490" y="1325881"/>
                </a:lnTo>
                <a:lnTo>
                  <a:pt x="608464" y="1325386"/>
                </a:lnTo>
                <a:lnTo>
                  <a:pt x="607965" y="1325419"/>
                </a:lnTo>
                <a:cubicBezTo>
                  <a:pt x="607399" y="1321617"/>
                  <a:pt x="607372" y="1317801"/>
                  <a:pt x="607372" y="1313979"/>
                </a:cubicBezTo>
                <a:close/>
                <a:moveTo>
                  <a:pt x="607372" y="1361805"/>
                </a:moveTo>
                <a:lnTo>
                  <a:pt x="607966" y="1350455"/>
                </a:lnTo>
                <a:lnTo>
                  <a:pt x="608464" y="1350487"/>
                </a:lnTo>
                <a:lnTo>
                  <a:pt x="608490" y="1349997"/>
                </a:lnTo>
                <a:lnTo>
                  <a:pt x="625577" y="1351607"/>
                </a:lnTo>
                <a:cubicBezTo>
                  <a:pt x="657963" y="1352130"/>
                  <a:pt x="689855" y="1355088"/>
                  <a:pt x="721039" y="1360601"/>
                </a:cubicBezTo>
                <a:cubicBezTo>
                  <a:pt x="726615" y="1360185"/>
                  <a:pt x="731943" y="1361126"/>
                  <a:pt x="737251" y="1362128"/>
                </a:cubicBezTo>
                <a:lnTo>
                  <a:pt x="737368" y="1363267"/>
                </a:lnTo>
                <a:cubicBezTo>
                  <a:pt x="1096219" y="1422199"/>
                  <a:pt x="1377258" y="1700770"/>
                  <a:pt x="1427534" y="2050865"/>
                </a:cubicBezTo>
                <a:cubicBezTo>
                  <a:pt x="1427702" y="2050918"/>
                  <a:pt x="1427871" y="2050923"/>
                  <a:pt x="1428040" y="2050928"/>
                </a:cubicBezTo>
                <a:lnTo>
                  <a:pt x="1428580" y="2057565"/>
                </a:lnTo>
                <a:cubicBezTo>
                  <a:pt x="1433637" y="2087572"/>
                  <a:pt x="1436086" y="2118214"/>
                  <a:pt x="1436044" y="2149296"/>
                </a:cubicBezTo>
                <a:cubicBezTo>
                  <a:pt x="1437356" y="2154882"/>
                  <a:pt x="1437415" y="2160506"/>
                  <a:pt x="1437415" y="2166144"/>
                </a:cubicBezTo>
                <a:cubicBezTo>
                  <a:pt x="1437415" y="2169936"/>
                  <a:pt x="1437388" y="2173722"/>
                  <a:pt x="1436822" y="2177494"/>
                </a:cubicBezTo>
                <a:lnTo>
                  <a:pt x="1436323" y="2177461"/>
                </a:lnTo>
                <a:lnTo>
                  <a:pt x="1436297" y="2177952"/>
                </a:lnTo>
                <a:lnTo>
                  <a:pt x="1419178" y="2176339"/>
                </a:lnTo>
                <a:cubicBezTo>
                  <a:pt x="1386804" y="2175816"/>
                  <a:pt x="1354924" y="2172858"/>
                  <a:pt x="1323752" y="2167348"/>
                </a:cubicBezTo>
                <a:cubicBezTo>
                  <a:pt x="1318175" y="2167764"/>
                  <a:pt x="1312846" y="2166823"/>
                  <a:pt x="1307535" y="2165820"/>
                </a:cubicBezTo>
                <a:lnTo>
                  <a:pt x="1307419" y="2164681"/>
                </a:lnTo>
                <a:cubicBezTo>
                  <a:pt x="948568" y="2105749"/>
                  <a:pt x="667529" y="1827177"/>
                  <a:pt x="617253" y="1477083"/>
                </a:cubicBezTo>
                <a:cubicBezTo>
                  <a:pt x="617086" y="1477030"/>
                  <a:pt x="616917" y="1477026"/>
                  <a:pt x="616748" y="1477021"/>
                </a:cubicBezTo>
                <a:lnTo>
                  <a:pt x="616209" y="1470397"/>
                </a:lnTo>
                <a:cubicBezTo>
                  <a:pt x="611151" y="1440385"/>
                  <a:pt x="608700" y="1409736"/>
                  <a:pt x="608742" y="1378647"/>
                </a:cubicBezTo>
                <a:cubicBezTo>
                  <a:pt x="607430" y="1373063"/>
                  <a:pt x="607372" y="1367441"/>
                  <a:pt x="607372" y="1361805"/>
                </a:cubicBezTo>
                <a:close/>
                <a:moveTo>
                  <a:pt x="607372" y="3010804"/>
                </a:moveTo>
                <a:cubicBezTo>
                  <a:pt x="607372" y="3005122"/>
                  <a:pt x="607430" y="2999453"/>
                  <a:pt x="608742" y="2993823"/>
                </a:cubicBezTo>
                <a:cubicBezTo>
                  <a:pt x="608700" y="2962495"/>
                  <a:pt x="611150" y="2931610"/>
                  <a:pt x="616206" y="2901366"/>
                </a:cubicBezTo>
                <a:lnTo>
                  <a:pt x="616747" y="2894676"/>
                </a:lnTo>
                <a:cubicBezTo>
                  <a:pt x="616915" y="2894671"/>
                  <a:pt x="617085" y="2894666"/>
                  <a:pt x="617252" y="2894613"/>
                </a:cubicBezTo>
                <a:cubicBezTo>
                  <a:pt x="667529" y="2541747"/>
                  <a:pt x="948568" y="2260970"/>
                  <a:pt x="1307418" y="2201572"/>
                </a:cubicBezTo>
                <a:lnTo>
                  <a:pt x="1307535" y="2200424"/>
                </a:lnTo>
                <a:cubicBezTo>
                  <a:pt x="1312844" y="2199414"/>
                  <a:pt x="1318172" y="2198466"/>
                  <a:pt x="1323748" y="2198885"/>
                </a:cubicBezTo>
                <a:cubicBezTo>
                  <a:pt x="1354931" y="2193328"/>
                  <a:pt x="1386824" y="2190347"/>
                  <a:pt x="1419209" y="2189820"/>
                </a:cubicBezTo>
                <a:lnTo>
                  <a:pt x="1436297" y="2188197"/>
                </a:lnTo>
                <a:lnTo>
                  <a:pt x="1436323" y="2188691"/>
                </a:lnTo>
                <a:lnTo>
                  <a:pt x="1436821" y="2188658"/>
                </a:lnTo>
                <a:lnTo>
                  <a:pt x="1437415" y="2200098"/>
                </a:lnTo>
                <a:cubicBezTo>
                  <a:pt x="1437415" y="2205779"/>
                  <a:pt x="1437356" y="2211446"/>
                  <a:pt x="1436044" y="2217074"/>
                </a:cubicBezTo>
                <a:cubicBezTo>
                  <a:pt x="1436086" y="2248409"/>
                  <a:pt x="1433636" y="2279300"/>
                  <a:pt x="1428577" y="2309550"/>
                </a:cubicBezTo>
                <a:lnTo>
                  <a:pt x="1428039" y="2316226"/>
                </a:lnTo>
                <a:cubicBezTo>
                  <a:pt x="1427869" y="2316231"/>
                  <a:pt x="1427701" y="2316236"/>
                  <a:pt x="1427533" y="2316289"/>
                </a:cubicBezTo>
                <a:cubicBezTo>
                  <a:pt x="1377258" y="2669154"/>
                  <a:pt x="1096219" y="2949931"/>
                  <a:pt x="737367" y="3009330"/>
                </a:cubicBezTo>
                <a:lnTo>
                  <a:pt x="737251" y="3010478"/>
                </a:lnTo>
                <a:cubicBezTo>
                  <a:pt x="731941" y="3011489"/>
                  <a:pt x="726612" y="3012437"/>
                  <a:pt x="721035" y="3012018"/>
                </a:cubicBezTo>
                <a:cubicBezTo>
                  <a:pt x="689863" y="3017572"/>
                  <a:pt x="657982" y="3020553"/>
                  <a:pt x="625608" y="3021080"/>
                </a:cubicBezTo>
                <a:lnTo>
                  <a:pt x="608490" y="3022706"/>
                </a:lnTo>
                <a:lnTo>
                  <a:pt x="608464" y="3022211"/>
                </a:lnTo>
                <a:lnTo>
                  <a:pt x="607965" y="3022244"/>
                </a:lnTo>
                <a:cubicBezTo>
                  <a:pt x="607399" y="3018442"/>
                  <a:pt x="607372" y="3014626"/>
                  <a:pt x="607372" y="3010804"/>
                </a:cubicBezTo>
                <a:close/>
                <a:moveTo>
                  <a:pt x="607372" y="3058630"/>
                </a:moveTo>
                <a:lnTo>
                  <a:pt x="607966" y="3047280"/>
                </a:lnTo>
                <a:lnTo>
                  <a:pt x="608464" y="3047312"/>
                </a:lnTo>
                <a:lnTo>
                  <a:pt x="608490" y="3046822"/>
                </a:lnTo>
                <a:lnTo>
                  <a:pt x="625577" y="3048432"/>
                </a:lnTo>
                <a:cubicBezTo>
                  <a:pt x="657963" y="3048955"/>
                  <a:pt x="689855" y="3051913"/>
                  <a:pt x="721039" y="3057426"/>
                </a:cubicBezTo>
                <a:cubicBezTo>
                  <a:pt x="726615" y="3057010"/>
                  <a:pt x="731943" y="3057951"/>
                  <a:pt x="737251" y="3058953"/>
                </a:cubicBezTo>
                <a:lnTo>
                  <a:pt x="737368" y="3060092"/>
                </a:lnTo>
                <a:cubicBezTo>
                  <a:pt x="1096219" y="3119024"/>
                  <a:pt x="1377258" y="3397595"/>
                  <a:pt x="1427534" y="3747690"/>
                </a:cubicBezTo>
                <a:cubicBezTo>
                  <a:pt x="1427702" y="3747743"/>
                  <a:pt x="1427871" y="3747748"/>
                  <a:pt x="1428040" y="3747753"/>
                </a:cubicBezTo>
                <a:lnTo>
                  <a:pt x="1428580" y="3754390"/>
                </a:lnTo>
                <a:cubicBezTo>
                  <a:pt x="1433637" y="3784397"/>
                  <a:pt x="1436086" y="3815039"/>
                  <a:pt x="1436044" y="3846121"/>
                </a:cubicBezTo>
                <a:cubicBezTo>
                  <a:pt x="1437356" y="3851707"/>
                  <a:pt x="1437415" y="3857331"/>
                  <a:pt x="1437415" y="3862969"/>
                </a:cubicBezTo>
                <a:cubicBezTo>
                  <a:pt x="1437415" y="3866761"/>
                  <a:pt x="1437388" y="3870547"/>
                  <a:pt x="1436822" y="3874319"/>
                </a:cubicBezTo>
                <a:lnTo>
                  <a:pt x="1436323" y="3874286"/>
                </a:lnTo>
                <a:lnTo>
                  <a:pt x="1436297" y="3874777"/>
                </a:lnTo>
                <a:lnTo>
                  <a:pt x="1419178" y="3873164"/>
                </a:lnTo>
                <a:cubicBezTo>
                  <a:pt x="1386804" y="3872641"/>
                  <a:pt x="1354924" y="3869683"/>
                  <a:pt x="1323752" y="3864173"/>
                </a:cubicBezTo>
                <a:cubicBezTo>
                  <a:pt x="1318175" y="3864589"/>
                  <a:pt x="1312846" y="3863648"/>
                  <a:pt x="1307535" y="3862645"/>
                </a:cubicBezTo>
                <a:lnTo>
                  <a:pt x="1307419" y="3861506"/>
                </a:lnTo>
                <a:cubicBezTo>
                  <a:pt x="948568" y="3802574"/>
                  <a:pt x="667529" y="3524002"/>
                  <a:pt x="617253" y="3173908"/>
                </a:cubicBezTo>
                <a:cubicBezTo>
                  <a:pt x="617086" y="3173856"/>
                  <a:pt x="616917" y="3173851"/>
                  <a:pt x="616748" y="3173846"/>
                </a:cubicBezTo>
                <a:lnTo>
                  <a:pt x="616209" y="3167222"/>
                </a:lnTo>
                <a:cubicBezTo>
                  <a:pt x="611151" y="3137210"/>
                  <a:pt x="608700" y="3106561"/>
                  <a:pt x="608742" y="3075472"/>
                </a:cubicBezTo>
                <a:cubicBezTo>
                  <a:pt x="607430" y="3069889"/>
                  <a:pt x="607372" y="3064266"/>
                  <a:pt x="607372" y="3058630"/>
                </a:cubicBezTo>
                <a:close/>
                <a:moveTo>
                  <a:pt x="0" y="116373"/>
                </a:moveTo>
                <a:lnTo>
                  <a:pt x="0" y="0"/>
                </a:lnTo>
                <a:lnTo>
                  <a:pt x="90880" y="0"/>
                </a:lnTo>
                <a:lnTo>
                  <a:pt x="22652" y="76659"/>
                </a:lnTo>
                <a:close/>
                <a:moveTo>
                  <a:pt x="0" y="443121"/>
                </a:moveTo>
                <a:lnTo>
                  <a:pt x="0" y="311637"/>
                </a:lnTo>
                <a:lnTo>
                  <a:pt x="82171" y="276703"/>
                </a:lnTo>
                <a:cubicBezTo>
                  <a:pt x="190106" y="222464"/>
                  <a:pt x="281723" y="142152"/>
                  <a:pt x="348118" y="44350"/>
                </a:cubicBezTo>
                <a:lnTo>
                  <a:pt x="370347" y="0"/>
                </a:lnTo>
                <a:lnTo>
                  <a:pt x="518984" y="0"/>
                </a:lnTo>
                <a:lnTo>
                  <a:pt x="467145" y="95636"/>
                </a:lnTo>
                <a:cubicBezTo>
                  <a:pt x="364000" y="256913"/>
                  <a:pt x="203621" y="380350"/>
                  <a:pt x="13323" y="439959"/>
                </a:cubicBezTo>
                <a:close/>
                <a:moveTo>
                  <a:pt x="0" y="1070142"/>
                </a:moveTo>
                <a:lnTo>
                  <a:pt x="0" y="862064"/>
                </a:lnTo>
                <a:lnTo>
                  <a:pt x="31905" y="912052"/>
                </a:lnTo>
                <a:cubicBezTo>
                  <a:pt x="132041" y="1046318"/>
                  <a:pt x="280461" y="1144085"/>
                  <a:pt x="452455" y="1181049"/>
                </a:cubicBezTo>
                <a:cubicBezTo>
                  <a:pt x="405840" y="944006"/>
                  <a:pt x="235523" y="749922"/>
                  <a:pt x="9316" y="665484"/>
                </a:cubicBezTo>
                <a:lnTo>
                  <a:pt x="0" y="662760"/>
                </a:lnTo>
                <a:lnTo>
                  <a:pt x="0" y="530567"/>
                </a:lnTo>
                <a:lnTo>
                  <a:pt x="26399" y="537107"/>
                </a:lnTo>
                <a:cubicBezTo>
                  <a:pt x="321280" y="635466"/>
                  <a:pt x="541950" y="889030"/>
                  <a:pt x="585941" y="1197788"/>
                </a:cubicBezTo>
                <a:cubicBezTo>
                  <a:pt x="586109" y="1197841"/>
                  <a:pt x="586278" y="1197846"/>
                  <a:pt x="586447" y="1197851"/>
                </a:cubicBezTo>
                <a:lnTo>
                  <a:pt x="586987" y="1204541"/>
                </a:lnTo>
                <a:cubicBezTo>
                  <a:pt x="592044" y="1234785"/>
                  <a:pt x="594493" y="1265670"/>
                  <a:pt x="594451" y="1296998"/>
                </a:cubicBezTo>
                <a:cubicBezTo>
                  <a:pt x="595763" y="1302628"/>
                  <a:pt x="595822" y="1308297"/>
                  <a:pt x="595822" y="1313979"/>
                </a:cubicBezTo>
                <a:cubicBezTo>
                  <a:pt x="595822" y="1317801"/>
                  <a:pt x="595795" y="1321617"/>
                  <a:pt x="595229" y="1325419"/>
                </a:cubicBezTo>
                <a:lnTo>
                  <a:pt x="594730" y="1325386"/>
                </a:lnTo>
                <a:lnTo>
                  <a:pt x="594704" y="1325881"/>
                </a:lnTo>
                <a:lnTo>
                  <a:pt x="577585" y="1324255"/>
                </a:lnTo>
                <a:cubicBezTo>
                  <a:pt x="545211" y="1323728"/>
                  <a:pt x="513331" y="1320747"/>
                  <a:pt x="482159" y="1315193"/>
                </a:cubicBezTo>
                <a:cubicBezTo>
                  <a:pt x="476582" y="1315612"/>
                  <a:pt x="471253" y="1314664"/>
                  <a:pt x="465942" y="1313653"/>
                </a:cubicBezTo>
                <a:lnTo>
                  <a:pt x="465826" y="1312505"/>
                </a:lnTo>
                <a:cubicBezTo>
                  <a:pt x="286401" y="1282806"/>
                  <a:pt x="126428" y="1197762"/>
                  <a:pt x="5028" y="1076034"/>
                </a:cubicBezTo>
                <a:close/>
                <a:moveTo>
                  <a:pt x="0" y="2139063"/>
                </a:moveTo>
                <a:lnTo>
                  <a:pt x="0" y="2007909"/>
                </a:lnTo>
                <a:lnTo>
                  <a:pt x="9314" y="2005207"/>
                </a:lnTo>
                <a:cubicBezTo>
                  <a:pt x="235521" y="1921432"/>
                  <a:pt x="405837" y="1728872"/>
                  <a:pt x="452453" y="1493690"/>
                </a:cubicBezTo>
                <a:cubicBezTo>
                  <a:pt x="280459" y="1530364"/>
                  <a:pt x="132038" y="1627363"/>
                  <a:pt x="31903" y="1760575"/>
                </a:cubicBezTo>
                <a:lnTo>
                  <a:pt x="0" y="1810167"/>
                </a:lnTo>
                <a:lnTo>
                  <a:pt x="0" y="1603724"/>
                </a:lnTo>
                <a:lnTo>
                  <a:pt x="5025" y="1597880"/>
                </a:lnTo>
                <a:cubicBezTo>
                  <a:pt x="126426" y="1477109"/>
                  <a:pt x="286398" y="1392733"/>
                  <a:pt x="465823" y="1363267"/>
                </a:cubicBezTo>
                <a:lnTo>
                  <a:pt x="465940" y="1362128"/>
                </a:lnTo>
                <a:cubicBezTo>
                  <a:pt x="471249" y="1361126"/>
                  <a:pt x="476577" y="1360185"/>
                  <a:pt x="482153" y="1360601"/>
                </a:cubicBezTo>
                <a:cubicBezTo>
                  <a:pt x="513336" y="1355088"/>
                  <a:pt x="545229" y="1352130"/>
                  <a:pt x="577614" y="1351607"/>
                </a:cubicBezTo>
                <a:lnTo>
                  <a:pt x="594702" y="1349997"/>
                </a:lnTo>
                <a:lnTo>
                  <a:pt x="594728" y="1350487"/>
                </a:lnTo>
                <a:lnTo>
                  <a:pt x="595226" y="1350455"/>
                </a:lnTo>
                <a:lnTo>
                  <a:pt x="595820" y="1361805"/>
                </a:lnTo>
                <a:cubicBezTo>
                  <a:pt x="595820" y="1367441"/>
                  <a:pt x="595761" y="1373063"/>
                  <a:pt x="594449" y="1378647"/>
                </a:cubicBezTo>
                <a:cubicBezTo>
                  <a:pt x="594491" y="1409736"/>
                  <a:pt x="592041" y="1440385"/>
                  <a:pt x="586982" y="1470397"/>
                </a:cubicBezTo>
                <a:lnTo>
                  <a:pt x="586444" y="1477021"/>
                </a:lnTo>
                <a:cubicBezTo>
                  <a:pt x="586274" y="1477026"/>
                  <a:pt x="586106" y="1477030"/>
                  <a:pt x="585938" y="1477083"/>
                </a:cubicBezTo>
                <a:cubicBezTo>
                  <a:pt x="541948" y="1783415"/>
                  <a:pt x="321278" y="2034989"/>
                  <a:pt x="26396" y="2132575"/>
                </a:cubicBezTo>
                <a:close/>
                <a:moveTo>
                  <a:pt x="0" y="2766967"/>
                </a:moveTo>
                <a:lnTo>
                  <a:pt x="0" y="2558889"/>
                </a:lnTo>
                <a:lnTo>
                  <a:pt x="31905" y="2608877"/>
                </a:lnTo>
                <a:cubicBezTo>
                  <a:pt x="132041" y="2743143"/>
                  <a:pt x="280461" y="2840910"/>
                  <a:pt x="452455" y="2877874"/>
                </a:cubicBezTo>
                <a:cubicBezTo>
                  <a:pt x="405840" y="2640831"/>
                  <a:pt x="235523" y="2446747"/>
                  <a:pt x="9316" y="2362309"/>
                </a:cubicBezTo>
                <a:lnTo>
                  <a:pt x="0" y="2359585"/>
                </a:lnTo>
                <a:lnTo>
                  <a:pt x="0" y="2227392"/>
                </a:lnTo>
                <a:lnTo>
                  <a:pt x="26399" y="2233932"/>
                </a:lnTo>
                <a:cubicBezTo>
                  <a:pt x="321280" y="2332291"/>
                  <a:pt x="541950" y="2585855"/>
                  <a:pt x="585941" y="2894613"/>
                </a:cubicBezTo>
                <a:cubicBezTo>
                  <a:pt x="586109" y="2894666"/>
                  <a:pt x="586278" y="2894671"/>
                  <a:pt x="586447" y="2894676"/>
                </a:cubicBezTo>
                <a:lnTo>
                  <a:pt x="586987" y="2901366"/>
                </a:lnTo>
                <a:cubicBezTo>
                  <a:pt x="592044" y="2931610"/>
                  <a:pt x="594493" y="2962495"/>
                  <a:pt x="594451" y="2993823"/>
                </a:cubicBezTo>
                <a:cubicBezTo>
                  <a:pt x="595763" y="2999453"/>
                  <a:pt x="595822" y="3005122"/>
                  <a:pt x="595822" y="3010804"/>
                </a:cubicBezTo>
                <a:cubicBezTo>
                  <a:pt x="595822" y="3014626"/>
                  <a:pt x="595795" y="3018442"/>
                  <a:pt x="595229" y="3022244"/>
                </a:cubicBezTo>
                <a:lnTo>
                  <a:pt x="594730" y="3022211"/>
                </a:lnTo>
                <a:lnTo>
                  <a:pt x="594704" y="3022706"/>
                </a:lnTo>
                <a:lnTo>
                  <a:pt x="577585" y="3021080"/>
                </a:lnTo>
                <a:cubicBezTo>
                  <a:pt x="545211" y="3020553"/>
                  <a:pt x="513331" y="3017572"/>
                  <a:pt x="482159" y="3012018"/>
                </a:cubicBezTo>
                <a:cubicBezTo>
                  <a:pt x="476582" y="3012437"/>
                  <a:pt x="471253" y="3011489"/>
                  <a:pt x="465942" y="3010478"/>
                </a:cubicBezTo>
                <a:lnTo>
                  <a:pt x="465826" y="3009330"/>
                </a:lnTo>
                <a:cubicBezTo>
                  <a:pt x="286401" y="2979630"/>
                  <a:pt x="126428" y="2894586"/>
                  <a:pt x="5028" y="2772859"/>
                </a:cubicBezTo>
                <a:close/>
                <a:moveTo>
                  <a:pt x="0" y="3835888"/>
                </a:moveTo>
                <a:lnTo>
                  <a:pt x="0" y="3704734"/>
                </a:lnTo>
                <a:lnTo>
                  <a:pt x="9314" y="3702032"/>
                </a:lnTo>
                <a:cubicBezTo>
                  <a:pt x="235521" y="3618257"/>
                  <a:pt x="405837" y="3425697"/>
                  <a:pt x="452453" y="3190516"/>
                </a:cubicBezTo>
                <a:cubicBezTo>
                  <a:pt x="280459" y="3227190"/>
                  <a:pt x="132038" y="3324188"/>
                  <a:pt x="31903" y="3457400"/>
                </a:cubicBezTo>
                <a:lnTo>
                  <a:pt x="0" y="3506992"/>
                </a:lnTo>
                <a:lnTo>
                  <a:pt x="0" y="3300549"/>
                </a:lnTo>
                <a:lnTo>
                  <a:pt x="5025" y="3294705"/>
                </a:lnTo>
                <a:cubicBezTo>
                  <a:pt x="126426" y="3173934"/>
                  <a:pt x="286398" y="3089558"/>
                  <a:pt x="465823" y="3060092"/>
                </a:cubicBezTo>
                <a:lnTo>
                  <a:pt x="465940" y="3058953"/>
                </a:lnTo>
                <a:cubicBezTo>
                  <a:pt x="471249" y="3057951"/>
                  <a:pt x="476577" y="3057010"/>
                  <a:pt x="482153" y="3057426"/>
                </a:cubicBezTo>
                <a:cubicBezTo>
                  <a:pt x="513336" y="3051913"/>
                  <a:pt x="545229" y="3048955"/>
                  <a:pt x="577614" y="3048432"/>
                </a:cubicBezTo>
                <a:lnTo>
                  <a:pt x="594702" y="3046822"/>
                </a:lnTo>
                <a:lnTo>
                  <a:pt x="594728" y="3047312"/>
                </a:lnTo>
                <a:lnTo>
                  <a:pt x="595226" y="3047280"/>
                </a:lnTo>
                <a:lnTo>
                  <a:pt x="595820" y="3058630"/>
                </a:lnTo>
                <a:cubicBezTo>
                  <a:pt x="595820" y="3064266"/>
                  <a:pt x="595761" y="3069889"/>
                  <a:pt x="594449" y="3075472"/>
                </a:cubicBezTo>
                <a:cubicBezTo>
                  <a:pt x="594491" y="3106561"/>
                  <a:pt x="592041" y="3137210"/>
                  <a:pt x="586982" y="3167222"/>
                </a:cubicBezTo>
                <a:lnTo>
                  <a:pt x="586444" y="3173846"/>
                </a:lnTo>
                <a:cubicBezTo>
                  <a:pt x="586274" y="3173851"/>
                  <a:pt x="586106" y="3173856"/>
                  <a:pt x="585938" y="3173908"/>
                </a:cubicBezTo>
                <a:cubicBezTo>
                  <a:pt x="541948" y="3480240"/>
                  <a:pt x="321278" y="3731813"/>
                  <a:pt x="26396" y="3829400"/>
                </a:cubicBezTo>
                <a:close/>
                <a:moveTo>
                  <a:pt x="0" y="4056079"/>
                </a:moveTo>
                <a:lnTo>
                  <a:pt x="0" y="3923091"/>
                </a:lnTo>
                <a:lnTo>
                  <a:pt x="9850" y="3925425"/>
                </a:lnTo>
                <a:cubicBezTo>
                  <a:pt x="194718" y="3982914"/>
                  <a:pt x="351664" y="4101018"/>
                  <a:pt x="456028" y="4255797"/>
                </a:cubicBezTo>
                <a:lnTo>
                  <a:pt x="484473" y="4305008"/>
                </a:lnTo>
                <a:lnTo>
                  <a:pt x="333423" y="4305008"/>
                </a:lnTo>
                <a:lnTo>
                  <a:pt x="281300" y="4241205"/>
                </a:lnTo>
                <a:cubicBezTo>
                  <a:pt x="223282" y="4178491"/>
                  <a:pt x="153561" y="4126262"/>
                  <a:pt x="75476" y="4087725"/>
                </a:cubicBezTo>
                <a:close/>
                <a:moveTo>
                  <a:pt x="0" y="4305008"/>
                </a:moveTo>
                <a:lnTo>
                  <a:pt x="0" y="4256099"/>
                </a:lnTo>
                <a:lnTo>
                  <a:pt x="8327" y="4271827"/>
                </a:lnTo>
                <a:lnTo>
                  <a:pt x="35009" y="4305008"/>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4" name="Google Shape;564;g24f66c2b9f1_1_0"/>
          <p:cNvSpPr/>
          <p:nvPr/>
        </p:nvSpPr>
        <p:spPr>
          <a:xfrm>
            <a:off x="4228592" y="620720"/>
            <a:ext cx="7323300" cy="5593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565" name="Google Shape;565;g24f66c2b9f1_1_0"/>
          <p:cNvSpPr txBox="1"/>
          <p:nvPr>
            <p:ph type="title"/>
          </p:nvPr>
        </p:nvSpPr>
        <p:spPr>
          <a:xfrm>
            <a:off x="4713224" y="1105351"/>
            <a:ext cx="6354000" cy="3024000"/>
          </a:xfrm>
          <a:prstGeom prst="rect">
            <a:avLst/>
          </a:prstGeom>
          <a:noFill/>
          <a:ln>
            <a:noFill/>
          </a:ln>
        </p:spPr>
        <p:txBody>
          <a:bodyPr anchorCtr="0" anchor="b" bIns="45700" lIns="91425" spcFirstLastPara="1" rIns="91425" wrap="square" tIns="45700">
            <a:normAutofit/>
          </a:bodyPr>
          <a:lstStyle/>
          <a:p>
            <a:pPr indent="0" lvl="0" marL="0" rtl="0" algn="l">
              <a:lnSpc>
                <a:spcPct val="80000"/>
              </a:lnSpc>
              <a:spcBef>
                <a:spcPts val="0"/>
              </a:spcBef>
              <a:spcAft>
                <a:spcPts val="0"/>
              </a:spcAft>
              <a:buClr>
                <a:srgbClr val="FFFFFF"/>
              </a:buClr>
              <a:buSzPts val="4800"/>
              <a:buFont typeface="Twentieth Century"/>
              <a:buNone/>
            </a:pPr>
            <a:r>
              <a:rPr lang="en-US" sz="4800">
                <a:solidFill>
                  <a:srgbClr val="FFFFFF"/>
                </a:solidFill>
              </a:rPr>
              <a:t>PENN LIBRARIES: CURRENT ACTIVITIES</a:t>
            </a:r>
            <a:endParaRPr/>
          </a:p>
        </p:txBody>
      </p:sp>
      <p:sp>
        <p:nvSpPr>
          <p:cNvPr id="566" name="Google Shape;566;g24f66c2b9f1_1_0"/>
          <p:cNvSpPr txBox="1"/>
          <p:nvPr>
            <p:ph idx="1" type="body"/>
          </p:nvPr>
        </p:nvSpPr>
        <p:spPr>
          <a:xfrm>
            <a:off x="4713224" y="4297556"/>
            <a:ext cx="6354000" cy="14334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1800"/>
              <a:buNone/>
            </a:pPr>
            <a:r>
              <a:rPr lang="en-US" sz="1800">
                <a:solidFill>
                  <a:srgbClr val="FFFFFF"/>
                </a:solidFill>
              </a:rPr>
              <a:t>Linked Data Editors to Alma ILS</a:t>
            </a:r>
            <a:endParaRPr/>
          </a:p>
        </p:txBody>
      </p:sp>
      <p:cxnSp>
        <p:nvCxnSpPr>
          <p:cNvPr id="567" name="Google Shape;567;g24f66c2b9f1_1_0"/>
          <p:cNvCxnSpPr/>
          <p:nvPr/>
        </p:nvCxnSpPr>
        <p:spPr>
          <a:xfrm>
            <a:off x="4842932" y="4214336"/>
            <a:ext cx="5120700" cy="0"/>
          </a:xfrm>
          <a:prstGeom prst="straightConnector1">
            <a:avLst/>
          </a:prstGeom>
          <a:noFill/>
          <a:ln cap="flat" cmpd="sng" w="19050">
            <a:solidFill>
              <a:srgbClr val="FFFFFF"/>
            </a:solidFill>
            <a:prstDash val="solid"/>
            <a:round/>
            <a:headEnd len="sm" w="sm" type="none"/>
            <a:tailEnd len="sm" w="sm" type="none"/>
          </a:ln>
        </p:spPr>
      </p:cxnSp>
      <p:sp>
        <p:nvSpPr>
          <p:cNvPr id="568" name="Google Shape;568;g24f66c2b9f1_1_0"/>
          <p:cNvSpPr/>
          <p:nvPr/>
        </p:nvSpPr>
        <p:spPr>
          <a:xfrm>
            <a:off x="4064000" y="-2"/>
            <a:ext cx="1647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569" name="Google Shape;569;g24f66c2b9f1_1_0"/>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61" name="Shape 261"/>
        <p:cNvGrpSpPr/>
        <p:nvPr/>
      </p:nvGrpSpPr>
      <p:grpSpPr>
        <a:xfrm>
          <a:off x="0" y="0"/>
          <a:ext cx="0" cy="0"/>
          <a:chOff x="0" y="0"/>
          <a:chExt cx="0" cy="0"/>
        </a:xfrm>
      </p:grpSpPr>
      <p:sp>
        <p:nvSpPr>
          <p:cNvPr id="262" name="Google Shape;262;p1"/>
          <p:cNvSpPr/>
          <p:nvPr/>
        </p:nvSpPr>
        <p:spPr>
          <a:xfrm flipH="1">
            <a:off x="0" y="0"/>
            <a:ext cx="12188726" cy="685897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263" name="Google Shape;263;p1"/>
          <p:cNvSpPr/>
          <p:nvPr/>
        </p:nvSpPr>
        <p:spPr>
          <a:xfrm rot="5400000">
            <a:off x="10396" y="1276539"/>
            <a:ext cx="5570417" cy="4304276"/>
          </a:xfrm>
          <a:custGeom>
            <a:rect b="b" l="l" r="r" t="t"/>
            <a:pathLst>
              <a:path extrusionOk="0" h="4305008" w="5593163">
                <a:moveTo>
                  <a:pt x="4985599" y="636203"/>
                </a:moveTo>
                <a:cubicBezTo>
                  <a:pt x="5038875" y="907109"/>
                  <a:pt x="5253718" y="1121906"/>
                  <a:pt x="5528908" y="1181049"/>
                </a:cubicBezTo>
                <a:cubicBezTo>
                  <a:pt x="5475633" y="910143"/>
                  <a:pt x="5260789" y="695346"/>
                  <a:pt x="4985599" y="636203"/>
                </a:cubicBezTo>
                <a:close/>
                <a:moveTo>
                  <a:pt x="4985599" y="2333028"/>
                </a:moveTo>
                <a:cubicBezTo>
                  <a:pt x="5038875" y="2603934"/>
                  <a:pt x="5253718" y="2818731"/>
                  <a:pt x="5528908" y="2877874"/>
                </a:cubicBezTo>
                <a:cubicBezTo>
                  <a:pt x="5475633" y="2606968"/>
                  <a:pt x="5260789" y="2392171"/>
                  <a:pt x="4985599" y="2333028"/>
                </a:cubicBezTo>
                <a:close/>
                <a:moveTo>
                  <a:pt x="4985597" y="2034258"/>
                </a:moveTo>
                <a:cubicBezTo>
                  <a:pt x="5260787" y="1975579"/>
                  <a:pt x="5475630" y="1762469"/>
                  <a:pt x="5528906" y="1493690"/>
                </a:cubicBezTo>
                <a:cubicBezTo>
                  <a:pt x="5253716" y="1552369"/>
                  <a:pt x="5038872" y="1765479"/>
                  <a:pt x="4985597" y="2034258"/>
                </a:cubicBezTo>
                <a:close/>
                <a:moveTo>
                  <a:pt x="4985597" y="3731083"/>
                </a:moveTo>
                <a:cubicBezTo>
                  <a:pt x="5260787" y="3672404"/>
                  <a:pt x="5475630" y="3459294"/>
                  <a:pt x="5528906" y="3190516"/>
                </a:cubicBezTo>
                <a:cubicBezTo>
                  <a:pt x="5253716" y="3249194"/>
                  <a:pt x="5038872" y="3462304"/>
                  <a:pt x="4985597" y="3731083"/>
                </a:cubicBezTo>
                <a:close/>
                <a:moveTo>
                  <a:pt x="4842232" y="503273"/>
                </a:moveTo>
                <a:lnTo>
                  <a:pt x="4842826" y="491833"/>
                </a:lnTo>
                <a:lnTo>
                  <a:pt x="4843324" y="491866"/>
                </a:lnTo>
                <a:lnTo>
                  <a:pt x="4843350" y="491372"/>
                </a:lnTo>
                <a:lnTo>
                  <a:pt x="4860437" y="492995"/>
                </a:lnTo>
                <a:cubicBezTo>
                  <a:pt x="4892823" y="493522"/>
                  <a:pt x="4924716" y="496503"/>
                  <a:pt x="4955899" y="502060"/>
                </a:cubicBezTo>
                <a:cubicBezTo>
                  <a:pt x="4961475" y="501641"/>
                  <a:pt x="4966803" y="502589"/>
                  <a:pt x="4972112" y="503599"/>
                </a:cubicBezTo>
                <a:lnTo>
                  <a:pt x="4972229" y="504747"/>
                </a:lnTo>
                <a:cubicBezTo>
                  <a:pt x="5241367" y="549296"/>
                  <a:pt x="5466735" y="718370"/>
                  <a:pt x="5583809" y="948988"/>
                </a:cubicBezTo>
                <a:lnTo>
                  <a:pt x="5593163" y="971822"/>
                </a:lnTo>
                <a:lnTo>
                  <a:pt x="5593163" y="1318474"/>
                </a:lnTo>
                <a:lnTo>
                  <a:pt x="5558612" y="1315193"/>
                </a:lnTo>
                <a:cubicBezTo>
                  <a:pt x="5553035" y="1315612"/>
                  <a:pt x="5547706" y="1314664"/>
                  <a:pt x="5542395" y="1313653"/>
                </a:cubicBezTo>
                <a:lnTo>
                  <a:pt x="5542279" y="1312505"/>
                </a:lnTo>
                <a:cubicBezTo>
                  <a:pt x="5183428" y="1253106"/>
                  <a:pt x="4902389" y="972329"/>
                  <a:pt x="4852114" y="619464"/>
                </a:cubicBezTo>
                <a:cubicBezTo>
                  <a:pt x="4851946" y="619411"/>
                  <a:pt x="4851778" y="619406"/>
                  <a:pt x="4851608" y="619401"/>
                </a:cubicBezTo>
                <a:lnTo>
                  <a:pt x="4851070" y="612725"/>
                </a:lnTo>
                <a:cubicBezTo>
                  <a:pt x="4846011" y="582475"/>
                  <a:pt x="4843560" y="551584"/>
                  <a:pt x="4843603" y="520249"/>
                </a:cubicBezTo>
                <a:cubicBezTo>
                  <a:pt x="4842291" y="514621"/>
                  <a:pt x="4842232" y="508954"/>
                  <a:pt x="4842232" y="503273"/>
                </a:cubicBezTo>
                <a:close/>
                <a:moveTo>
                  <a:pt x="4842232" y="2200098"/>
                </a:moveTo>
                <a:lnTo>
                  <a:pt x="4842826" y="2188658"/>
                </a:lnTo>
                <a:lnTo>
                  <a:pt x="4843324" y="2188691"/>
                </a:lnTo>
                <a:lnTo>
                  <a:pt x="4843350" y="2188197"/>
                </a:lnTo>
                <a:lnTo>
                  <a:pt x="4860437" y="2189820"/>
                </a:lnTo>
                <a:cubicBezTo>
                  <a:pt x="4892823" y="2190347"/>
                  <a:pt x="4924716" y="2193328"/>
                  <a:pt x="4955899" y="2198885"/>
                </a:cubicBezTo>
                <a:cubicBezTo>
                  <a:pt x="4961475" y="2198466"/>
                  <a:pt x="4966803" y="2199414"/>
                  <a:pt x="4972112" y="2200424"/>
                </a:cubicBezTo>
                <a:lnTo>
                  <a:pt x="4972229" y="2201572"/>
                </a:lnTo>
                <a:cubicBezTo>
                  <a:pt x="5241367" y="2246121"/>
                  <a:pt x="5466735" y="2415195"/>
                  <a:pt x="5583809" y="2645813"/>
                </a:cubicBezTo>
                <a:lnTo>
                  <a:pt x="5593163" y="2668647"/>
                </a:lnTo>
                <a:lnTo>
                  <a:pt x="5593163" y="3015299"/>
                </a:lnTo>
                <a:lnTo>
                  <a:pt x="5558612" y="3012018"/>
                </a:lnTo>
                <a:cubicBezTo>
                  <a:pt x="5553035" y="3012437"/>
                  <a:pt x="5547706" y="3011489"/>
                  <a:pt x="5542395" y="3010478"/>
                </a:cubicBezTo>
                <a:lnTo>
                  <a:pt x="5542279" y="3009330"/>
                </a:lnTo>
                <a:cubicBezTo>
                  <a:pt x="5183428" y="2949931"/>
                  <a:pt x="4902389" y="2669154"/>
                  <a:pt x="4852114" y="2316289"/>
                </a:cubicBezTo>
                <a:cubicBezTo>
                  <a:pt x="4851946" y="2316236"/>
                  <a:pt x="4851778" y="2316231"/>
                  <a:pt x="4851608" y="2316226"/>
                </a:cubicBezTo>
                <a:lnTo>
                  <a:pt x="4851070" y="2309550"/>
                </a:lnTo>
                <a:cubicBezTo>
                  <a:pt x="4846011" y="2279300"/>
                  <a:pt x="4843560" y="2248409"/>
                  <a:pt x="4843603" y="2217074"/>
                </a:cubicBezTo>
                <a:cubicBezTo>
                  <a:pt x="4842291" y="2211446"/>
                  <a:pt x="4842232" y="2205779"/>
                  <a:pt x="4842232" y="2200098"/>
                </a:cubicBezTo>
                <a:close/>
                <a:moveTo>
                  <a:pt x="4842232" y="3896923"/>
                </a:moveTo>
                <a:lnTo>
                  <a:pt x="4842826" y="3885483"/>
                </a:lnTo>
                <a:lnTo>
                  <a:pt x="4843324" y="3885516"/>
                </a:lnTo>
                <a:lnTo>
                  <a:pt x="4843350" y="3885022"/>
                </a:lnTo>
                <a:lnTo>
                  <a:pt x="4860437" y="3886645"/>
                </a:lnTo>
                <a:cubicBezTo>
                  <a:pt x="4892823" y="3887172"/>
                  <a:pt x="4924716" y="3890153"/>
                  <a:pt x="4955899" y="3895710"/>
                </a:cubicBezTo>
                <a:cubicBezTo>
                  <a:pt x="4961475" y="3895291"/>
                  <a:pt x="4966803" y="3896239"/>
                  <a:pt x="4972112" y="3897249"/>
                </a:cubicBezTo>
                <a:lnTo>
                  <a:pt x="4972229" y="3898397"/>
                </a:lnTo>
                <a:cubicBezTo>
                  <a:pt x="5206288" y="3937139"/>
                  <a:pt x="5407245" y="4070062"/>
                  <a:pt x="5532481" y="4255797"/>
                </a:cubicBezTo>
                <a:lnTo>
                  <a:pt x="5560926" y="4305008"/>
                </a:lnTo>
                <a:lnTo>
                  <a:pt x="5409877" y="4305008"/>
                </a:lnTo>
                <a:lnTo>
                  <a:pt x="5357754" y="4241205"/>
                </a:lnTo>
                <a:cubicBezTo>
                  <a:pt x="5261058" y="4136681"/>
                  <a:pt x="5131850" y="4061285"/>
                  <a:pt x="4985599" y="4029853"/>
                </a:cubicBezTo>
                <a:cubicBezTo>
                  <a:pt x="5002846" y="4117553"/>
                  <a:pt x="5037026" y="4199373"/>
                  <a:pt x="5084780" y="4271827"/>
                </a:cubicBezTo>
                <a:lnTo>
                  <a:pt x="5111462" y="4305008"/>
                </a:lnTo>
                <a:lnTo>
                  <a:pt x="4957353" y="4305008"/>
                </a:lnTo>
                <a:lnTo>
                  <a:pt x="4927231" y="4254710"/>
                </a:lnTo>
                <a:cubicBezTo>
                  <a:pt x="4890029" y="4179889"/>
                  <a:pt x="4864297" y="4098618"/>
                  <a:pt x="4852114" y="4013114"/>
                </a:cubicBezTo>
                <a:cubicBezTo>
                  <a:pt x="4851946" y="4013061"/>
                  <a:pt x="4851778" y="4013056"/>
                  <a:pt x="4851608" y="4013051"/>
                </a:cubicBezTo>
                <a:lnTo>
                  <a:pt x="4851070" y="4006375"/>
                </a:lnTo>
                <a:cubicBezTo>
                  <a:pt x="4846011" y="3976125"/>
                  <a:pt x="4843560" y="3945234"/>
                  <a:pt x="4843603" y="3913899"/>
                </a:cubicBezTo>
                <a:cubicBezTo>
                  <a:pt x="4842291" y="3908271"/>
                  <a:pt x="4842232" y="3902604"/>
                  <a:pt x="4842232" y="3896923"/>
                </a:cubicBezTo>
                <a:close/>
                <a:moveTo>
                  <a:pt x="4842230" y="469318"/>
                </a:moveTo>
                <a:cubicBezTo>
                  <a:pt x="4842230" y="463681"/>
                  <a:pt x="4842289" y="458057"/>
                  <a:pt x="4843601" y="452471"/>
                </a:cubicBezTo>
                <a:cubicBezTo>
                  <a:pt x="4843558" y="421389"/>
                  <a:pt x="4846008" y="390746"/>
                  <a:pt x="4851065" y="360740"/>
                </a:cubicBezTo>
                <a:lnTo>
                  <a:pt x="4851605" y="354103"/>
                </a:lnTo>
                <a:cubicBezTo>
                  <a:pt x="4851774" y="354098"/>
                  <a:pt x="4851943" y="354093"/>
                  <a:pt x="4852110" y="354040"/>
                </a:cubicBezTo>
                <a:cubicBezTo>
                  <a:pt x="4865262" y="262463"/>
                  <a:pt x="4894203" y="175780"/>
                  <a:pt x="4936323" y="96778"/>
                </a:cubicBezTo>
                <a:lnTo>
                  <a:pt x="4998957" y="0"/>
                </a:lnTo>
                <a:lnTo>
                  <a:pt x="5167333" y="0"/>
                </a:lnTo>
                <a:lnTo>
                  <a:pt x="5099105" y="76659"/>
                </a:lnTo>
                <a:cubicBezTo>
                  <a:pt x="5043838" y="153496"/>
                  <a:pt x="5004523" y="241952"/>
                  <a:pt x="4985597" y="337433"/>
                </a:cubicBezTo>
                <a:cubicBezTo>
                  <a:pt x="5168636" y="298404"/>
                  <a:pt x="5324978" y="191052"/>
                  <a:pt x="5424571" y="44350"/>
                </a:cubicBezTo>
                <a:lnTo>
                  <a:pt x="5446799" y="0"/>
                </a:lnTo>
                <a:lnTo>
                  <a:pt x="5593163" y="0"/>
                </a:lnTo>
                <a:lnTo>
                  <a:pt x="5593163" y="4197"/>
                </a:lnTo>
                <a:lnTo>
                  <a:pt x="5543598" y="95636"/>
                </a:lnTo>
                <a:cubicBezTo>
                  <a:pt x="5419825" y="289169"/>
                  <a:pt x="5213633" y="428211"/>
                  <a:pt x="4972226" y="467856"/>
                </a:cubicBezTo>
                <a:lnTo>
                  <a:pt x="4972110" y="468995"/>
                </a:lnTo>
                <a:cubicBezTo>
                  <a:pt x="4966799" y="469998"/>
                  <a:pt x="4961470" y="470939"/>
                  <a:pt x="4955893" y="470523"/>
                </a:cubicBezTo>
                <a:cubicBezTo>
                  <a:pt x="4924721" y="476033"/>
                  <a:pt x="4892841" y="478991"/>
                  <a:pt x="4860466" y="479514"/>
                </a:cubicBezTo>
                <a:lnTo>
                  <a:pt x="4843348" y="481127"/>
                </a:lnTo>
                <a:lnTo>
                  <a:pt x="4843322" y="480636"/>
                </a:lnTo>
                <a:lnTo>
                  <a:pt x="4842823" y="480669"/>
                </a:lnTo>
                <a:cubicBezTo>
                  <a:pt x="4842257" y="476896"/>
                  <a:pt x="4842230" y="473110"/>
                  <a:pt x="4842230" y="469318"/>
                </a:cubicBezTo>
                <a:close/>
                <a:moveTo>
                  <a:pt x="4842230" y="2166144"/>
                </a:moveTo>
                <a:cubicBezTo>
                  <a:pt x="4842230" y="2160506"/>
                  <a:pt x="4842289" y="2154882"/>
                  <a:pt x="4843601" y="2149296"/>
                </a:cubicBezTo>
                <a:cubicBezTo>
                  <a:pt x="4843558" y="2118214"/>
                  <a:pt x="4846008" y="2087572"/>
                  <a:pt x="4851065" y="2057565"/>
                </a:cubicBezTo>
                <a:lnTo>
                  <a:pt x="4851605" y="2050928"/>
                </a:lnTo>
                <a:cubicBezTo>
                  <a:pt x="4851774" y="2050923"/>
                  <a:pt x="4851943" y="2050918"/>
                  <a:pt x="4852110" y="2050865"/>
                </a:cubicBezTo>
                <a:cubicBezTo>
                  <a:pt x="4902387" y="1700770"/>
                  <a:pt x="5183426" y="1422199"/>
                  <a:pt x="5542276" y="1363267"/>
                </a:cubicBezTo>
                <a:lnTo>
                  <a:pt x="5542393" y="1362128"/>
                </a:lnTo>
                <a:cubicBezTo>
                  <a:pt x="5547702" y="1361126"/>
                  <a:pt x="5553030" y="1360185"/>
                  <a:pt x="5558606" y="1360601"/>
                </a:cubicBezTo>
                <a:lnTo>
                  <a:pt x="5593163" y="1357345"/>
                </a:lnTo>
                <a:lnTo>
                  <a:pt x="5593163" y="1701268"/>
                </a:lnTo>
                <a:lnTo>
                  <a:pt x="5583807" y="1723929"/>
                </a:lnTo>
                <a:cubicBezTo>
                  <a:pt x="5466733" y="1952736"/>
                  <a:pt x="5241364" y="2120482"/>
                  <a:pt x="4972226" y="2164681"/>
                </a:cubicBezTo>
                <a:lnTo>
                  <a:pt x="4972110" y="2165820"/>
                </a:lnTo>
                <a:cubicBezTo>
                  <a:pt x="4966799" y="2166823"/>
                  <a:pt x="4961470" y="2167764"/>
                  <a:pt x="4955893" y="2167348"/>
                </a:cubicBezTo>
                <a:cubicBezTo>
                  <a:pt x="4924721" y="2172858"/>
                  <a:pt x="4892841" y="2175816"/>
                  <a:pt x="4860466" y="2176339"/>
                </a:cubicBezTo>
                <a:lnTo>
                  <a:pt x="4843348" y="2177952"/>
                </a:lnTo>
                <a:lnTo>
                  <a:pt x="4843322" y="2177461"/>
                </a:lnTo>
                <a:lnTo>
                  <a:pt x="4842823" y="2177494"/>
                </a:lnTo>
                <a:cubicBezTo>
                  <a:pt x="4842257" y="2173722"/>
                  <a:pt x="4842230" y="2169936"/>
                  <a:pt x="4842230" y="2166144"/>
                </a:cubicBezTo>
                <a:close/>
                <a:moveTo>
                  <a:pt x="4842230" y="3862969"/>
                </a:moveTo>
                <a:cubicBezTo>
                  <a:pt x="4842230" y="3857331"/>
                  <a:pt x="4842289" y="3851707"/>
                  <a:pt x="4843601" y="3846121"/>
                </a:cubicBezTo>
                <a:cubicBezTo>
                  <a:pt x="4843558" y="3815039"/>
                  <a:pt x="4846008" y="3784397"/>
                  <a:pt x="4851065" y="3754390"/>
                </a:cubicBezTo>
                <a:lnTo>
                  <a:pt x="4851605" y="3747753"/>
                </a:lnTo>
                <a:cubicBezTo>
                  <a:pt x="4851774" y="3747748"/>
                  <a:pt x="4851943" y="3747743"/>
                  <a:pt x="4852110" y="3747690"/>
                </a:cubicBezTo>
                <a:cubicBezTo>
                  <a:pt x="4902387" y="3397595"/>
                  <a:pt x="5183426" y="3119024"/>
                  <a:pt x="5542276" y="3060092"/>
                </a:cubicBezTo>
                <a:lnTo>
                  <a:pt x="5542393" y="3058953"/>
                </a:lnTo>
                <a:cubicBezTo>
                  <a:pt x="5547702" y="3057951"/>
                  <a:pt x="5553030" y="3057010"/>
                  <a:pt x="5558606" y="3057426"/>
                </a:cubicBezTo>
                <a:lnTo>
                  <a:pt x="5593163" y="3054170"/>
                </a:lnTo>
                <a:lnTo>
                  <a:pt x="5593163" y="3398093"/>
                </a:lnTo>
                <a:lnTo>
                  <a:pt x="5583807" y="3420754"/>
                </a:lnTo>
                <a:cubicBezTo>
                  <a:pt x="5466733" y="3649560"/>
                  <a:pt x="5241364" y="3817307"/>
                  <a:pt x="4972226" y="3861506"/>
                </a:cubicBezTo>
                <a:lnTo>
                  <a:pt x="4972110" y="3862645"/>
                </a:lnTo>
                <a:cubicBezTo>
                  <a:pt x="4966799" y="3863648"/>
                  <a:pt x="4961470" y="3864589"/>
                  <a:pt x="4955893" y="3864173"/>
                </a:cubicBezTo>
                <a:cubicBezTo>
                  <a:pt x="4924721" y="3869683"/>
                  <a:pt x="4892841" y="3872641"/>
                  <a:pt x="4860466" y="3873164"/>
                </a:cubicBezTo>
                <a:lnTo>
                  <a:pt x="4843348" y="3874777"/>
                </a:lnTo>
                <a:lnTo>
                  <a:pt x="4843322" y="3874286"/>
                </a:lnTo>
                <a:lnTo>
                  <a:pt x="4842823" y="3874319"/>
                </a:lnTo>
                <a:cubicBezTo>
                  <a:pt x="4842257" y="3870547"/>
                  <a:pt x="4842230" y="3866761"/>
                  <a:pt x="4842230" y="3862969"/>
                </a:cubicBezTo>
                <a:close/>
                <a:moveTo>
                  <a:pt x="4135041" y="1181049"/>
                </a:moveTo>
                <a:cubicBezTo>
                  <a:pt x="4410231" y="1121906"/>
                  <a:pt x="4625074" y="907109"/>
                  <a:pt x="4678350" y="636203"/>
                </a:cubicBezTo>
                <a:cubicBezTo>
                  <a:pt x="4403160" y="695346"/>
                  <a:pt x="4188316" y="910143"/>
                  <a:pt x="4135041" y="1181049"/>
                </a:cubicBezTo>
                <a:close/>
                <a:moveTo>
                  <a:pt x="4135041" y="1493690"/>
                </a:moveTo>
                <a:cubicBezTo>
                  <a:pt x="4188317" y="1762469"/>
                  <a:pt x="4403160" y="1975579"/>
                  <a:pt x="4678350" y="2034258"/>
                </a:cubicBezTo>
                <a:cubicBezTo>
                  <a:pt x="4625075" y="1765479"/>
                  <a:pt x="4410231" y="1552369"/>
                  <a:pt x="4135041" y="1493690"/>
                </a:cubicBezTo>
                <a:close/>
                <a:moveTo>
                  <a:pt x="4135041" y="2877874"/>
                </a:moveTo>
                <a:cubicBezTo>
                  <a:pt x="4410231" y="2818731"/>
                  <a:pt x="4625074" y="2603934"/>
                  <a:pt x="4678350" y="2333028"/>
                </a:cubicBezTo>
                <a:cubicBezTo>
                  <a:pt x="4403160" y="2392171"/>
                  <a:pt x="4188316" y="2606968"/>
                  <a:pt x="4135041" y="2877874"/>
                </a:cubicBezTo>
                <a:close/>
                <a:moveTo>
                  <a:pt x="4135041" y="3190516"/>
                </a:moveTo>
                <a:cubicBezTo>
                  <a:pt x="4188317" y="3459294"/>
                  <a:pt x="4403160" y="3672404"/>
                  <a:pt x="4678350" y="3731083"/>
                </a:cubicBezTo>
                <a:cubicBezTo>
                  <a:pt x="4625075" y="3462304"/>
                  <a:pt x="4410231" y="3249194"/>
                  <a:pt x="4135041" y="3190516"/>
                </a:cubicBezTo>
                <a:close/>
                <a:moveTo>
                  <a:pt x="4103022" y="4305008"/>
                </a:moveTo>
                <a:lnTo>
                  <a:pt x="4131467" y="4255797"/>
                </a:lnTo>
                <a:cubicBezTo>
                  <a:pt x="4256704" y="4070062"/>
                  <a:pt x="4457661" y="3937139"/>
                  <a:pt x="4691720" y="3898397"/>
                </a:cubicBezTo>
                <a:lnTo>
                  <a:pt x="4691837" y="3897249"/>
                </a:lnTo>
                <a:cubicBezTo>
                  <a:pt x="4697146" y="3896239"/>
                  <a:pt x="4702474" y="3895291"/>
                  <a:pt x="4708050" y="3895710"/>
                </a:cubicBezTo>
                <a:cubicBezTo>
                  <a:pt x="4739233" y="3890153"/>
                  <a:pt x="4771126" y="3887172"/>
                  <a:pt x="4803512" y="3886645"/>
                </a:cubicBezTo>
                <a:lnTo>
                  <a:pt x="4820599" y="3885022"/>
                </a:lnTo>
                <a:lnTo>
                  <a:pt x="4820625" y="3885516"/>
                </a:lnTo>
                <a:lnTo>
                  <a:pt x="4821123" y="3885483"/>
                </a:lnTo>
                <a:lnTo>
                  <a:pt x="4821717" y="3896923"/>
                </a:lnTo>
                <a:cubicBezTo>
                  <a:pt x="4821717" y="3902604"/>
                  <a:pt x="4821658" y="3908271"/>
                  <a:pt x="4820346" y="3913899"/>
                </a:cubicBezTo>
                <a:cubicBezTo>
                  <a:pt x="4820389" y="3945234"/>
                  <a:pt x="4817938" y="3976125"/>
                  <a:pt x="4812879" y="4006375"/>
                </a:cubicBezTo>
                <a:lnTo>
                  <a:pt x="4812341" y="4013051"/>
                </a:lnTo>
                <a:cubicBezTo>
                  <a:pt x="4812171" y="4013056"/>
                  <a:pt x="4812003" y="4013061"/>
                  <a:pt x="4811835" y="4013114"/>
                </a:cubicBezTo>
                <a:cubicBezTo>
                  <a:pt x="4799653" y="4098618"/>
                  <a:pt x="4773921" y="4179889"/>
                  <a:pt x="4736718" y="4254710"/>
                </a:cubicBezTo>
                <a:lnTo>
                  <a:pt x="4706597" y="4305008"/>
                </a:lnTo>
                <a:lnTo>
                  <a:pt x="4552487" y="4305008"/>
                </a:lnTo>
                <a:lnTo>
                  <a:pt x="4579169" y="4271827"/>
                </a:lnTo>
                <a:cubicBezTo>
                  <a:pt x="4626924" y="4199373"/>
                  <a:pt x="4661103" y="4117553"/>
                  <a:pt x="4678350" y="4029853"/>
                </a:cubicBezTo>
                <a:cubicBezTo>
                  <a:pt x="4532099" y="4061285"/>
                  <a:pt x="4402892" y="4136681"/>
                  <a:pt x="4306196" y="4241205"/>
                </a:cubicBezTo>
                <a:lnTo>
                  <a:pt x="4254073" y="4305008"/>
                </a:lnTo>
                <a:close/>
                <a:moveTo>
                  <a:pt x="4068511" y="0"/>
                </a:moveTo>
                <a:lnTo>
                  <a:pt x="4217148" y="0"/>
                </a:lnTo>
                <a:lnTo>
                  <a:pt x="4239376" y="44350"/>
                </a:lnTo>
                <a:cubicBezTo>
                  <a:pt x="4338970" y="191052"/>
                  <a:pt x="4495311" y="298404"/>
                  <a:pt x="4678350" y="337433"/>
                </a:cubicBezTo>
                <a:cubicBezTo>
                  <a:pt x="4659425" y="241952"/>
                  <a:pt x="4620110" y="153496"/>
                  <a:pt x="4564842" y="76659"/>
                </a:cubicBezTo>
                <a:lnTo>
                  <a:pt x="4496615" y="0"/>
                </a:lnTo>
                <a:lnTo>
                  <a:pt x="4664989" y="0"/>
                </a:lnTo>
                <a:lnTo>
                  <a:pt x="4727623" y="96778"/>
                </a:lnTo>
                <a:cubicBezTo>
                  <a:pt x="4769744" y="175780"/>
                  <a:pt x="4798685" y="262463"/>
                  <a:pt x="4811836" y="354040"/>
                </a:cubicBezTo>
                <a:cubicBezTo>
                  <a:pt x="4812004" y="354093"/>
                  <a:pt x="4812173" y="354098"/>
                  <a:pt x="4812342" y="354103"/>
                </a:cubicBezTo>
                <a:lnTo>
                  <a:pt x="4812882" y="360740"/>
                </a:lnTo>
                <a:cubicBezTo>
                  <a:pt x="4817939" y="390746"/>
                  <a:pt x="4820389" y="421389"/>
                  <a:pt x="4820346" y="452471"/>
                </a:cubicBezTo>
                <a:cubicBezTo>
                  <a:pt x="4821658" y="458057"/>
                  <a:pt x="4821717" y="463681"/>
                  <a:pt x="4821717" y="469318"/>
                </a:cubicBezTo>
                <a:cubicBezTo>
                  <a:pt x="4821717" y="473110"/>
                  <a:pt x="4821690" y="476896"/>
                  <a:pt x="4821124" y="480669"/>
                </a:cubicBezTo>
                <a:lnTo>
                  <a:pt x="4820625" y="480636"/>
                </a:lnTo>
                <a:lnTo>
                  <a:pt x="4820599" y="481127"/>
                </a:lnTo>
                <a:lnTo>
                  <a:pt x="4803481" y="479514"/>
                </a:lnTo>
                <a:cubicBezTo>
                  <a:pt x="4771106" y="478991"/>
                  <a:pt x="4739226" y="476033"/>
                  <a:pt x="4708054" y="470523"/>
                </a:cubicBezTo>
                <a:cubicBezTo>
                  <a:pt x="4702477" y="470939"/>
                  <a:pt x="4697148" y="469998"/>
                  <a:pt x="4691837" y="468995"/>
                </a:cubicBezTo>
                <a:lnTo>
                  <a:pt x="4691721" y="467856"/>
                </a:lnTo>
                <a:cubicBezTo>
                  <a:pt x="4450315" y="428211"/>
                  <a:pt x="4244123" y="289169"/>
                  <a:pt x="4120350" y="95636"/>
                </a:cubicBezTo>
                <a:close/>
                <a:moveTo>
                  <a:pt x="3991674" y="1313979"/>
                </a:moveTo>
                <a:cubicBezTo>
                  <a:pt x="3991674" y="1308297"/>
                  <a:pt x="3991733" y="1302628"/>
                  <a:pt x="3993045" y="1296998"/>
                </a:cubicBezTo>
                <a:cubicBezTo>
                  <a:pt x="3993003" y="1265670"/>
                  <a:pt x="3995452" y="1234785"/>
                  <a:pt x="4000509" y="1204541"/>
                </a:cubicBezTo>
                <a:lnTo>
                  <a:pt x="4001049" y="1197851"/>
                </a:lnTo>
                <a:cubicBezTo>
                  <a:pt x="4001218" y="1197846"/>
                  <a:pt x="4001387" y="1197841"/>
                  <a:pt x="4001555" y="1197788"/>
                </a:cubicBezTo>
                <a:cubicBezTo>
                  <a:pt x="4051831" y="844922"/>
                  <a:pt x="4332870" y="564145"/>
                  <a:pt x="4691720" y="504747"/>
                </a:cubicBezTo>
                <a:lnTo>
                  <a:pt x="4691837" y="503599"/>
                </a:lnTo>
                <a:cubicBezTo>
                  <a:pt x="4697146" y="502589"/>
                  <a:pt x="4702474" y="501641"/>
                  <a:pt x="4708050" y="502060"/>
                </a:cubicBezTo>
                <a:cubicBezTo>
                  <a:pt x="4739233" y="496503"/>
                  <a:pt x="4771126" y="493522"/>
                  <a:pt x="4803512" y="492995"/>
                </a:cubicBezTo>
                <a:lnTo>
                  <a:pt x="4820599" y="491372"/>
                </a:lnTo>
                <a:lnTo>
                  <a:pt x="4820625" y="491866"/>
                </a:lnTo>
                <a:lnTo>
                  <a:pt x="4821123" y="491833"/>
                </a:lnTo>
                <a:lnTo>
                  <a:pt x="4821717" y="503273"/>
                </a:lnTo>
                <a:cubicBezTo>
                  <a:pt x="4821717" y="508954"/>
                  <a:pt x="4821658" y="514621"/>
                  <a:pt x="4820346" y="520249"/>
                </a:cubicBezTo>
                <a:cubicBezTo>
                  <a:pt x="4820389" y="551584"/>
                  <a:pt x="4817938" y="582475"/>
                  <a:pt x="4812879" y="612725"/>
                </a:cubicBezTo>
                <a:lnTo>
                  <a:pt x="4812341" y="619401"/>
                </a:lnTo>
                <a:cubicBezTo>
                  <a:pt x="4812171" y="619406"/>
                  <a:pt x="4812003" y="619411"/>
                  <a:pt x="4811835" y="619464"/>
                </a:cubicBezTo>
                <a:cubicBezTo>
                  <a:pt x="4761560" y="972329"/>
                  <a:pt x="4480521" y="1253106"/>
                  <a:pt x="4121670" y="1312505"/>
                </a:cubicBezTo>
                <a:lnTo>
                  <a:pt x="4121554" y="1313653"/>
                </a:lnTo>
                <a:cubicBezTo>
                  <a:pt x="4116243" y="1314664"/>
                  <a:pt x="4110914" y="1315612"/>
                  <a:pt x="4105337" y="1315193"/>
                </a:cubicBezTo>
                <a:cubicBezTo>
                  <a:pt x="4074165" y="1320747"/>
                  <a:pt x="4042285" y="1323728"/>
                  <a:pt x="4009911" y="1324255"/>
                </a:cubicBezTo>
                <a:lnTo>
                  <a:pt x="3992792" y="1325881"/>
                </a:lnTo>
                <a:lnTo>
                  <a:pt x="3992766" y="1325386"/>
                </a:lnTo>
                <a:lnTo>
                  <a:pt x="3992267" y="1325419"/>
                </a:lnTo>
                <a:cubicBezTo>
                  <a:pt x="3991701" y="1321617"/>
                  <a:pt x="3991674" y="1317801"/>
                  <a:pt x="3991674" y="1313979"/>
                </a:cubicBezTo>
                <a:close/>
                <a:moveTo>
                  <a:pt x="3991674" y="1361805"/>
                </a:moveTo>
                <a:lnTo>
                  <a:pt x="3992268" y="1350455"/>
                </a:lnTo>
                <a:lnTo>
                  <a:pt x="3992766" y="1350487"/>
                </a:lnTo>
                <a:lnTo>
                  <a:pt x="3992792" y="1349997"/>
                </a:lnTo>
                <a:lnTo>
                  <a:pt x="4009880" y="1351607"/>
                </a:lnTo>
                <a:cubicBezTo>
                  <a:pt x="4042265" y="1352130"/>
                  <a:pt x="4074158" y="1355088"/>
                  <a:pt x="4105341" y="1360601"/>
                </a:cubicBezTo>
                <a:cubicBezTo>
                  <a:pt x="4110917" y="1360185"/>
                  <a:pt x="4116245" y="1361126"/>
                  <a:pt x="4121554" y="1362128"/>
                </a:cubicBezTo>
                <a:lnTo>
                  <a:pt x="4121671" y="1363267"/>
                </a:lnTo>
                <a:cubicBezTo>
                  <a:pt x="4480521" y="1422199"/>
                  <a:pt x="4761560" y="1700770"/>
                  <a:pt x="4811836" y="2050865"/>
                </a:cubicBezTo>
                <a:cubicBezTo>
                  <a:pt x="4812004" y="2050918"/>
                  <a:pt x="4812173" y="2050923"/>
                  <a:pt x="4812342" y="2050928"/>
                </a:cubicBezTo>
                <a:lnTo>
                  <a:pt x="4812882" y="2057565"/>
                </a:lnTo>
                <a:cubicBezTo>
                  <a:pt x="4817939" y="2087572"/>
                  <a:pt x="4820389" y="2118214"/>
                  <a:pt x="4820346" y="2149296"/>
                </a:cubicBezTo>
                <a:cubicBezTo>
                  <a:pt x="4821658" y="2154882"/>
                  <a:pt x="4821717" y="2160506"/>
                  <a:pt x="4821717" y="2166144"/>
                </a:cubicBezTo>
                <a:cubicBezTo>
                  <a:pt x="4821717" y="2169936"/>
                  <a:pt x="4821690" y="2173722"/>
                  <a:pt x="4821124" y="2177494"/>
                </a:cubicBezTo>
                <a:lnTo>
                  <a:pt x="4820625" y="2177461"/>
                </a:lnTo>
                <a:lnTo>
                  <a:pt x="4820599" y="2177952"/>
                </a:lnTo>
                <a:lnTo>
                  <a:pt x="4803481" y="2176339"/>
                </a:lnTo>
                <a:cubicBezTo>
                  <a:pt x="4771106" y="2175816"/>
                  <a:pt x="4739226" y="2172858"/>
                  <a:pt x="4708054" y="2167348"/>
                </a:cubicBezTo>
                <a:cubicBezTo>
                  <a:pt x="4702477" y="2167764"/>
                  <a:pt x="4697148" y="2166823"/>
                  <a:pt x="4691837" y="2165820"/>
                </a:cubicBezTo>
                <a:lnTo>
                  <a:pt x="4691721" y="2164681"/>
                </a:lnTo>
                <a:cubicBezTo>
                  <a:pt x="4332870" y="2105749"/>
                  <a:pt x="4051831" y="1827177"/>
                  <a:pt x="4001556" y="1477083"/>
                </a:cubicBezTo>
                <a:cubicBezTo>
                  <a:pt x="4001388" y="1477030"/>
                  <a:pt x="4001220" y="1477026"/>
                  <a:pt x="4001050" y="1477021"/>
                </a:cubicBezTo>
                <a:lnTo>
                  <a:pt x="4000512" y="1470397"/>
                </a:lnTo>
                <a:cubicBezTo>
                  <a:pt x="3995453" y="1440385"/>
                  <a:pt x="3993003" y="1409736"/>
                  <a:pt x="3993045" y="1378647"/>
                </a:cubicBezTo>
                <a:cubicBezTo>
                  <a:pt x="3991733" y="1373063"/>
                  <a:pt x="3991674" y="1367441"/>
                  <a:pt x="3991674" y="1361805"/>
                </a:cubicBezTo>
                <a:close/>
                <a:moveTo>
                  <a:pt x="3991674" y="3010804"/>
                </a:moveTo>
                <a:cubicBezTo>
                  <a:pt x="3991674" y="3005122"/>
                  <a:pt x="3991733" y="2999453"/>
                  <a:pt x="3993045" y="2993823"/>
                </a:cubicBezTo>
                <a:cubicBezTo>
                  <a:pt x="3993003" y="2962495"/>
                  <a:pt x="3995452" y="2931610"/>
                  <a:pt x="4000509" y="2901366"/>
                </a:cubicBezTo>
                <a:lnTo>
                  <a:pt x="4001049" y="2894676"/>
                </a:lnTo>
                <a:cubicBezTo>
                  <a:pt x="4001218" y="2894671"/>
                  <a:pt x="4001387" y="2894666"/>
                  <a:pt x="4001555" y="2894613"/>
                </a:cubicBezTo>
                <a:cubicBezTo>
                  <a:pt x="4051831" y="2541747"/>
                  <a:pt x="4332870" y="2260970"/>
                  <a:pt x="4691720" y="2201572"/>
                </a:cubicBezTo>
                <a:lnTo>
                  <a:pt x="4691837" y="2200424"/>
                </a:lnTo>
                <a:cubicBezTo>
                  <a:pt x="4697146" y="2199414"/>
                  <a:pt x="4702474" y="2198466"/>
                  <a:pt x="4708050" y="2198885"/>
                </a:cubicBezTo>
                <a:cubicBezTo>
                  <a:pt x="4739233" y="2193328"/>
                  <a:pt x="4771126" y="2190347"/>
                  <a:pt x="4803512" y="2189820"/>
                </a:cubicBezTo>
                <a:lnTo>
                  <a:pt x="4820599" y="2188197"/>
                </a:lnTo>
                <a:lnTo>
                  <a:pt x="4820625" y="2188691"/>
                </a:lnTo>
                <a:lnTo>
                  <a:pt x="4821123" y="2188658"/>
                </a:lnTo>
                <a:lnTo>
                  <a:pt x="4821717" y="2200098"/>
                </a:lnTo>
                <a:cubicBezTo>
                  <a:pt x="4821717" y="2205779"/>
                  <a:pt x="4821658" y="2211446"/>
                  <a:pt x="4820346" y="2217074"/>
                </a:cubicBezTo>
                <a:cubicBezTo>
                  <a:pt x="4820389" y="2248409"/>
                  <a:pt x="4817938" y="2279300"/>
                  <a:pt x="4812879" y="2309550"/>
                </a:cubicBezTo>
                <a:lnTo>
                  <a:pt x="4812341" y="2316226"/>
                </a:lnTo>
                <a:cubicBezTo>
                  <a:pt x="4812171" y="2316231"/>
                  <a:pt x="4812003" y="2316236"/>
                  <a:pt x="4811835" y="2316289"/>
                </a:cubicBezTo>
                <a:cubicBezTo>
                  <a:pt x="4761560" y="2669154"/>
                  <a:pt x="4480521" y="2949931"/>
                  <a:pt x="4121670" y="3009330"/>
                </a:cubicBezTo>
                <a:lnTo>
                  <a:pt x="4121554" y="3010478"/>
                </a:lnTo>
                <a:cubicBezTo>
                  <a:pt x="4116243" y="3011489"/>
                  <a:pt x="4110914" y="3012437"/>
                  <a:pt x="4105337" y="3012018"/>
                </a:cubicBezTo>
                <a:cubicBezTo>
                  <a:pt x="4074165" y="3017572"/>
                  <a:pt x="4042285" y="3020553"/>
                  <a:pt x="4009911" y="3021080"/>
                </a:cubicBezTo>
                <a:lnTo>
                  <a:pt x="3992792" y="3022706"/>
                </a:lnTo>
                <a:lnTo>
                  <a:pt x="3992766" y="3022211"/>
                </a:lnTo>
                <a:lnTo>
                  <a:pt x="3992267" y="3022244"/>
                </a:lnTo>
                <a:cubicBezTo>
                  <a:pt x="3991701" y="3018442"/>
                  <a:pt x="3991674" y="3014626"/>
                  <a:pt x="3991674" y="3010804"/>
                </a:cubicBezTo>
                <a:close/>
                <a:moveTo>
                  <a:pt x="3991674" y="3058630"/>
                </a:moveTo>
                <a:lnTo>
                  <a:pt x="3992268" y="3047280"/>
                </a:lnTo>
                <a:lnTo>
                  <a:pt x="3992766" y="3047312"/>
                </a:lnTo>
                <a:lnTo>
                  <a:pt x="3992792" y="3046822"/>
                </a:lnTo>
                <a:lnTo>
                  <a:pt x="4009880" y="3048432"/>
                </a:lnTo>
                <a:cubicBezTo>
                  <a:pt x="4042265" y="3048955"/>
                  <a:pt x="4074158" y="3051913"/>
                  <a:pt x="4105341" y="3057426"/>
                </a:cubicBezTo>
                <a:cubicBezTo>
                  <a:pt x="4110917" y="3057010"/>
                  <a:pt x="4116245" y="3057951"/>
                  <a:pt x="4121554" y="3058953"/>
                </a:cubicBezTo>
                <a:lnTo>
                  <a:pt x="4121671" y="3060092"/>
                </a:lnTo>
                <a:cubicBezTo>
                  <a:pt x="4480521" y="3119024"/>
                  <a:pt x="4761560" y="3397595"/>
                  <a:pt x="4811836" y="3747690"/>
                </a:cubicBezTo>
                <a:cubicBezTo>
                  <a:pt x="4812004" y="3747743"/>
                  <a:pt x="4812173" y="3747748"/>
                  <a:pt x="4812342" y="3747753"/>
                </a:cubicBezTo>
                <a:lnTo>
                  <a:pt x="4812882" y="3754390"/>
                </a:lnTo>
                <a:cubicBezTo>
                  <a:pt x="4817939" y="3784397"/>
                  <a:pt x="4820389" y="3815039"/>
                  <a:pt x="4820346" y="3846121"/>
                </a:cubicBezTo>
                <a:cubicBezTo>
                  <a:pt x="4821658" y="3851707"/>
                  <a:pt x="4821717" y="3857331"/>
                  <a:pt x="4821717" y="3862969"/>
                </a:cubicBezTo>
                <a:cubicBezTo>
                  <a:pt x="4821717" y="3866761"/>
                  <a:pt x="4821690" y="3870547"/>
                  <a:pt x="4821124" y="3874319"/>
                </a:cubicBezTo>
                <a:lnTo>
                  <a:pt x="4820625" y="3874286"/>
                </a:lnTo>
                <a:lnTo>
                  <a:pt x="4820599" y="3874777"/>
                </a:lnTo>
                <a:lnTo>
                  <a:pt x="4803481" y="3873164"/>
                </a:lnTo>
                <a:cubicBezTo>
                  <a:pt x="4771106" y="3872641"/>
                  <a:pt x="4739226" y="3869683"/>
                  <a:pt x="4708054" y="3864173"/>
                </a:cubicBezTo>
                <a:cubicBezTo>
                  <a:pt x="4702477" y="3864589"/>
                  <a:pt x="4697148" y="3863648"/>
                  <a:pt x="4691837" y="3862645"/>
                </a:cubicBezTo>
                <a:lnTo>
                  <a:pt x="4691721" y="3861506"/>
                </a:lnTo>
                <a:cubicBezTo>
                  <a:pt x="4332870" y="3802574"/>
                  <a:pt x="4051831" y="3524002"/>
                  <a:pt x="4001556" y="3173908"/>
                </a:cubicBezTo>
                <a:cubicBezTo>
                  <a:pt x="4001388" y="3173856"/>
                  <a:pt x="4001220" y="3173851"/>
                  <a:pt x="4001050" y="3173846"/>
                </a:cubicBezTo>
                <a:lnTo>
                  <a:pt x="4000512" y="3167222"/>
                </a:lnTo>
                <a:cubicBezTo>
                  <a:pt x="3995453" y="3137210"/>
                  <a:pt x="3993003" y="3106561"/>
                  <a:pt x="3993045" y="3075472"/>
                </a:cubicBezTo>
                <a:cubicBezTo>
                  <a:pt x="3991733" y="3069889"/>
                  <a:pt x="3991674" y="3064266"/>
                  <a:pt x="3991674" y="3058630"/>
                </a:cubicBezTo>
                <a:close/>
                <a:moveTo>
                  <a:pt x="3293448" y="636203"/>
                </a:moveTo>
                <a:cubicBezTo>
                  <a:pt x="3346724" y="907109"/>
                  <a:pt x="3561567" y="1121906"/>
                  <a:pt x="3836757" y="1181049"/>
                </a:cubicBezTo>
                <a:cubicBezTo>
                  <a:pt x="3783482" y="910143"/>
                  <a:pt x="3568638" y="695346"/>
                  <a:pt x="3293448" y="636203"/>
                </a:cubicBezTo>
                <a:close/>
                <a:moveTo>
                  <a:pt x="3293448" y="2333028"/>
                </a:moveTo>
                <a:cubicBezTo>
                  <a:pt x="3346724" y="2603934"/>
                  <a:pt x="3561567" y="2818731"/>
                  <a:pt x="3836757" y="2877874"/>
                </a:cubicBezTo>
                <a:cubicBezTo>
                  <a:pt x="3783482" y="2606968"/>
                  <a:pt x="3568638" y="2392171"/>
                  <a:pt x="3293448" y="2333028"/>
                </a:cubicBezTo>
                <a:close/>
                <a:moveTo>
                  <a:pt x="3293446" y="2034258"/>
                </a:moveTo>
                <a:cubicBezTo>
                  <a:pt x="3568636" y="1975579"/>
                  <a:pt x="3783479" y="1762469"/>
                  <a:pt x="3836755" y="1493690"/>
                </a:cubicBezTo>
                <a:cubicBezTo>
                  <a:pt x="3561565" y="1552369"/>
                  <a:pt x="3346721" y="1765479"/>
                  <a:pt x="3293446" y="2034258"/>
                </a:cubicBezTo>
                <a:close/>
                <a:moveTo>
                  <a:pt x="3293446" y="3731083"/>
                </a:moveTo>
                <a:cubicBezTo>
                  <a:pt x="3568636" y="3672404"/>
                  <a:pt x="3783479" y="3459294"/>
                  <a:pt x="3836755" y="3190516"/>
                </a:cubicBezTo>
                <a:cubicBezTo>
                  <a:pt x="3561565" y="3249194"/>
                  <a:pt x="3346721" y="3462304"/>
                  <a:pt x="3293446" y="3731083"/>
                </a:cubicBezTo>
                <a:close/>
                <a:moveTo>
                  <a:pt x="3150081" y="503273"/>
                </a:moveTo>
                <a:lnTo>
                  <a:pt x="3150675" y="491833"/>
                </a:lnTo>
                <a:lnTo>
                  <a:pt x="3151173" y="491866"/>
                </a:lnTo>
                <a:lnTo>
                  <a:pt x="3151199" y="491372"/>
                </a:lnTo>
                <a:lnTo>
                  <a:pt x="3168287" y="492995"/>
                </a:lnTo>
                <a:cubicBezTo>
                  <a:pt x="3200672" y="493522"/>
                  <a:pt x="3232565" y="496503"/>
                  <a:pt x="3263748" y="502060"/>
                </a:cubicBezTo>
                <a:cubicBezTo>
                  <a:pt x="3269324" y="501641"/>
                  <a:pt x="3274652" y="502589"/>
                  <a:pt x="3279961" y="503599"/>
                </a:cubicBezTo>
                <a:lnTo>
                  <a:pt x="3280078" y="504747"/>
                </a:lnTo>
                <a:cubicBezTo>
                  <a:pt x="3638928" y="564145"/>
                  <a:pt x="3919967" y="844922"/>
                  <a:pt x="3970244" y="1197788"/>
                </a:cubicBezTo>
                <a:cubicBezTo>
                  <a:pt x="3970411" y="1197841"/>
                  <a:pt x="3970581" y="1197846"/>
                  <a:pt x="3970749" y="1197851"/>
                </a:cubicBezTo>
                <a:lnTo>
                  <a:pt x="3971290" y="1204541"/>
                </a:lnTo>
                <a:cubicBezTo>
                  <a:pt x="3976346" y="1234785"/>
                  <a:pt x="3978796" y="1265670"/>
                  <a:pt x="3978754" y="1296998"/>
                </a:cubicBezTo>
                <a:cubicBezTo>
                  <a:pt x="3980066" y="1302628"/>
                  <a:pt x="3980124" y="1308297"/>
                  <a:pt x="3980124" y="1313979"/>
                </a:cubicBezTo>
                <a:cubicBezTo>
                  <a:pt x="3980124" y="1317801"/>
                  <a:pt x="3980097" y="1321617"/>
                  <a:pt x="3979531" y="1325419"/>
                </a:cubicBezTo>
                <a:lnTo>
                  <a:pt x="3979032" y="1325386"/>
                </a:lnTo>
                <a:lnTo>
                  <a:pt x="3979006" y="1325881"/>
                </a:lnTo>
                <a:lnTo>
                  <a:pt x="3961888" y="1324255"/>
                </a:lnTo>
                <a:cubicBezTo>
                  <a:pt x="3929514" y="1323728"/>
                  <a:pt x="3897633" y="1320747"/>
                  <a:pt x="3866461" y="1315193"/>
                </a:cubicBezTo>
                <a:cubicBezTo>
                  <a:pt x="3860884" y="1315612"/>
                  <a:pt x="3855555" y="1314664"/>
                  <a:pt x="3850245" y="1313653"/>
                </a:cubicBezTo>
                <a:lnTo>
                  <a:pt x="3850129" y="1312505"/>
                </a:lnTo>
                <a:cubicBezTo>
                  <a:pt x="3491277" y="1253106"/>
                  <a:pt x="3210238" y="972329"/>
                  <a:pt x="3159963" y="619464"/>
                </a:cubicBezTo>
                <a:cubicBezTo>
                  <a:pt x="3159795" y="619411"/>
                  <a:pt x="3159627" y="619406"/>
                  <a:pt x="3159457" y="619401"/>
                </a:cubicBezTo>
                <a:lnTo>
                  <a:pt x="3158919" y="612725"/>
                </a:lnTo>
                <a:cubicBezTo>
                  <a:pt x="3153860" y="582475"/>
                  <a:pt x="3151410" y="551584"/>
                  <a:pt x="3151452" y="520249"/>
                </a:cubicBezTo>
                <a:cubicBezTo>
                  <a:pt x="3150140" y="514621"/>
                  <a:pt x="3150081" y="508954"/>
                  <a:pt x="3150081" y="503273"/>
                </a:cubicBezTo>
                <a:close/>
                <a:moveTo>
                  <a:pt x="3150081" y="2200098"/>
                </a:moveTo>
                <a:lnTo>
                  <a:pt x="3150675" y="2188658"/>
                </a:lnTo>
                <a:lnTo>
                  <a:pt x="3151173" y="2188691"/>
                </a:lnTo>
                <a:lnTo>
                  <a:pt x="3151199" y="2188197"/>
                </a:lnTo>
                <a:lnTo>
                  <a:pt x="3168287" y="2189820"/>
                </a:lnTo>
                <a:cubicBezTo>
                  <a:pt x="3200672" y="2190347"/>
                  <a:pt x="3232565" y="2193328"/>
                  <a:pt x="3263748" y="2198885"/>
                </a:cubicBezTo>
                <a:cubicBezTo>
                  <a:pt x="3269324" y="2198466"/>
                  <a:pt x="3274652" y="2199414"/>
                  <a:pt x="3279961" y="2200424"/>
                </a:cubicBezTo>
                <a:lnTo>
                  <a:pt x="3280078" y="2201572"/>
                </a:lnTo>
                <a:cubicBezTo>
                  <a:pt x="3638928" y="2260970"/>
                  <a:pt x="3919967" y="2541747"/>
                  <a:pt x="3970244" y="2894613"/>
                </a:cubicBezTo>
                <a:cubicBezTo>
                  <a:pt x="3970411" y="2894666"/>
                  <a:pt x="3970581" y="2894671"/>
                  <a:pt x="3970749" y="2894676"/>
                </a:cubicBezTo>
                <a:lnTo>
                  <a:pt x="3971290" y="2901366"/>
                </a:lnTo>
                <a:cubicBezTo>
                  <a:pt x="3976346" y="2931610"/>
                  <a:pt x="3978796" y="2962495"/>
                  <a:pt x="3978754" y="2993823"/>
                </a:cubicBezTo>
                <a:cubicBezTo>
                  <a:pt x="3980066" y="2999453"/>
                  <a:pt x="3980124" y="3005122"/>
                  <a:pt x="3980124" y="3010804"/>
                </a:cubicBezTo>
                <a:cubicBezTo>
                  <a:pt x="3980124" y="3014626"/>
                  <a:pt x="3980097" y="3018442"/>
                  <a:pt x="3979531" y="3022244"/>
                </a:cubicBezTo>
                <a:lnTo>
                  <a:pt x="3979032" y="3022211"/>
                </a:lnTo>
                <a:lnTo>
                  <a:pt x="3979006" y="3022706"/>
                </a:lnTo>
                <a:lnTo>
                  <a:pt x="3961888" y="3021080"/>
                </a:lnTo>
                <a:cubicBezTo>
                  <a:pt x="3929514" y="3020553"/>
                  <a:pt x="3897633" y="3017572"/>
                  <a:pt x="3866461" y="3012018"/>
                </a:cubicBezTo>
                <a:cubicBezTo>
                  <a:pt x="3860884" y="3012437"/>
                  <a:pt x="3855555" y="3011489"/>
                  <a:pt x="3850245" y="3010478"/>
                </a:cubicBezTo>
                <a:lnTo>
                  <a:pt x="3850129" y="3009330"/>
                </a:lnTo>
                <a:cubicBezTo>
                  <a:pt x="3491277" y="2949931"/>
                  <a:pt x="3210238" y="2669154"/>
                  <a:pt x="3159963" y="2316289"/>
                </a:cubicBezTo>
                <a:cubicBezTo>
                  <a:pt x="3159795" y="2316236"/>
                  <a:pt x="3159627" y="2316231"/>
                  <a:pt x="3159457" y="2316226"/>
                </a:cubicBezTo>
                <a:lnTo>
                  <a:pt x="3158919" y="2309550"/>
                </a:lnTo>
                <a:cubicBezTo>
                  <a:pt x="3153860" y="2279300"/>
                  <a:pt x="3151410" y="2248409"/>
                  <a:pt x="3151452" y="2217074"/>
                </a:cubicBezTo>
                <a:cubicBezTo>
                  <a:pt x="3150140" y="2211446"/>
                  <a:pt x="3150081" y="2205779"/>
                  <a:pt x="3150081" y="2200098"/>
                </a:cubicBezTo>
                <a:close/>
                <a:moveTo>
                  <a:pt x="3150081" y="3896923"/>
                </a:moveTo>
                <a:lnTo>
                  <a:pt x="3150675" y="3885483"/>
                </a:lnTo>
                <a:lnTo>
                  <a:pt x="3151173" y="3885516"/>
                </a:lnTo>
                <a:lnTo>
                  <a:pt x="3151199" y="3885022"/>
                </a:lnTo>
                <a:lnTo>
                  <a:pt x="3168287" y="3886645"/>
                </a:lnTo>
                <a:cubicBezTo>
                  <a:pt x="3200672" y="3887172"/>
                  <a:pt x="3232565" y="3890153"/>
                  <a:pt x="3263748" y="3895710"/>
                </a:cubicBezTo>
                <a:cubicBezTo>
                  <a:pt x="3269324" y="3895291"/>
                  <a:pt x="3274652" y="3896239"/>
                  <a:pt x="3279961" y="3897249"/>
                </a:cubicBezTo>
                <a:lnTo>
                  <a:pt x="3280078" y="3898397"/>
                </a:lnTo>
                <a:cubicBezTo>
                  <a:pt x="3514137" y="3937139"/>
                  <a:pt x="3715094" y="4070062"/>
                  <a:pt x="3840331" y="4255797"/>
                </a:cubicBezTo>
                <a:lnTo>
                  <a:pt x="3868775" y="4305008"/>
                </a:lnTo>
                <a:lnTo>
                  <a:pt x="3717725" y="4305008"/>
                </a:lnTo>
                <a:lnTo>
                  <a:pt x="3665602" y="4241205"/>
                </a:lnTo>
                <a:cubicBezTo>
                  <a:pt x="3568906" y="4136681"/>
                  <a:pt x="3439699" y="4061285"/>
                  <a:pt x="3293448" y="4029853"/>
                </a:cubicBezTo>
                <a:cubicBezTo>
                  <a:pt x="3310695" y="4117553"/>
                  <a:pt x="3344874" y="4199373"/>
                  <a:pt x="3392629" y="4271827"/>
                </a:cubicBezTo>
                <a:lnTo>
                  <a:pt x="3419311" y="4305008"/>
                </a:lnTo>
                <a:lnTo>
                  <a:pt x="3265201" y="4305008"/>
                </a:lnTo>
                <a:lnTo>
                  <a:pt x="3235080" y="4254710"/>
                </a:lnTo>
                <a:cubicBezTo>
                  <a:pt x="3197877" y="4179889"/>
                  <a:pt x="3172145" y="4098618"/>
                  <a:pt x="3159963" y="4013114"/>
                </a:cubicBezTo>
                <a:cubicBezTo>
                  <a:pt x="3159795" y="4013061"/>
                  <a:pt x="3159627" y="4013056"/>
                  <a:pt x="3159457" y="4013051"/>
                </a:cubicBezTo>
                <a:lnTo>
                  <a:pt x="3158919" y="4006375"/>
                </a:lnTo>
                <a:cubicBezTo>
                  <a:pt x="3153860" y="3976125"/>
                  <a:pt x="3151410" y="3945234"/>
                  <a:pt x="3151452" y="3913899"/>
                </a:cubicBezTo>
                <a:cubicBezTo>
                  <a:pt x="3150140" y="3908271"/>
                  <a:pt x="3150081" y="3902604"/>
                  <a:pt x="3150081" y="3896923"/>
                </a:cubicBezTo>
                <a:close/>
                <a:moveTo>
                  <a:pt x="3150079" y="469318"/>
                </a:moveTo>
                <a:cubicBezTo>
                  <a:pt x="3150079" y="463681"/>
                  <a:pt x="3150138" y="458057"/>
                  <a:pt x="3151450" y="452471"/>
                </a:cubicBezTo>
                <a:cubicBezTo>
                  <a:pt x="3151408" y="421389"/>
                  <a:pt x="3153857" y="390746"/>
                  <a:pt x="3158914" y="360740"/>
                </a:cubicBezTo>
                <a:lnTo>
                  <a:pt x="3159454" y="354103"/>
                </a:lnTo>
                <a:cubicBezTo>
                  <a:pt x="3159623" y="354098"/>
                  <a:pt x="3159792" y="354093"/>
                  <a:pt x="3159960" y="354040"/>
                </a:cubicBezTo>
                <a:cubicBezTo>
                  <a:pt x="3173111" y="262463"/>
                  <a:pt x="3202052" y="175780"/>
                  <a:pt x="3244173" y="96778"/>
                </a:cubicBezTo>
                <a:lnTo>
                  <a:pt x="3306807" y="0"/>
                </a:lnTo>
                <a:lnTo>
                  <a:pt x="3475182" y="0"/>
                </a:lnTo>
                <a:lnTo>
                  <a:pt x="3406954" y="76659"/>
                </a:lnTo>
                <a:cubicBezTo>
                  <a:pt x="3351687" y="153496"/>
                  <a:pt x="3312372" y="241952"/>
                  <a:pt x="3293446" y="337433"/>
                </a:cubicBezTo>
                <a:cubicBezTo>
                  <a:pt x="3476486" y="298404"/>
                  <a:pt x="3632827" y="191052"/>
                  <a:pt x="3732420" y="44350"/>
                </a:cubicBezTo>
                <a:lnTo>
                  <a:pt x="3754649" y="0"/>
                </a:lnTo>
                <a:lnTo>
                  <a:pt x="3903287" y="0"/>
                </a:lnTo>
                <a:lnTo>
                  <a:pt x="3851448" y="95636"/>
                </a:lnTo>
                <a:cubicBezTo>
                  <a:pt x="3727674" y="289169"/>
                  <a:pt x="3521481" y="428211"/>
                  <a:pt x="3280075" y="467856"/>
                </a:cubicBezTo>
                <a:lnTo>
                  <a:pt x="3279959" y="468995"/>
                </a:lnTo>
                <a:cubicBezTo>
                  <a:pt x="3274648" y="469998"/>
                  <a:pt x="3269319" y="470939"/>
                  <a:pt x="3263742" y="470523"/>
                </a:cubicBezTo>
                <a:cubicBezTo>
                  <a:pt x="3232570" y="476033"/>
                  <a:pt x="3200690" y="478991"/>
                  <a:pt x="3168316" y="479514"/>
                </a:cubicBezTo>
                <a:lnTo>
                  <a:pt x="3151197" y="481127"/>
                </a:lnTo>
                <a:lnTo>
                  <a:pt x="3151171" y="480636"/>
                </a:lnTo>
                <a:lnTo>
                  <a:pt x="3150672" y="480669"/>
                </a:lnTo>
                <a:cubicBezTo>
                  <a:pt x="3150106" y="476896"/>
                  <a:pt x="3150079" y="473110"/>
                  <a:pt x="3150079" y="469318"/>
                </a:cubicBezTo>
                <a:close/>
                <a:moveTo>
                  <a:pt x="3150079" y="2166144"/>
                </a:moveTo>
                <a:cubicBezTo>
                  <a:pt x="3150079" y="2160506"/>
                  <a:pt x="3150138" y="2154882"/>
                  <a:pt x="3151450" y="2149296"/>
                </a:cubicBezTo>
                <a:cubicBezTo>
                  <a:pt x="3151408" y="2118214"/>
                  <a:pt x="3153857" y="2087572"/>
                  <a:pt x="3158914" y="2057565"/>
                </a:cubicBezTo>
                <a:lnTo>
                  <a:pt x="3159454" y="2050928"/>
                </a:lnTo>
                <a:cubicBezTo>
                  <a:pt x="3159623" y="2050923"/>
                  <a:pt x="3159792" y="2050918"/>
                  <a:pt x="3159960" y="2050865"/>
                </a:cubicBezTo>
                <a:cubicBezTo>
                  <a:pt x="3210236" y="1700770"/>
                  <a:pt x="3491275" y="1422199"/>
                  <a:pt x="3850126" y="1363267"/>
                </a:cubicBezTo>
                <a:lnTo>
                  <a:pt x="3850243" y="1362128"/>
                </a:lnTo>
                <a:cubicBezTo>
                  <a:pt x="3855551" y="1361126"/>
                  <a:pt x="3860879" y="1360185"/>
                  <a:pt x="3866455" y="1360601"/>
                </a:cubicBezTo>
                <a:cubicBezTo>
                  <a:pt x="3897639" y="1355088"/>
                  <a:pt x="3929531" y="1352130"/>
                  <a:pt x="3961917" y="1351607"/>
                </a:cubicBezTo>
                <a:lnTo>
                  <a:pt x="3979004" y="1349997"/>
                </a:lnTo>
                <a:lnTo>
                  <a:pt x="3979030" y="1350487"/>
                </a:lnTo>
                <a:lnTo>
                  <a:pt x="3979528" y="1350455"/>
                </a:lnTo>
                <a:lnTo>
                  <a:pt x="3980122" y="1361805"/>
                </a:lnTo>
                <a:cubicBezTo>
                  <a:pt x="3980122" y="1367441"/>
                  <a:pt x="3980064" y="1373063"/>
                  <a:pt x="3978752" y="1378647"/>
                </a:cubicBezTo>
                <a:cubicBezTo>
                  <a:pt x="3978794" y="1409736"/>
                  <a:pt x="3976343" y="1440385"/>
                  <a:pt x="3971285" y="1470397"/>
                </a:cubicBezTo>
                <a:lnTo>
                  <a:pt x="3970746" y="1477021"/>
                </a:lnTo>
                <a:cubicBezTo>
                  <a:pt x="3970577" y="1477026"/>
                  <a:pt x="3970408" y="1477030"/>
                  <a:pt x="3970241" y="1477083"/>
                </a:cubicBezTo>
                <a:cubicBezTo>
                  <a:pt x="3919965" y="1827177"/>
                  <a:pt x="3638926" y="2105749"/>
                  <a:pt x="3280075" y="2164681"/>
                </a:cubicBezTo>
                <a:lnTo>
                  <a:pt x="3279959" y="2165820"/>
                </a:lnTo>
                <a:cubicBezTo>
                  <a:pt x="3274648" y="2166823"/>
                  <a:pt x="3269319" y="2167764"/>
                  <a:pt x="3263742" y="2167348"/>
                </a:cubicBezTo>
                <a:cubicBezTo>
                  <a:pt x="3232570" y="2172858"/>
                  <a:pt x="3200690" y="2175816"/>
                  <a:pt x="3168316" y="2176339"/>
                </a:cubicBezTo>
                <a:lnTo>
                  <a:pt x="3151197" y="2177952"/>
                </a:lnTo>
                <a:lnTo>
                  <a:pt x="3151171" y="2177461"/>
                </a:lnTo>
                <a:lnTo>
                  <a:pt x="3150672" y="2177494"/>
                </a:lnTo>
                <a:cubicBezTo>
                  <a:pt x="3150106" y="2173722"/>
                  <a:pt x="3150079" y="2169936"/>
                  <a:pt x="3150079" y="2166144"/>
                </a:cubicBezTo>
                <a:close/>
                <a:moveTo>
                  <a:pt x="3150079" y="3862969"/>
                </a:moveTo>
                <a:cubicBezTo>
                  <a:pt x="3150079" y="3857331"/>
                  <a:pt x="3150138" y="3851707"/>
                  <a:pt x="3151450" y="3846121"/>
                </a:cubicBezTo>
                <a:cubicBezTo>
                  <a:pt x="3151408" y="3815039"/>
                  <a:pt x="3153857" y="3784397"/>
                  <a:pt x="3158914" y="3754390"/>
                </a:cubicBezTo>
                <a:lnTo>
                  <a:pt x="3159454" y="3747753"/>
                </a:lnTo>
                <a:cubicBezTo>
                  <a:pt x="3159623" y="3747748"/>
                  <a:pt x="3159792" y="3747743"/>
                  <a:pt x="3159960" y="3747690"/>
                </a:cubicBezTo>
                <a:cubicBezTo>
                  <a:pt x="3210236" y="3397595"/>
                  <a:pt x="3491275" y="3119024"/>
                  <a:pt x="3850126" y="3060092"/>
                </a:cubicBezTo>
                <a:lnTo>
                  <a:pt x="3850243" y="3058953"/>
                </a:lnTo>
                <a:cubicBezTo>
                  <a:pt x="3855551" y="3057951"/>
                  <a:pt x="3860879" y="3057010"/>
                  <a:pt x="3866455" y="3057426"/>
                </a:cubicBezTo>
                <a:cubicBezTo>
                  <a:pt x="3897639" y="3051913"/>
                  <a:pt x="3929531" y="3048955"/>
                  <a:pt x="3961917" y="3048432"/>
                </a:cubicBezTo>
                <a:lnTo>
                  <a:pt x="3979004" y="3046822"/>
                </a:lnTo>
                <a:lnTo>
                  <a:pt x="3979030" y="3047312"/>
                </a:lnTo>
                <a:lnTo>
                  <a:pt x="3979528" y="3047280"/>
                </a:lnTo>
                <a:lnTo>
                  <a:pt x="3980122" y="3058630"/>
                </a:lnTo>
                <a:cubicBezTo>
                  <a:pt x="3980122" y="3064266"/>
                  <a:pt x="3980064" y="3069889"/>
                  <a:pt x="3978752" y="3075472"/>
                </a:cubicBezTo>
                <a:cubicBezTo>
                  <a:pt x="3978794" y="3106561"/>
                  <a:pt x="3976343" y="3137210"/>
                  <a:pt x="3971285" y="3167222"/>
                </a:cubicBezTo>
                <a:lnTo>
                  <a:pt x="3970746" y="3173846"/>
                </a:lnTo>
                <a:cubicBezTo>
                  <a:pt x="3970577" y="3173851"/>
                  <a:pt x="3970408" y="3173856"/>
                  <a:pt x="3970241" y="3173908"/>
                </a:cubicBezTo>
                <a:cubicBezTo>
                  <a:pt x="3919965" y="3524002"/>
                  <a:pt x="3638926" y="3802574"/>
                  <a:pt x="3280075" y="3861506"/>
                </a:cubicBezTo>
                <a:lnTo>
                  <a:pt x="3279959" y="3862645"/>
                </a:lnTo>
                <a:cubicBezTo>
                  <a:pt x="3274648" y="3863648"/>
                  <a:pt x="3269319" y="3864589"/>
                  <a:pt x="3263742" y="3864173"/>
                </a:cubicBezTo>
                <a:cubicBezTo>
                  <a:pt x="3232570" y="3869683"/>
                  <a:pt x="3200690" y="3872641"/>
                  <a:pt x="3168316" y="3873164"/>
                </a:cubicBezTo>
                <a:lnTo>
                  <a:pt x="3151197" y="3874777"/>
                </a:lnTo>
                <a:lnTo>
                  <a:pt x="3151171" y="3874286"/>
                </a:lnTo>
                <a:lnTo>
                  <a:pt x="3150672" y="3874319"/>
                </a:lnTo>
                <a:cubicBezTo>
                  <a:pt x="3150106" y="3870547"/>
                  <a:pt x="3150079" y="3866761"/>
                  <a:pt x="3150079" y="3862969"/>
                </a:cubicBezTo>
                <a:close/>
                <a:moveTo>
                  <a:pt x="2442890" y="1181049"/>
                </a:moveTo>
                <a:cubicBezTo>
                  <a:pt x="2718080" y="1121906"/>
                  <a:pt x="2932923" y="907109"/>
                  <a:pt x="2986199" y="636203"/>
                </a:cubicBezTo>
                <a:cubicBezTo>
                  <a:pt x="2711009" y="695346"/>
                  <a:pt x="2496165" y="910143"/>
                  <a:pt x="2442890" y="1181049"/>
                </a:cubicBezTo>
                <a:close/>
                <a:moveTo>
                  <a:pt x="2442890" y="1493690"/>
                </a:moveTo>
                <a:cubicBezTo>
                  <a:pt x="2496166" y="1762469"/>
                  <a:pt x="2711009" y="1975579"/>
                  <a:pt x="2986199" y="2034258"/>
                </a:cubicBezTo>
                <a:cubicBezTo>
                  <a:pt x="2932924" y="1765479"/>
                  <a:pt x="2718080" y="1552369"/>
                  <a:pt x="2442890" y="1493690"/>
                </a:cubicBezTo>
                <a:close/>
                <a:moveTo>
                  <a:pt x="2442890" y="2877874"/>
                </a:moveTo>
                <a:cubicBezTo>
                  <a:pt x="2718080" y="2818731"/>
                  <a:pt x="2932923" y="2603934"/>
                  <a:pt x="2986199" y="2333028"/>
                </a:cubicBezTo>
                <a:cubicBezTo>
                  <a:pt x="2711009" y="2392171"/>
                  <a:pt x="2496165" y="2606968"/>
                  <a:pt x="2442890" y="2877874"/>
                </a:cubicBezTo>
                <a:close/>
                <a:moveTo>
                  <a:pt x="2442890" y="3190516"/>
                </a:moveTo>
                <a:cubicBezTo>
                  <a:pt x="2496166" y="3459294"/>
                  <a:pt x="2711009" y="3672404"/>
                  <a:pt x="2986199" y="3731083"/>
                </a:cubicBezTo>
                <a:cubicBezTo>
                  <a:pt x="2932924" y="3462304"/>
                  <a:pt x="2718080" y="3249194"/>
                  <a:pt x="2442890" y="3190516"/>
                </a:cubicBezTo>
                <a:close/>
                <a:moveTo>
                  <a:pt x="2410871" y="4305008"/>
                </a:moveTo>
                <a:lnTo>
                  <a:pt x="2439316" y="4255797"/>
                </a:lnTo>
                <a:cubicBezTo>
                  <a:pt x="2564553" y="4070062"/>
                  <a:pt x="2765510" y="3937139"/>
                  <a:pt x="2999569" y="3898397"/>
                </a:cubicBezTo>
                <a:lnTo>
                  <a:pt x="2999686" y="3897249"/>
                </a:lnTo>
                <a:cubicBezTo>
                  <a:pt x="3004995" y="3896239"/>
                  <a:pt x="3010323" y="3895291"/>
                  <a:pt x="3015899" y="3895710"/>
                </a:cubicBezTo>
                <a:cubicBezTo>
                  <a:pt x="3047082" y="3890153"/>
                  <a:pt x="3078975" y="3887172"/>
                  <a:pt x="3111360" y="3886645"/>
                </a:cubicBezTo>
                <a:lnTo>
                  <a:pt x="3128448" y="3885022"/>
                </a:lnTo>
                <a:lnTo>
                  <a:pt x="3128474" y="3885516"/>
                </a:lnTo>
                <a:lnTo>
                  <a:pt x="3128972" y="3885483"/>
                </a:lnTo>
                <a:lnTo>
                  <a:pt x="3129566" y="3896923"/>
                </a:lnTo>
                <a:cubicBezTo>
                  <a:pt x="3129566" y="3902604"/>
                  <a:pt x="3129507" y="3908271"/>
                  <a:pt x="3128195" y="3913899"/>
                </a:cubicBezTo>
                <a:cubicBezTo>
                  <a:pt x="3128237" y="3945234"/>
                  <a:pt x="3125787" y="3976125"/>
                  <a:pt x="3120728" y="4006375"/>
                </a:cubicBezTo>
                <a:lnTo>
                  <a:pt x="3120190" y="4013051"/>
                </a:lnTo>
                <a:cubicBezTo>
                  <a:pt x="3120020" y="4013056"/>
                  <a:pt x="3119852" y="4013061"/>
                  <a:pt x="3119684" y="4013114"/>
                </a:cubicBezTo>
                <a:cubicBezTo>
                  <a:pt x="3107502" y="4098618"/>
                  <a:pt x="3081770" y="4179889"/>
                  <a:pt x="3044567" y="4254710"/>
                </a:cubicBezTo>
                <a:lnTo>
                  <a:pt x="3014445" y="4305008"/>
                </a:lnTo>
                <a:lnTo>
                  <a:pt x="2860336" y="4305008"/>
                </a:lnTo>
                <a:lnTo>
                  <a:pt x="2887018" y="4271827"/>
                </a:lnTo>
                <a:cubicBezTo>
                  <a:pt x="2934773" y="4199373"/>
                  <a:pt x="2968952" y="4117553"/>
                  <a:pt x="2986199" y="4029853"/>
                </a:cubicBezTo>
                <a:cubicBezTo>
                  <a:pt x="2839947" y="4061285"/>
                  <a:pt x="2710740" y="4136681"/>
                  <a:pt x="2614045" y="4241205"/>
                </a:cubicBezTo>
                <a:lnTo>
                  <a:pt x="2561922" y="4305008"/>
                </a:lnTo>
                <a:close/>
                <a:moveTo>
                  <a:pt x="2376360" y="0"/>
                </a:moveTo>
                <a:lnTo>
                  <a:pt x="2524998" y="0"/>
                </a:lnTo>
                <a:lnTo>
                  <a:pt x="2547226" y="44350"/>
                </a:lnTo>
                <a:cubicBezTo>
                  <a:pt x="2646819" y="191052"/>
                  <a:pt x="2803160" y="298404"/>
                  <a:pt x="2986199" y="337433"/>
                </a:cubicBezTo>
                <a:cubicBezTo>
                  <a:pt x="2967274" y="241952"/>
                  <a:pt x="2927959" y="153496"/>
                  <a:pt x="2872691" y="76659"/>
                </a:cubicBezTo>
                <a:lnTo>
                  <a:pt x="2804464" y="0"/>
                </a:lnTo>
                <a:lnTo>
                  <a:pt x="2972839" y="0"/>
                </a:lnTo>
                <a:lnTo>
                  <a:pt x="3035473" y="96778"/>
                </a:lnTo>
                <a:cubicBezTo>
                  <a:pt x="3077594" y="175780"/>
                  <a:pt x="3106535" y="262463"/>
                  <a:pt x="3119686" y="354040"/>
                </a:cubicBezTo>
                <a:cubicBezTo>
                  <a:pt x="3119853" y="354093"/>
                  <a:pt x="3120023" y="354098"/>
                  <a:pt x="3120191" y="354103"/>
                </a:cubicBezTo>
                <a:lnTo>
                  <a:pt x="3120732" y="360740"/>
                </a:lnTo>
                <a:cubicBezTo>
                  <a:pt x="3125788" y="390746"/>
                  <a:pt x="3128238" y="421389"/>
                  <a:pt x="3128196" y="452471"/>
                </a:cubicBezTo>
                <a:cubicBezTo>
                  <a:pt x="3129508" y="458057"/>
                  <a:pt x="3129566" y="463681"/>
                  <a:pt x="3129566" y="469318"/>
                </a:cubicBezTo>
                <a:cubicBezTo>
                  <a:pt x="3129566" y="473110"/>
                  <a:pt x="3129539" y="476896"/>
                  <a:pt x="3128973" y="480669"/>
                </a:cubicBezTo>
                <a:lnTo>
                  <a:pt x="3128474" y="480636"/>
                </a:lnTo>
                <a:lnTo>
                  <a:pt x="3128448" y="481127"/>
                </a:lnTo>
                <a:lnTo>
                  <a:pt x="3111330" y="479514"/>
                </a:lnTo>
                <a:cubicBezTo>
                  <a:pt x="3078956" y="478991"/>
                  <a:pt x="3047075" y="476033"/>
                  <a:pt x="3015903" y="470523"/>
                </a:cubicBezTo>
                <a:cubicBezTo>
                  <a:pt x="3010326" y="470939"/>
                  <a:pt x="3004997" y="469998"/>
                  <a:pt x="2999687" y="468995"/>
                </a:cubicBezTo>
                <a:lnTo>
                  <a:pt x="2999571" y="467856"/>
                </a:lnTo>
                <a:cubicBezTo>
                  <a:pt x="2758165" y="428211"/>
                  <a:pt x="2551973" y="289169"/>
                  <a:pt x="2428199" y="95636"/>
                </a:cubicBezTo>
                <a:close/>
                <a:moveTo>
                  <a:pt x="2299523" y="1313979"/>
                </a:moveTo>
                <a:cubicBezTo>
                  <a:pt x="2299523" y="1308297"/>
                  <a:pt x="2299582" y="1302628"/>
                  <a:pt x="2300894" y="1296998"/>
                </a:cubicBezTo>
                <a:cubicBezTo>
                  <a:pt x="2300852" y="1265670"/>
                  <a:pt x="2303301" y="1234785"/>
                  <a:pt x="2308358" y="1204541"/>
                </a:cubicBezTo>
                <a:lnTo>
                  <a:pt x="2308898" y="1197851"/>
                </a:lnTo>
                <a:cubicBezTo>
                  <a:pt x="2309067" y="1197846"/>
                  <a:pt x="2309236" y="1197841"/>
                  <a:pt x="2309404" y="1197788"/>
                </a:cubicBezTo>
                <a:cubicBezTo>
                  <a:pt x="2359680" y="844922"/>
                  <a:pt x="2640719" y="564145"/>
                  <a:pt x="2999570" y="504747"/>
                </a:cubicBezTo>
                <a:lnTo>
                  <a:pt x="2999687" y="503599"/>
                </a:lnTo>
                <a:cubicBezTo>
                  <a:pt x="3004995" y="502589"/>
                  <a:pt x="3010323" y="501641"/>
                  <a:pt x="3015899" y="502060"/>
                </a:cubicBezTo>
                <a:cubicBezTo>
                  <a:pt x="3047083" y="496503"/>
                  <a:pt x="3078975" y="493522"/>
                  <a:pt x="3111361" y="492995"/>
                </a:cubicBezTo>
                <a:lnTo>
                  <a:pt x="3128448" y="491372"/>
                </a:lnTo>
                <a:lnTo>
                  <a:pt x="3128474" y="491866"/>
                </a:lnTo>
                <a:lnTo>
                  <a:pt x="3128972" y="491833"/>
                </a:lnTo>
                <a:lnTo>
                  <a:pt x="3129566" y="503273"/>
                </a:lnTo>
                <a:cubicBezTo>
                  <a:pt x="3129566" y="508954"/>
                  <a:pt x="3129508" y="514621"/>
                  <a:pt x="3128196" y="520249"/>
                </a:cubicBezTo>
                <a:cubicBezTo>
                  <a:pt x="3128238" y="551584"/>
                  <a:pt x="3125787" y="582475"/>
                  <a:pt x="3120729" y="612725"/>
                </a:cubicBezTo>
                <a:lnTo>
                  <a:pt x="3120190" y="619401"/>
                </a:lnTo>
                <a:cubicBezTo>
                  <a:pt x="3120021" y="619406"/>
                  <a:pt x="3119852" y="619411"/>
                  <a:pt x="3119685" y="619464"/>
                </a:cubicBezTo>
                <a:cubicBezTo>
                  <a:pt x="3069409" y="972329"/>
                  <a:pt x="2788370" y="1253106"/>
                  <a:pt x="2429519" y="1312505"/>
                </a:cubicBezTo>
                <a:lnTo>
                  <a:pt x="2429403" y="1313653"/>
                </a:lnTo>
                <a:cubicBezTo>
                  <a:pt x="2424092" y="1314664"/>
                  <a:pt x="2418763" y="1315612"/>
                  <a:pt x="2413186" y="1315193"/>
                </a:cubicBezTo>
                <a:cubicBezTo>
                  <a:pt x="2382014" y="1320747"/>
                  <a:pt x="2350134" y="1323728"/>
                  <a:pt x="2317760" y="1324255"/>
                </a:cubicBezTo>
                <a:lnTo>
                  <a:pt x="2300641" y="1325881"/>
                </a:lnTo>
                <a:lnTo>
                  <a:pt x="2300615" y="1325386"/>
                </a:lnTo>
                <a:lnTo>
                  <a:pt x="2300116" y="1325419"/>
                </a:lnTo>
                <a:cubicBezTo>
                  <a:pt x="2299550" y="1321617"/>
                  <a:pt x="2299523" y="1317801"/>
                  <a:pt x="2299523" y="1313979"/>
                </a:cubicBezTo>
                <a:close/>
                <a:moveTo>
                  <a:pt x="2299523" y="1361805"/>
                </a:moveTo>
                <a:lnTo>
                  <a:pt x="2300117" y="1350455"/>
                </a:lnTo>
                <a:lnTo>
                  <a:pt x="2300615" y="1350487"/>
                </a:lnTo>
                <a:lnTo>
                  <a:pt x="2300641" y="1349997"/>
                </a:lnTo>
                <a:lnTo>
                  <a:pt x="2317729" y="1351607"/>
                </a:lnTo>
                <a:cubicBezTo>
                  <a:pt x="2350114" y="1352130"/>
                  <a:pt x="2382007" y="1355088"/>
                  <a:pt x="2413190" y="1360601"/>
                </a:cubicBezTo>
                <a:cubicBezTo>
                  <a:pt x="2418766" y="1360185"/>
                  <a:pt x="2424094" y="1361126"/>
                  <a:pt x="2429403" y="1362128"/>
                </a:cubicBezTo>
                <a:lnTo>
                  <a:pt x="2429520" y="1363267"/>
                </a:lnTo>
                <a:cubicBezTo>
                  <a:pt x="2788370" y="1422199"/>
                  <a:pt x="3069409" y="1700770"/>
                  <a:pt x="3119686" y="2050865"/>
                </a:cubicBezTo>
                <a:cubicBezTo>
                  <a:pt x="3119853" y="2050918"/>
                  <a:pt x="3120023" y="2050923"/>
                  <a:pt x="3120191" y="2050928"/>
                </a:cubicBezTo>
                <a:lnTo>
                  <a:pt x="3120732" y="2057565"/>
                </a:lnTo>
                <a:cubicBezTo>
                  <a:pt x="3125788" y="2087572"/>
                  <a:pt x="3128238" y="2118214"/>
                  <a:pt x="3128196" y="2149296"/>
                </a:cubicBezTo>
                <a:cubicBezTo>
                  <a:pt x="3129508" y="2154882"/>
                  <a:pt x="3129566" y="2160506"/>
                  <a:pt x="3129566" y="2166144"/>
                </a:cubicBezTo>
                <a:cubicBezTo>
                  <a:pt x="3129566" y="2169936"/>
                  <a:pt x="3129539" y="2173722"/>
                  <a:pt x="3128973" y="2177494"/>
                </a:cubicBezTo>
                <a:lnTo>
                  <a:pt x="3128474" y="2177461"/>
                </a:lnTo>
                <a:lnTo>
                  <a:pt x="3128448" y="2177952"/>
                </a:lnTo>
                <a:lnTo>
                  <a:pt x="3111330" y="2176339"/>
                </a:lnTo>
                <a:cubicBezTo>
                  <a:pt x="3078956" y="2175816"/>
                  <a:pt x="3047075" y="2172858"/>
                  <a:pt x="3015903" y="2167348"/>
                </a:cubicBezTo>
                <a:cubicBezTo>
                  <a:pt x="3010326" y="2167764"/>
                  <a:pt x="3004997" y="2166823"/>
                  <a:pt x="2999687" y="2165820"/>
                </a:cubicBezTo>
                <a:lnTo>
                  <a:pt x="2999571" y="2164681"/>
                </a:lnTo>
                <a:cubicBezTo>
                  <a:pt x="2640719" y="2105749"/>
                  <a:pt x="2359680" y="1827177"/>
                  <a:pt x="2309405" y="1477083"/>
                </a:cubicBezTo>
                <a:cubicBezTo>
                  <a:pt x="2309237" y="1477030"/>
                  <a:pt x="2309069" y="1477026"/>
                  <a:pt x="2308899" y="1477021"/>
                </a:cubicBezTo>
                <a:lnTo>
                  <a:pt x="2308361" y="1470397"/>
                </a:lnTo>
                <a:cubicBezTo>
                  <a:pt x="2303302" y="1440385"/>
                  <a:pt x="2300852" y="1409736"/>
                  <a:pt x="2300894" y="1378647"/>
                </a:cubicBezTo>
                <a:cubicBezTo>
                  <a:pt x="2299582" y="1373063"/>
                  <a:pt x="2299523" y="1367441"/>
                  <a:pt x="2299523" y="1361805"/>
                </a:cubicBezTo>
                <a:close/>
                <a:moveTo>
                  <a:pt x="2299523" y="3010804"/>
                </a:moveTo>
                <a:cubicBezTo>
                  <a:pt x="2299523" y="3005122"/>
                  <a:pt x="2299582" y="2999453"/>
                  <a:pt x="2300894" y="2993823"/>
                </a:cubicBezTo>
                <a:cubicBezTo>
                  <a:pt x="2300852" y="2962495"/>
                  <a:pt x="2303301" y="2931610"/>
                  <a:pt x="2308358" y="2901366"/>
                </a:cubicBezTo>
                <a:lnTo>
                  <a:pt x="2308898" y="2894676"/>
                </a:lnTo>
                <a:cubicBezTo>
                  <a:pt x="2309067" y="2894671"/>
                  <a:pt x="2309236" y="2894666"/>
                  <a:pt x="2309404" y="2894613"/>
                </a:cubicBezTo>
                <a:cubicBezTo>
                  <a:pt x="2359680" y="2541747"/>
                  <a:pt x="2640719" y="2260970"/>
                  <a:pt x="2999570" y="2201572"/>
                </a:cubicBezTo>
                <a:lnTo>
                  <a:pt x="2999687" y="2200424"/>
                </a:lnTo>
                <a:cubicBezTo>
                  <a:pt x="3004995" y="2199414"/>
                  <a:pt x="3010323" y="2198466"/>
                  <a:pt x="3015899" y="2198885"/>
                </a:cubicBezTo>
                <a:cubicBezTo>
                  <a:pt x="3047083" y="2193328"/>
                  <a:pt x="3078975" y="2190347"/>
                  <a:pt x="3111361" y="2189820"/>
                </a:cubicBezTo>
                <a:lnTo>
                  <a:pt x="3128448" y="2188197"/>
                </a:lnTo>
                <a:lnTo>
                  <a:pt x="3128474" y="2188691"/>
                </a:lnTo>
                <a:lnTo>
                  <a:pt x="3128972" y="2188658"/>
                </a:lnTo>
                <a:lnTo>
                  <a:pt x="3129566" y="2200098"/>
                </a:lnTo>
                <a:cubicBezTo>
                  <a:pt x="3129566" y="2205779"/>
                  <a:pt x="3129508" y="2211446"/>
                  <a:pt x="3128196" y="2217074"/>
                </a:cubicBezTo>
                <a:cubicBezTo>
                  <a:pt x="3128238" y="2248409"/>
                  <a:pt x="3125787" y="2279300"/>
                  <a:pt x="3120729" y="2309550"/>
                </a:cubicBezTo>
                <a:lnTo>
                  <a:pt x="3120190" y="2316226"/>
                </a:lnTo>
                <a:cubicBezTo>
                  <a:pt x="3120021" y="2316231"/>
                  <a:pt x="3119852" y="2316236"/>
                  <a:pt x="3119685" y="2316289"/>
                </a:cubicBezTo>
                <a:cubicBezTo>
                  <a:pt x="3069409" y="2669154"/>
                  <a:pt x="2788370" y="2949931"/>
                  <a:pt x="2429519" y="3009330"/>
                </a:cubicBezTo>
                <a:lnTo>
                  <a:pt x="2429403" y="3010478"/>
                </a:lnTo>
                <a:cubicBezTo>
                  <a:pt x="2424092" y="3011489"/>
                  <a:pt x="2418763" y="3012437"/>
                  <a:pt x="2413186" y="3012018"/>
                </a:cubicBezTo>
                <a:cubicBezTo>
                  <a:pt x="2382014" y="3017572"/>
                  <a:pt x="2350134" y="3020553"/>
                  <a:pt x="2317760" y="3021080"/>
                </a:cubicBezTo>
                <a:lnTo>
                  <a:pt x="2300641" y="3022706"/>
                </a:lnTo>
                <a:lnTo>
                  <a:pt x="2300615" y="3022211"/>
                </a:lnTo>
                <a:lnTo>
                  <a:pt x="2300116" y="3022244"/>
                </a:lnTo>
                <a:cubicBezTo>
                  <a:pt x="2299550" y="3018442"/>
                  <a:pt x="2299523" y="3014626"/>
                  <a:pt x="2299523" y="3010804"/>
                </a:cubicBezTo>
                <a:close/>
                <a:moveTo>
                  <a:pt x="2299523" y="3058630"/>
                </a:moveTo>
                <a:lnTo>
                  <a:pt x="2300117" y="3047280"/>
                </a:lnTo>
                <a:lnTo>
                  <a:pt x="2300615" y="3047312"/>
                </a:lnTo>
                <a:lnTo>
                  <a:pt x="2300641" y="3046822"/>
                </a:lnTo>
                <a:lnTo>
                  <a:pt x="2317729" y="3048432"/>
                </a:lnTo>
                <a:cubicBezTo>
                  <a:pt x="2350114" y="3048955"/>
                  <a:pt x="2382007" y="3051913"/>
                  <a:pt x="2413190" y="3057426"/>
                </a:cubicBezTo>
                <a:cubicBezTo>
                  <a:pt x="2418766" y="3057010"/>
                  <a:pt x="2424094" y="3057951"/>
                  <a:pt x="2429403" y="3058953"/>
                </a:cubicBezTo>
                <a:lnTo>
                  <a:pt x="2429520" y="3060092"/>
                </a:lnTo>
                <a:cubicBezTo>
                  <a:pt x="2788370" y="3119024"/>
                  <a:pt x="3069409" y="3397595"/>
                  <a:pt x="3119686" y="3747690"/>
                </a:cubicBezTo>
                <a:cubicBezTo>
                  <a:pt x="3119853" y="3747743"/>
                  <a:pt x="3120023" y="3747748"/>
                  <a:pt x="3120191" y="3747753"/>
                </a:cubicBezTo>
                <a:lnTo>
                  <a:pt x="3120732" y="3754390"/>
                </a:lnTo>
                <a:cubicBezTo>
                  <a:pt x="3125788" y="3784397"/>
                  <a:pt x="3128238" y="3815039"/>
                  <a:pt x="3128196" y="3846121"/>
                </a:cubicBezTo>
                <a:cubicBezTo>
                  <a:pt x="3129508" y="3851707"/>
                  <a:pt x="3129566" y="3857331"/>
                  <a:pt x="3129566" y="3862969"/>
                </a:cubicBezTo>
                <a:cubicBezTo>
                  <a:pt x="3129566" y="3866761"/>
                  <a:pt x="3129539" y="3870547"/>
                  <a:pt x="3128973" y="3874319"/>
                </a:cubicBezTo>
                <a:lnTo>
                  <a:pt x="3128474" y="3874286"/>
                </a:lnTo>
                <a:lnTo>
                  <a:pt x="3128448" y="3874777"/>
                </a:lnTo>
                <a:lnTo>
                  <a:pt x="3111330" y="3873164"/>
                </a:lnTo>
                <a:cubicBezTo>
                  <a:pt x="3078956" y="3872641"/>
                  <a:pt x="3047075" y="3869683"/>
                  <a:pt x="3015903" y="3864173"/>
                </a:cubicBezTo>
                <a:cubicBezTo>
                  <a:pt x="3010326" y="3864589"/>
                  <a:pt x="3004997" y="3863648"/>
                  <a:pt x="2999687" y="3862645"/>
                </a:cubicBezTo>
                <a:lnTo>
                  <a:pt x="2999571" y="3861506"/>
                </a:lnTo>
                <a:cubicBezTo>
                  <a:pt x="2640719" y="3802574"/>
                  <a:pt x="2359680" y="3524002"/>
                  <a:pt x="2309405" y="3173908"/>
                </a:cubicBezTo>
                <a:cubicBezTo>
                  <a:pt x="2309237" y="3173856"/>
                  <a:pt x="2309069" y="3173851"/>
                  <a:pt x="2308899" y="3173846"/>
                </a:cubicBezTo>
                <a:lnTo>
                  <a:pt x="2308361" y="3167222"/>
                </a:lnTo>
                <a:cubicBezTo>
                  <a:pt x="2303302" y="3137210"/>
                  <a:pt x="2300852" y="3106561"/>
                  <a:pt x="2300894" y="3075472"/>
                </a:cubicBezTo>
                <a:cubicBezTo>
                  <a:pt x="2299582" y="3069889"/>
                  <a:pt x="2299523" y="3064266"/>
                  <a:pt x="2299523" y="3058630"/>
                </a:cubicBezTo>
                <a:close/>
                <a:moveTo>
                  <a:pt x="1601297" y="636203"/>
                </a:moveTo>
                <a:cubicBezTo>
                  <a:pt x="1654573" y="907109"/>
                  <a:pt x="1869416" y="1121906"/>
                  <a:pt x="2144606" y="1181049"/>
                </a:cubicBezTo>
                <a:cubicBezTo>
                  <a:pt x="2091331" y="910143"/>
                  <a:pt x="1876487" y="695346"/>
                  <a:pt x="1601297" y="636203"/>
                </a:cubicBezTo>
                <a:close/>
                <a:moveTo>
                  <a:pt x="1601297" y="2333028"/>
                </a:moveTo>
                <a:cubicBezTo>
                  <a:pt x="1654573" y="2603934"/>
                  <a:pt x="1869416" y="2818731"/>
                  <a:pt x="2144606" y="2877874"/>
                </a:cubicBezTo>
                <a:cubicBezTo>
                  <a:pt x="2091331" y="2606968"/>
                  <a:pt x="1876487" y="2392171"/>
                  <a:pt x="1601297" y="2333028"/>
                </a:cubicBezTo>
                <a:close/>
                <a:moveTo>
                  <a:pt x="1601295" y="2034258"/>
                </a:moveTo>
                <a:cubicBezTo>
                  <a:pt x="1876485" y="1975579"/>
                  <a:pt x="2091328" y="1762469"/>
                  <a:pt x="2144604" y="1493690"/>
                </a:cubicBezTo>
                <a:cubicBezTo>
                  <a:pt x="1869414" y="1552369"/>
                  <a:pt x="1654570" y="1765479"/>
                  <a:pt x="1601295" y="2034258"/>
                </a:cubicBezTo>
                <a:close/>
                <a:moveTo>
                  <a:pt x="1601295" y="3731083"/>
                </a:moveTo>
                <a:cubicBezTo>
                  <a:pt x="1876485" y="3672404"/>
                  <a:pt x="2091328" y="3459294"/>
                  <a:pt x="2144604" y="3190516"/>
                </a:cubicBezTo>
                <a:cubicBezTo>
                  <a:pt x="1869414" y="3249194"/>
                  <a:pt x="1654570" y="3462304"/>
                  <a:pt x="1601295" y="3731083"/>
                </a:cubicBezTo>
                <a:close/>
                <a:moveTo>
                  <a:pt x="1457930" y="503273"/>
                </a:moveTo>
                <a:lnTo>
                  <a:pt x="1458524" y="491833"/>
                </a:lnTo>
                <a:lnTo>
                  <a:pt x="1459022" y="491866"/>
                </a:lnTo>
                <a:lnTo>
                  <a:pt x="1459048" y="491372"/>
                </a:lnTo>
                <a:lnTo>
                  <a:pt x="1476135" y="492995"/>
                </a:lnTo>
                <a:cubicBezTo>
                  <a:pt x="1508521" y="493522"/>
                  <a:pt x="1540413" y="496503"/>
                  <a:pt x="1571597" y="502060"/>
                </a:cubicBezTo>
                <a:cubicBezTo>
                  <a:pt x="1577173" y="501641"/>
                  <a:pt x="1582501" y="502589"/>
                  <a:pt x="1587809" y="503599"/>
                </a:cubicBezTo>
                <a:lnTo>
                  <a:pt x="1587926" y="504747"/>
                </a:lnTo>
                <a:cubicBezTo>
                  <a:pt x="1946777" y="564145"/>
                  <a:pt x="2227816" y="844922"/>
                  <a:pt x="2278092" y="1197788"/>
                </a:cubicBezTo>
                <a:cubicBezTo>
                  <a:pt x="2278260" y="1197841"/>
                  <a:pt x="2278429" y="1197846"/>
                  <a:pt x="2278598" y="1197851"/>
                </a:cubicBezTo>
                <a:lnTo>
                  <a:pt x="2279138" y="1204541"/>
                </a:lnTo>
                <a:cubicBezTo>
                  <a:pt x="2284195" y="1234785"/>
                  <a:pt x="2286644" y="1265670"/>
                  <a:pt x="2286602" y="1296998"/>
                </a:cubicBezTo>
                <a:cubicBezTo>
                  <a:pt x="2287914" y="1302628"/>
                  <a:pt x="2287973" y="1308297"/>
                  <a:pt x="2287973" y="1313979"/>
                </a:cubicBezTo>
                <a:cubicBezTo>
                  <a:pt x="2287973" y="1317801"/>
                  <a:pt x="2287946" y="1321617"/>
                  <a:pt x="2287380" y="1325419"/>
                </a:cubicBezTo>
                <a:lnTo>
                  <a:pt x="2286881" y="1325386"/>
                </a:lnTo>
                <a:lnTo>
                  <a:pt x="2286855" y="1325881"/>
                </a:lnTo>
                <a:lnTo>
                  <a:pt x="2269736" y="1324255"/>
                </a:lnTo>
                <a:cubicBezTo>
                  <a:pt x="2237362" y="1323728"/>
                  <a:pt x="2205482" y="1320747"/>
                  <a:pt x="2174310" y="1315193"/>
                </a:cubicBezTo>
                <a:cubicBezTo>
                  <a:pt x="2168733" y="1315612"/>
                  <a:pt x="2163404" y="1314664"/>
                  <a:pt x="2158093" y="1313653"/>
                </a:cubicBezTo>
                <a:lnTo>
                  <a:pt x="2157977" y="1312505"/>
                </a:lnTo>
                <a:cubicBezTo>
                  <a:pt x="1799126" y="1253106"/>
                  <a:pt x="1518087" y="972329"/>
                  <a:pt x="1467811" y="619464"/>
                </a:cubicBezTo>
                <a:cubicBezTo>
                  <a:pt x="1467644" y="619411"/>
                  <a:pt x="1467475" y="619406"/>
                  <a:pt x="1467306" y="619401"/>
                </a:cubicBezTo>
                <a:lnTo>
                  <a:pt x="1466767" y="612725"/>
                </a:lnTo>
                <a:cubicBezTo>
                  <a:pt x="1461709" y="582475"/>
                  <a:pt x="1459258" y="551584"/>
                  <a:pt x="1459300" y="520249"/>
                </a:cubicBezTo>
                <a:cubicBezTo>
                  <a:pt x="1457988" y="514621"/>
                  <a:pt x="1457930" y="508954"/>
                  <a:pt x="1457930" y="503273"/>
                </a:cubicBezTo>
                <a:close/>
                <a:moveTo>
                  <a:pt x="1457930" y="2200098"/>
                </a:moveTo>
                <a:lnTo>
                  <a:pt x="1458524" y="2188658"/>
                </a:lnTo>
                <a:lnTo>
                  <a:pt x="1459022" y="2188691"/>
                </a:lnTo>
                <a:lnTo>
                  <a:pt x="1459048" y="2188197"/>
                </a:lnTo>
                <a:lnTo>
                  <a:pt x="1476135" y="2189820"/>
                </a:lnTo>
                <a:cubicBezTo>
                  <a:pt x="1508521" y="2190347"/>
                  <a:pt x="1540413" y="2193328"/>
                  <a:pt x="1571597" y="2198885"/>
                </a:cubicBezTo>
                <a:cubicBezTo>
                  <a:pt x="1577173" y="2198466"/>
                  <a:pt x="1582501" y="2199414"/>
                  <a:pt x="1587809" y="2200424"/>
                </a:cubicBezTo>
                <a:lnTo>
                  <a:pt x="1587926" y="2201572"/>
                </a:lnTo>
                <a:cubicBezTo>
                  <a:pt x="1946777" y="2260970"/>
                  <a:pt x="2227816" y="2541747"/>
                  <a:pt x="2278092" y="2894613"/>
                </a:cubicBezTo>
                <a:cubicBezTo>
                  <a:pt x="2278260" y="2894666"/>
                  <a:pt x="2278429" y="2894671"/>
                  <a:pt x="2278598" y="2894676"/>
                </a:cubicBezTo>
                <a:lnTo>
                  <a:pt x="2279138" y="2901366"/>
                </a:lnTo>
                <a:cubicBezTo>
                  <a:pt x="2284195" y="2931610"/>
                  <a:pt x="2286644" y="2962495"/>
                  <a:pt x="2286602" y="2993823"/>
                </a:cubicBezTo>
                <a:cubicBezTo>
                  <a:pt x="2287914" y="2999453"/>
                  <a:pt x="2287973" y="3005122"/>
                  <a:pt x="2287973" y="3010804"/>
                </a:cubicBezTo>
                <a:cubicBezTo>
                  <a:pt x="2287973" y="3014626"/>
                  <a:pt x="2287946" y="3018442"/>
                  <a:pt x="2287380" y="3022244"/>
                </a:cubicBezTo>
                <a:lnTo>
                  <a:pt x="2286881" y="3022211"/>
                </a:lnTo>
                <a:lnTo>
                  <a:pt x="2286855" y="3022706"/>
                </a:lnTo>
                <a:lnTo>
                  <a:pt x="2269736" y="3021080"/>
                </a:lnTo>
                <a:cubicBezTo>
                  <a:pt x="2237362" y="3020553"/>
                  <a:pt x="2205482" y="3017572"/>
                  <a:pt x="2174310" y="3012018"/>
                </a:cubicBezTo>
                <a:cubicBezTo>
                  <a:pt x="2168733" y="3012437"/>
                  <a:pt x="2163404" y="3011489"/>
                  <a:pt x="2158093" y="3010478"/>
                </a:cubicBezTo>
                <a:lnTo>
                  <a:pt x="2157977" y="3009330"/>
                </a:lnTo>
                <a:cubicBezTo>
                  <a:pt x="1799126" y="2949931"/>
                  <a:pt x="1518087" y="2669154"/>
                  <a:pt x="1467811" y="2316289"/>
                </a:cubicBezTo>
                <a:cubicBezTo>
                  <a:pt x="1467644" y="2316236"/>
                  <a:pt x="1467475" y="2316231"/>
                  <a:pt x="1467306" y="2316226"/>
                </a:cubicBezTo>
                <a:lnTo>
                  <a:pt x="1466767" y="2309550"/>
                </a:lnTo>
                <a:cubicBezTo>
                  <a:pt x="1461709" y="2279300"/>
                  <a:pt x="1459258" y="2248409"/>
                  <a:pt x="1459300" y="2217074"/>
                </a:cubicBezTo>
                <a:cubicBezTo>
                  <a:pt x="1457988" y="2211446"/>
                  <a:pt x="1457930" y="2205779"/>
                  <a:pt x="1457930" y="2200098"/>
                </a:cubicBezTo>
                <a:close/>
                <a:moveTo>
                  <a:pt x="1457930" y="3896923"/>
                </a:moveTo>
                <a:lnTo>
                  <a:pt x="1458524" y="3885483"/>
                </a:lnTo>
                <a:lnTo>
                  <a:pt x="1459022" y="3885516"/>
                </a:lnTo>
                <a:lnTo>
                  <a:pt x="1459048" y="3885022"/>
                </a:lnTo>
                <a:lnTo>
                  <a:pt x="1476135" y="3886645"/>
                </a:lnTo>
                <a:cubicBezTo>
                  <a:pt x="1508521" y="3887172"/>
                  <a:pt x="1540413" y="3890153"/>
                  <a:pt x="1571597" y="3895710"/>
                </a:cubicBezTo>
                <a:cubicBezTo>
                  <a:pt x="1577173" y="3895291"/>
                  <a:pt x="1582501" y="3896239"/>
                  <a:pt x="1587809" y="3897249"/>
                </a:cubicBezTo>
                <a:lnTo>
                  <a:pt x="1587926" y="3898397"/>
                </a:lnTo>
                <a:cubicBezTo>
                  <a:pt x="1821986" y="3937139"/>
                  <a:pt x="2022942" y="4070062"/>
                  <a:pt x="2148179" y="4255797"/>
                </a:cubicBezTo>
                <a:lnTo>
                  <a:pt x="2176624" y="4305008"/>
                </a:lnTo>
                <a:lnTo>
                  <a:pt x="2025574" y="4305008"/>
                </a:lnTo>
                <a:lnTo>
                  <a:pt x="1973451" y="4241205"/>
                </a:lnTo>
                <a:cubicBezTo>
                  <a:pt x="1876755" y="4136681"/>
                  <a:pt x="1747549" y="4061285"/>
                  <a:pt x="1601297" y="4029853"/>
                </a:cubicBezTo>
                <a:cubicBezTo>
                  <a:pt x="1618544" y="4117553"/>
                  <a:pt x="1652724" y="4199373"/>
                  <a:pt x="1700478" y="4271827"/>
                </a:cubicBezTo>
                <a:lnTo>
                  <a:pt x="1727160" y="4305008"/>
                </a:lnTo>
                <a:lnTo>
                  <a:pt x="1573050" y="4305008"/>
                </a:lnTo>
                <a:lnTo>
                  <a:pt x="1542929" y="4254710"/>
                </a:lnTo>
                <a:cubicBezTo>
                  <a:pt x="1505726" y="4179889"/>
                  <a:pt x="1479994" y="4098618"/>
                  <a:pt x="1467811" y="4013114"/>
                </a:cubicBezTo>
                <a:cubicBezTo>
                  <a:pt x="1467644" y="4013061"/>
                  <a:pt x="1467475" y="4013056"/>
                  <a:pt x="1467306" y="4013051"/>
                </a:cubicBezTo>
                <a:lnTo>
                  <a:pt x="1466767" y="4006375"/>
                </a:lnTo>
                <a:cubicBezTo>
                  <a:pt x="1461709" y="3976125"/>
                  <a:pt x="1459258" y="3945234"/>
                  <a:pt x="1459300" y="3913899"/>
                </a:cubicBezTo>
                <a:cubicBezTo>
                  <a:pt x="1457988" y="3908271"/>
                  <a:pt x="1457930" y="3902604"/>
                  <a:pt x="1457930" y="3896923"/>
                </a:cubicBezTo>
                <a:close/>
                <a:moveTo>
                  <a:pt x="1457928" y="469318"/>
                </a:moveTo>
                <a:cubicBezTo>
                  <a:pt x="1457928" y="463681"/>
                  <a:pt x="1457986" y="458057"/>
                  <a:pt x="1459298" y="452471"/>
                </a:cubicBezTo>
                <a:cubicBezTo>
                  <a:pt x="1459256" y="421389"/>
                  <a:pt x="1461706" y="390746"/>
                  <a:pt x="1466762" y="360740"/>
                </a:cubicBezTo>
                <a:lnTo>
                  <a:pt x="1467303" y="354103"/>
                </a:lnTo>
                <a:cubicBezTo>
                  <a:pt x="1467471" y="354098"/>
                  <a:pt x="1467641" y="354093"/>
                  <a:pt x="1467808" y="354040"/>
                </a:cubicBezTo>
                <a:cubicBezTo>
                  <a:pt x="1480960" y="262463"/>
                  <a:pt x="1509901" y="175780"/>
                  <a:pt x="1552022" y="96778"/>
                </a:cubicBezTo>
                <a:lnTo>
                  <a:pt x="1614656" y="0"/>
                </a:lnTo>
                <a:lnTo>
                  <a:pt x="1783031" y="0"/>
                </a:lnTo>
                <a:lnTo>
                  <a:pt x="1714803" y="76659"/>
                </a:lnTo>
                <a:cubicBezTo>
                  <a:pt x="1659536" y="153496"/>
                  <a:pt x="1620221" y="241952"/>
                  <a:pt x="1601295" y="337433"/>
                </a:cubicBezTo>
                <a:cubicBezTo>
                  <a:pt x="1784335" y="298404"/>
                  <a:pt x="1940676" y="191052"/>
                  <a:pt x="2040269" y="44350"/>
                </a:cubicBezTo>
                <a:lnTo>
                  <a:pt x="2062497" y="0"/>
                </a:lnTo>
                <a:lnTo>
                  <a:pt x="2211135" y="0"/>
                </a:lnTo>
                <a:lnTo>
                  <a:pt x="2159296" y="95636"/>
                </a:lnTo>
                <a:cubicBezTo>
                  <a:pt x="2035522" y="289169"/>
                  <a:pt x="1829330" y="428211"/>
                  <a:pt x="1587923" y="467856"/>
                </a:cubicBezTo>
                <a:lnTo>
                  <a:pt x="1587807" y="468995"/>
                </a:lnTo>
                <a:cubicBezTo>
                  <a:pt x="1582497" y="469998"/>
                  <a:pt x="1577168" y="470939"/>
                  <a:pt x="1571591" y="470523"/>
                </a:cubicBezTo>
                <a:cubicBezTo>
                  <a:pt x="1540419" y="476033"/>
                  <a:pt x="1508538" y="478991"/>
                  <a:pt x="1476164" y="479514"/>
                </a:cubicBezTo>
                <a:lnTo>
                  <a:pt x="1459046" y="481127"/>
                </a:lnTo>
                <a:lnTo>
                  <a:pt x="1459020" y="480636"/>
                </a:lnTo>
                <a:lnTo>
                  <a:pt x="1458521" y="480669"/>
                </a:lnTo>
                <a:cubicBezTo>
                  <a:pt x="1457955" y="476896"/>
                  <a:pt x="1457928" y="473110"/>
                  <a:pt x="1457928" y="469318"/>
                </a:cubicBezTo>
                <a:close/>
                <a:moveTo>
                  <a:pt x="1457928" y="2166144"/>
                </a:moveTo>
                <a:cubicBezTo>
                  <a:pt x="1457928" y="2160506"/>
                  <a:pt x="1457986" y="2154882"/>
                  <a:pt x="1459298" y="2149296"/>
                </a:cubicBezTo>
                <a:cubicBezTo>
                  <a:pt x="1459256" y="2118214"/>
                  <a:pt x="1461706" y="2087572"/>
                  <a:pt x="1466762" y="2057565"/>
                </a:cubicBezTo>
                <a:lnTo>
                  <a:pt x="1467303" y="2050928"/>
                </a:lnTo>
                <a:cubicBezTo>
                  <a:pt x="1467471" y="2050923"/>
                  <a:pt x="1467641" y="2050918"/>
                  <a:pt x="1467808" y="2050865"/>
                </a:cubicBezTo>
                <a:cubicBezTo>
                  <a:pt x="1518085" y="1700770"/>
                  <a:pt x="1799124" y="1422199"/>
                  <a:pt x="2157974" y="1363267"/>
                </a:cubicBezTo>
                <a:lnTo>
                  <a:pt x="2158091" y="1362128"/>
                </a:lnTo>
                <a:cubicBezTo>
                  <a:pt x="2163400" y="1361126"/>
                  <a:pt x="2168728" y="1360185"/>
                  <a:pt x="2174304" y="1360601"/>
                </a:cubicBezTo>
                <a:cubicBezTo>
                  <a:pt x="2205487" y="1355088"/>
                  <a:pt x="2237380" y="1352130"/>
                  <a:pt x="2269765" y="1351607"/>
                </a:cubicBezTo>
                <a:lnTo>
                  <a:pt x="2286853" y="1349997"/>
                </a:lnTo>
                <a:lnTo>
                  <a:pt x="2286879" y="1350487"/>
                </a:lnTo>
                <a:lnTo>
                  <a:pt x="2287377" y="1350455"/>
                </a:lnTo>
                <a:lnTo>
                  <a:pt x="2287971" y="1361805"/>
                </a:lnTo>
                <a:cubicBezTo>
                  <a:pt x="2287971" y="1367441"/>
                  <a:pt x="2287912" y="1373063"/>
                  <a:pt x="2286600" y="1378647"/>
                </a:cubicBezTo>
                <a:cubicBezTo>
                  <a:pt x="2286642" y="1409736"/>
                  <a:pt x="2284192" y="1440385"/>
                  <a:pt x="2279133" y="1470397"/>
                </a:cubicBezTo>
                <a:lnTo>
                  <a:pt x="2278595" y="1477021"/>
                </a:lnTo>
                <a:cubicBezTo>
                  <a:pt x="2278425" y="1477026"/>
                  <a:pt x="2278257" y="1477030"/>
                  <a:pt x="2278089" y="1477083"/>
                </a:cubicBezTo>
                <a:cubicBezTo>
                  <a:pt x="2227814" y="1827177"/>
                  <a:pt x="1946775" y="2105749"/>
                  <a:pt x="1587923" y="2164681"/>
                </a:cubicBezTo>
                <a:lnTo>
                  <a:pt x="1587807" y="2165820"/>
                </a:lnTo>
                <a:cubicBezTo>
                  <a:pt x="1582497" y="2166823"/>
                  <a:pt x="1577168" y="2167764"/>
                  <a:pt x="1571591" y="2167348"/>
                </a:cubicBezTo>
                <a:cubicBezTo>
                  <a:pt x="1540419" y="2172858"/>
                  <a:pt x="1508538" y="2175816"/>
                  <a:pt x="1476164" y="2176339"/>
                </a:cubicBezTo>
                <a:lnTo>
                  <a:pt x="1459046" y="2177952"/>
                </a:lnTo>
                <a:lnTo>
                  <a:pt x="1459020" y="2177461"/>
                </a:lnTo>
                <a:lnTo>
                  <a:pt x="1458521" y="2177494"/>
                </a:lnTo>
                <a:cubicBezTo>
                  <a:pt x="1457955" y="2173722"/>
                  <a:pt x="1457928" y="2169936"/>
                  <a:pt x="1457928" y="2166144"/>
                </a:cubicBezTo>
                <a:close/>
                <a:moveTo>
                  <a:pt x="1457928" y="3862969"/>
                </a:moveTo>
                <a:cubicBezTo>
                  <a:pt x="1457928" y="3857331"/>
                  <a:pt x="1457986" y="3851707"/>
                  <a:pt x="1459298" y="3846121"/>
                </a:cubicBezTo>
                <a:cubicBezTo>
                  <a:pt x="1459256" y="3815039"/>
                  <a:pt x="1461706" y="3784397"/>
                  <a:pt x="1466762" y="3754390"/>
                </a:cubicBezTo>
                <a:lnTo>
                  <a:pt x="1467303" y="3747753"/>
                </a:lnTo>
                <a:cubicBezTo>
                  <a:pt x="1467471" y="3747748"/>
                  <a:pt x="1467641" y="3747743"/>
                  <a:pt x="1467808" y="3747690"/>
                </a:cubicBezTo>
                <a:cubicBezTo>
                  <a:pt x="1518085" y="3397595"/>
                  <a:pt x="1799124" y="3119024"/>
                  <a:pt x="2157974" y="3060092"/>
                </a:cubicBezTo>
                <a:lnTo>
                  <a:pt x="2158091" y="3058953"/>
                </a:lnTo>
                <a:cubicBezTo>
                  <a:pt x="2163400" y="3057951"/>
                  <a:pt x="2168728" y="3057010"/>
                  <a:pt x="2174304" y="3057426"/>
                </a:cubicBezTo>
                <a:cubicBezTo>
                  <a:pt x="2205487" y="3051913"/>
                  <a:pt x="2237380" y="3048955"/>
                  <a:pt x="2269765" y="3048432"/>
                </a:cubicBezTo>
                <a:lnTo>
                  <a:pt x="2286853" y="3046822"/>
                </a:lnTo>
                <a:lnTo>
                  <a:pt x="2286879" y="3047312"/>
                </a:lnTo>
                <a:lnTo>
                  <a:pt x="2287377" y="3047280"/>
                </a:lnTo>
                <a:lnTo>
                  <a:pt x="2287971" y="3058630"/>
                </a:lnTo>
                <a:cubicBezTo>
                  <a:pt x="2287971" y="3064266"/>
                  <a:pt x="2287912" y="3069889"/>
                  <a:pt x="2286600" y="3075472"/>
                </a:cubicBezTo>
                <a:cubicBezTo>
                  <a:pt x="2286642" y="3106561"/>
                  <a:pt x="2284192" y="3137210"/>
                  <a:pt x="2279133" y="3167222"/>
                </a:cubicBezTo>
                <a:lnTo>
                  <a:pt x="2278595" y="3173846"/>
                </a:lnTo>
                <a:cubicBezTo>
                  <a:pt x="2278425" y="3173851"/>
                  <a:pt x="2278257" y="3173856"/>
                  <a:pt x="2278089" y="3173908"/>
                </a:cubicBezTo>
                <a:cubicBezTo>
                  <a:pt x="2227814" y="3524002"/>
                  <a:pt x="1946775" y="3802574"/>
                  <a:pt x="1587923" y="3861506"/>
                </a:cubicBezTo>
                <a:lnTo>
                  <a:pt x="1587807" y="3862645"/>
                </a:lnTo>
                <a:cubicBezTo>
                  <a:pt x="1582497" y="3863648"/>
                  <a:pt x="1577168" y="3864589"/>
                  <a:pt x="1571591" y="3864173"/>
                </a:cubicBezTo>
                <a:cubicBezTo>
                  <a:pt x="1540419" y="3869683"/>
                  <a:pt x="1508538" y="3872641"/>
                  <a:pt x="1476164" y="3873164"/>
                </a:cubicBezTo>
                <a:lnTo>
                  <a:pt x="1459046" y="3874777"/>
                </a:lnTo>
                <a:lnTo>
                  <a:pt x="1459020" y="3874286"/>
                </a:lnTo>
                <a:lnTo>
                  <a:pt x="1458521" y="3874319"/>
                </a:lnTo>
                <a:cubicBezTo>
                  <a:pt x="1457955" y="3870547"/>
                  <a:pt x="1457928" y="3866761"/>
                  <a:pt x="1457928" y="3862969"/>
                </a:cubicBezTo>
                <a:close/>
                <a:moveTo>
                  <a:pt x="750739" y="1181049"/>
                </a:moveTo>
                <a:cubicBezTo>
                  <a:pt x="1025929" y="1121906"/>
                  <a:pt x="1240772" y="907109"/>
                  <a:pt x="1294048" y="636203"/>
                </a:cubicBezTo>
                <a:cubicBezTo>
                  <a:pt x="1018858" y="695346"/>
                  <a:pt x="804014" y="910143"/>
                  <a:pt x="750739" y="1181049"/>
                </a:cubicBezTo>
                <a:close/>
                <a:moveTo>
                  <a:pt x="750739" y="1493690"/>
                </a:moveTo>
                <a:cubicBezTo>
                  <a:pt x="804015" y="1762469"/>
                  <a:pt x="1018858" y="1975579"/>
                  <a:pt x="1294048" y="2034258"/>
                </a:cubicBezTo>
                <a:cubicBezTo>
                  <a:pt x="1240773" y="1765479"/>
                  <a:pt x="1025929" y="1552369"/>
                  <a:pt x="750739" y="1493690"/>
                </a:cubicBezTo>
                <a:close/>
                <a:moveTo>
                  <a:pt x="750739" y="2877874"/>
                </a:moveTo>
                <a:cubicBezTo>
                  <a:pt x="1025929" y="2818731"/>
                  <a:pt x="1240772" y="2603934"/>
                  <a:pt x="1294048" y="2333028"/>
                </a:cubicBezTo>
                <a:cubicBezTo>
                  <a:pt x="1018858" y="2392171"/>
                  <a:pt x="804014" y="2606968"/>
                  <a:pt x="750739" y="2877874"/>
                </a:cubicBezTo>
                <a:close/>
                <a:moveTo>
                  <a:pt x="750739" y="3190516"/>
                </a:moveTo>
                <a:cubicBezTo>
                  <a:pt x="804015" y="3459294"/>
                  <a:pt x="1018858" y="3672404"/>
                  <a:pt x="1294048" y="3731083"/>
                </a:cubicBezTo>
                <a:cubicBezTo>
                  <a:pt x="1240773" y="3462304"/>
                  <a:pt x="1025929" y="3249194"/>
                  <a:pt x="750739" y="3190516"/>
                </a:cubicBezTo>
                <a:close/>
                <a:moveTo>
                  <a:pt x="718720" y="4305008"/>
                </a:moveTo>
                <a:lnTo>
                  <a:pt x="747165" y="4255797"/>
                </a:lnTo>
                <a:cubicBezTo>
                  <a:pt x="872402" y="4070062"/>
                  <a:pt x="1073359" y="3937139"/>
                  <a:pt x="1307418" y="3898397"/>
                </a:cubicBezTo>
                <a:lnTo>
                  <a:pt x="1307535" y="3897249"/>
                </a:lnTo>
                <a:cubicBezTo>
                  <a:pt x="1312844" y="3896239"/>
                  <a:pt x="1318172" y="3895291"/>
                  <a:pt x="1323748" y="3895710"/>
                </a:cubicBezTo>
                <a:cubicBezTo>
                  <a:pt x="1354931" y="3890153"/>
                  <a:pt x="1386824" y="3887172"/>
                  <a:pt x="1419209" y="3886645"/>
                </a:cubicBezTo>
                <a:lnTo>
                  <a:pt x="1436297" y="3885022"/>
                </a:lnTo>
                <a:lnTo>
                  <a:pt x="1436323" y="3885516"/>
                </a:lnTo>
                <a:lnTo>
                  <a:pt x="1436821" y="3885483"/>
                </a:lnTo>
                <a:lnTo>
                  <a:pt x="1437415" y="3896923"/>
                </a:lnTo>
                <a:cubicBezTo>
                  <a:pt x="1437415" y="3902604"/>
                  <a:pt x="1437356" y="3908271"/>
                  <a:pt x="1436044" y="3913899"/>
                </a:cubicBezTo>
                <a:cubicBezTo>
                  <a:pt x="1436086" y="3945234"/>
                  <a:pt x="1433636" y="3976125"/>
                  <a:pt x="1428577" y="4006375"/>
                </a:cubicBezTo>
                <a:lnTo>
                  <a:pt x="1428039" y="4013051"/>
                </a:lnTo>
                <a:cubicBezTo>
                  <a:pt x="1427869" y="4013056"/>
                  <a:pt x="1427701" y="4013061"/>
                  <a:pt x="1427533" y="4013114"/>
                </a:cubicBezTo>
                <a:cubicBezTo>
                  <a:pt x="1415351" y="4098618"/>
                  <a:pt x="1389619" y="4179889"/>
                  <a:pt x="1352416" y="4254710"/>
                </a:cubicBezTo>
                <a:lnTo>
                  <a:pt x="1322295" y="4305008"/>
                </a:lnTo>
                <a:lnTo>
                  <a:pt x="1168185" y="4305008"/>
                </a:lnTo>
                <a:lnTo>
                  <a:pt x="1194867" y="4271827"/>
                </a:lnTo>
                <a:cubicBezTo>
                  <a:pt x="1242622" y="4199373"/>
                  <a:pt x="1276801" y="4117553"/>
                  <a:pt x="1294048" y="4029853"/>
                </a:cubicBezTo>
                <a:cubicBezTo>
                  <a:pt x="1147796" y="4061285"/>
                  <a:pt x="1018589" y="4136681"/>
                  <a:pt x="921894" y="4241205"/>
                </a:cubicBezTo>
                <a:lnTo>
                  <a:pt x="869771" y="4305008"/>
                </a:lnTo>
                <a:close/>
                <a:moveTo>
                  <a:pt x="684209" y="0"/>
                </a:moveTo>
                <a:lnTo>
                  <a:pt x="832847" y="0"/>
                </a:lnTo>
                <a:lnTo>
                  <a:pt x="855075" y="44350"/>
                </a:lnTo>
                <a:cubicBezTo>
                  <a:pt x="954668" y="191053"/>
                  <a:pt x="1111009" y="298404"/>
                  <a:pt x="1294048" y="337433"/>
                </a:cubicBezTo>
                <a:cubicBezTo>
                  <a:pt x="1275123" y="241952"/>
                  <a:pt x="1235808" y="153496"/>
                  <a:pt x="1180541" y="76659"/>
                </a:cubicBezTo>
                <a:lnTo>
                  <a:pt x="1112313" y="0"/>
                </a:lnTo>
                <a:lnTo>
                  <a:pt x="1280688" y="0"/>
                </a:lnTo>
                <a:lnTo>
                  <a:pt x="1343322" y="96778"/>
                </a:lnTo>
                <a:cubicBezTo>
                  <a:pt x="1385443" y="175780"/>
                  <a:pt x="1414383" y="262463"/>
                  <a:pt x="1427534" y="354040"/>
                </a:cubicBezTo>
                <a:cubicBezTo>
                  <a:pt x="1427702" y="354093"/>
                  <a:pt x="1427871" y="354098"/>
                  <a:pt x="1428040" y="354102"/>
                </a:cubicBezTo>
                <a:lnTo>
                  <a:pt x="1428580" y="360740"/>
                </a:lnTo>
                <a:cubicBezTo>
                  <a:pt x="1433637" y="390746"/>
                  <a:pt x="1436086" y="421389"/>
                  <a:pt x="1436044" y="452471"/>
                </a:cubicBezTo>
                <a:cubicBezTo>
                  <a:pt x="1437356" y="458057"/>
                  <a:pt x="1437415" y="463681"/>
                  <a:pt x="1437415" y="469318"/>
                </a:cubicBezTo>
                <a:cubicBezTo>
                  <a:pt x="1437415" y="473111"/>
                  <a:pt x="1437388" y="476896"/>
                  <a:pt x="1436822" y="480669"/>
                </a:cubicBezTo>
                <a:lnTo>
                  <a:pt x="1436323" y="480636"/>
                </a:lnTo>
                <a:lnTo>
                  <a:pt x="1436297" y="481127"/>
                </a:lnTo>
                <a:lnTo>
                  <a:pt x="1419178" y="479514"/>
                </a:lnTo>
                <a:cubicBezTo>
                  <a:pt x="1386804" y="478991"/>
                  <a:pt x="1354924" y="476033"/>
                  <a:pt x="1323752" y="470523"/>
                </a:cubicBezTo>
                <a:cubicBezTo>
                  <a:pt x="1318175" y="470939"/>
                  <a:pt x="1312846" y="469998"/>
                  <a:pt x="1307535" y="468995"/>
                </a:cubicBezTo>
                <a:lnTo>
                  <a:pt x="1307419" y="467856"/>
                </a:lnTo>
                <a:cubicBezTo>
                  <a:pt x="1066014" y="428211"/>
                  <a:pt x="859822" y="289169"/>
                  <a:pt x="736048" y="95636"/>
                </a:cubicBezTo>
                <a:close/>
                <a:moveTo>
                  <a:pt x="607372" y="1313979"/>
                </a:moveTo>
                <a:cubicBezTo>
                  <a:pt x="607372" y="1308297"/>
                  <a:pt x="607430" y="1302628"/>
                  <a:pt x="608742" y="1296998"/>
                </a:cubicBezTo>
                <a:cubicBezTo>
                  <a:pt x="608700" y="1265670"/>
                  <a:pt x="611150" y="1234785"/>
                  <a:pt x="616206" y="1204541"/>
                </a:cubicBezTo>
                <a:lnTo>
                  <a:pt x="616747" y="1197851"/>
                </a:lnTo>
                <a:cubicBezTo>
                  <a:pt x="616915" y="1197846"/>
                  <a:pt x="617085" y="1197841"/>
                  <a:pt x="617252" y="1197788"/>
                </a:cubicBezTo>
                <a:cubicBezTo>
                  <a:pt x="667529" y="844922"/>
                  <a:pt x="948568" y="564145"/>
                  <a:pt x="1307418" y="504747"/>
                </a:cubicBezTo>
                <a:lnTo>
                  <a:pt x="1307535" y="503599"/>
                </a:lnTo>
                <a:cubicBezTo>
                  <a:pt x="1312844" y="502589"/>
                  <a:pt x="1318172" y="501641"/>
                  <a:pt x="1323748" y="502060"/>
                </a:cubicBezTo>
                <a:cubicBezTo>
                  <a:pt x="1354931" y="496503"/>
                  <a:pt x="1386824" y="493522"/>
                  <a:pt x="1419209" y="492995"/>
                </a:cubicBezTo>
                <a:lnTo>
                  <a:pt x="1436297" y="491372"/>
                </a:lnTo>
                <a:lnTo>
                  <a:pt x="1436323" y="491866"/>
                </a:lnTo>
                <a:lnTo>
                  <a:pt x="1436821" y="491833"/>
                </a:lnTo>
                <a:lnTo>
                  <a:pt x="1437415" y="503273"/>
                </a:lnTo>
                <a:cubicBezTo>
                  <a:pt x="1437415" y="508954"/>
                  <a:pt x="1437356" y="514621"/>
                  <a:pt x="1436044" y="520249"/>
                </a:cubicBezTo>
                <a:cubicBezTo>
                  <a:pt x="1436086" y="551584"/>
                  <a:pt x="1433636" y="582475"/>
                  <a:pt x="1428577" y="612725"/>
                </a:cubicBezTo>
                <a:lnTo>
                  <a:pt x="1428039" y="619401"/>
                </a:lnTo>
                <a:cubicBezTo>
                  <a:pt x="1427869" y="619406"/>
                  <a:pt x="1427701" y="619411"/>
                  <a:pt x="1427533" y="619464"/>
                </a:cubicBezTo>
                <a:cubicBezTo>
                  <a:pt x="1377258" y="972329"/>
                  <a:pt x="1096219" y="1253106"/>
                  <a:pt x="737367" y="1312505"/>
                </a:cubicBezTo>
                <a:lnTo>
                  <a:pt x="737251" y="1313653"/>
                </a:lnTo>
                <a:cubicBezTo>
                  <a:pt x="731941" y="1314664"/>
                  <a:pt x="726612" y="1315612"/>
                  <a:pt x="721035" y="1315193"/>
                </a:cubicBezTo>
                <a:cubicBezTo>
                  <a:pt x="689863" y="1320747"/>
                  <a:pt x="657982" y="1323728"/>
                  <a:pt x="625608" y="1324255"/>
                </a:cubicBezTo>
                <a:lnTo>
                  <a:pt x="608490" y="1325881"/>
                </a:lnTo>
                <a:lnTo>
                  <a:pt x="608464" y="1325386"/>
                </a:lnTo>
                <a:lnTo>
                  <a:pt x="607965" y="1325419"/>
                </a:lnTo>
                <a:cubicBezTo>
                  <a:pt x="607399" y="1321617"/>
                  <a:pt x="607372" y="1317801"/>
                  <a:pt x="607372" y="1313979"/>
                </a:cubicBezTo>
                <a:close/>
                <a:moveTo>
                  <a:pt x="607372" y="1361805"/>
                </a:moveTo>
                <a:lnTo>
                  <a:pt x="607966" y="1350455"/>
                </a:lnTo>
                <a:lnTo>
                  <a:pt x="608464" y="1350487"/>
                </a:lnTo>
                <a:lnTo>
                  <a:pt x="608490" y="1349997"/>
                </a:lnTo>
                <a:lnTo>
                  <a:pt x="625577" y="1351607"/>
                </a:lnTo>
                <a:cubicBezTo>
                  <a:pt x="657963" y="1352130"/>
                  <a:pt x="689855" y="1355088"/>
                  <a:pt x="721039" y="1360601"/>
                </a:cubicBezTo>
                <a:cubicBezTo>
                  <a:pt x="726615" y="1360185"/>
                  <a:pt x="731943" y="1361126"/>
                  <a:pt x="737251" y="1362128"/>
                </a:cubicBezTo>
                <a:lnTo>
                  <a:pt x="737368" y="1363267"/>
                </a:lnTo>
                <a:cubicBezTo>
                  <a:pt x="1096219" y="1422199"/>
                  <a:pt x="1377258" y="1700770"/>
                  <a:pt x="1427534" y="2050865"/>
                </a:cubicBezTo>
                <a:cubicBezTo>
                  <a:pt x="1427702" y="2050918"/>
                  <a:pt x="1427871" y="2050923"/>
                  <a:pt x="1428040" y="2050928"/>
                </a:cubicBezTo>
                <a:lnTo>
                  <a:pt x="1428580" y="2057565"/>
                </a:lnTo>
                <a:cubicBezTo>
                  <a:pt x="1433637" y="2087572"/>
                  <a:pt x="1436086" y="2118214"/>
                  <a:pt x="1436044" y="2149296"/>
                </a:cubicBezTo>
                <a:cubicBezTo>
                  <a:pt x="1437356" y="2154882"/>
                  <a:pt x="1437415" y="2160506"/>
                  <a:pt x="1437415" y="2166144"/>
                </a:cubicBezTo>
                <a:cubicBezTo>
                  <a:pt x="1437415" y="2169936"/>
                  <a:pt x="1437388" y="2173722"/>
                  <a:pt x="1436822" y="2177494"/>
                </a:cubicBezTo>
                <a:lnTo>
                  <a:pt x="1436323" y="2177461"/>
                </a:lnTo>
                <a:lnTo>
                  <a:pt x="1436297" y="2177952"/>
                </a:lnTo>
                <a:lnTo>
                  <a:pt x="1419178" y="2176339"/>
                </a:lnTo>
                <a:cubicBezTo>
                  <a:pt x="1386804" y="2175816"/>
                  <a:pt x="1354924" y="2172858"/>
                  <a:pt x="1323752" y="2167348"/>
                </a:cubicBezTo>
                <a:cubicBezTo>
                  <a:pt x="1318175" y="2167764"/>
                  <a:pt x="1312846" y="2166823"/>
                  <a:pt x="1307535" y="2165820"/>
                </a:cubicBezTo>
                <a:lnTo>
                  <a:pt x="1307419" y="2164681"/>
                </a:lnTo>
                <a:cubicBezTo>
                  <a:pt x="948568" y="2105749"/>
                  <a:pt x="667529" y="1827177"/>
                  <a:pt x="617253" y="1477083"/>
                </a:cubicBezTo>
                <a:cubicBezTo>
                  <a:pt x="617086" y="1477030"/>
                  <a:pt x="616917" y="1477026"/>
                  <a:pt x="616748" y="1477021"/>
                </a:cubicBezTo>
                <a:lnTo>
                  <a:pt x="616209" y="1470397"/>
                </a:lnTo>
                <a:cubicBezTo>
                  <a:pt x="611151" y="1440385"/>
                  <a:pt x="608700" y="1409736"/>
                  <a:pt x="608742" y="1378647"/>
                </a:cubicBezTo>
                <a:cubicBezTo>
                  <a:pt x="607430" y="1373063"/>
                  <a:pt x="607372" y="1367441"/>
                  <a:pt x="607372" y="1361805"/>
                </a:cubicBezTo>
                <a:close/>
                <a:moveTo>
                  <a:pt x="607372" y="3010804"/>
                </a:moveTo>
                <a:cubicBezTo>
                  <a:pt x="607372" y="3005122"/>
                  <a:pt x="607430" y="2999453"/>
                  <a:pt x="608742" y="2993823"/>
                </a:cubicBezTo>
                <a:cubicBezTo>
                  <a:pt x="608700" y="2962495"/>
                  <a:pt x="611150" y="2931610"/>
                  <a:pt x="616206" y="2901366"/>
                </a:cubicBezTo>
                <a:lnTo>
                  <a:pt x="616747" y="2894676"/>
                </a:lnTo>
                <a:cubicBezTo>
                  <a:pt x="616915" y="2894671"/>
                  <a:pt x="617085" y="2894666"/>
                  <a:pt x="617252" y="2894613"/>
                </a:cubicBezTo>
                <a:cubicBezTo>
                  <a:pt x="667529" y="2541747"/>
                  <a:pt x="948568" y="2260970"/>
                  <a:pt x="1307418" y="2201572"/>
                </a:cubicBezTo>
                <a:lnTo>
                  <a:pt x="1307535" y="2200424"/>
                </a:lnTo>
                <a:cubicBezTo>
                  <a:pt x="1312844" y="2199414"/>
                  <a:pt x="1318172" y="2198466"/>
                  <a:pt x="1323748" y="2198885"/>
                </a:cubicBezTo>
                <a:cubicBezTo>
                  <a:pt x="1354931" y="2193328"/>
                  <a:pt x="1386824" y="2190347"/>
                  <a:pt x="1419209" y="2189820"/>
                </a:cubicBezTo>
                <a:lnTo>
                  <a:pt x="1436297" y="2188197"/>
                </a:lnTo>
                <a:lnTo>
                  <a:pt x="1436323" y="2188691"/>
                </a:lnTo>
                <a:lnTo>
                  <a:pt x="1436821" y="2188658"/>
                </a:lnTo>
                <a:lnTo>
                  <a:pt x="1437415" y="2200098"/>
                </a:lnTo>
                <a:cubicBezTo>
                  <a:pt x="1437415" y="2205779"/>
                  <a:pt x="1437356" y="2211446"/>
                  <a:pt x="1436044" y="2217074"/>
                </a:cubicBezTo>
                <a:cubicBezTo>
                  <a:pt x="1436086" y="2248409"/>
                  <a:pt x="1433636" y="2279300"/>
                  <a:pt x="1428577" y="2309550"/>
                </a:cubicBezTo>
                <a:lnTo>
                  <a:pt x="1428039" y="2316226"/>
                </a:lnTo>
                <a:cubicBezTo>
                  <a:pt x="1427869" y="2316231"/>
                  <a:pt x="1427701" y="2316236"/>
                  <a:pt x="1427533" y="2316289"/>
                </a:cubicBezTo>
                <a:cubicBezTo>
                  <a:pt x="1377258" y="2669154"/>
                  <a:pt x="1096219" y="2949931"/>
                  <a:pt x="737367" y="3009330"/>
                </a:cubicBezTo>
                <a:lnTo>
                  <a:pt x="737251" y="3010478"/>
                </a:lnTo>
                <a:cubicBezTo>
                  <a:pt x="731941" y="3011489"/>
                  <a:pt x="726612" y="3012437"/>
                  <a:pt x="721035" y="3012018"/>
                </a:cubicBezTo>
                <a:cubicBezTo>
                  <a:pt x="689863" y="3017572"/>
                  <a:pt x="657982" y="3020553"/>
                  <a:pt x="625608" y="3021080"/>
                </a:cubicBezTo>
                <a:lnTo>
                  <a:pt x="608490" y="3022706"/>
                </a:lnTo>
                <a:lnTo>
                  <a:pt x="608464" y="3022211"/>
                </a:lnTo>
                <a:lnTo>
                  <a:pt x="607965" y="3022244"/>
                </a:lnTo>
                <a:cubicBezTo>
                  <a:pt x="607399" y="3018442"/>
                  <a:pt x="607372" y="3014626"/>
                  <a:pt x="607372" y="3010804"/>
                </a:cubicBezTo>
                <a:close/>
                <a:moveTo>
                  <a:pt x="607372" y="3058630"/>
                </a:moveTo>
                <a:lnTo>
                  <a:pt x="607966" y="3047280"/>
                </a:lnTo>
                <a:lnTo>
                  <a:pt x="608464" y="3047312"/>
                </a:lnTo>
                <a:lnTo>
                  <a:pt x="608490" y="3046822"/>
                </a:lnTo>
                <a:lnTo>
                  <a:pt x="625577" y="3048432"/>
                </a:lnTo>
                <a:cubicBezTo>
                  <a:pt x="657963" y="3048955"/>
                  <a:pt x="689855" y="3051913"/>
                  <a:pt x="721039" y="3057426"/>
                </a:cubicBezTo>
                <a:cubicBezTo>
                  <a:pt x="726615" y="3057010"/>
                  <a:pt x="731943" y="3057951"/>
                  <a:pt x="737251" y="3058953"/>
                </a:cubicBezTo>
                <a:lnTo>
                  <a:pt x="737368" y="3060092"/>
                </a:lnTo>
                <a:cubicBezTo>
                  <a:pt x="1096219" y="3119024"/>
                  <a:pt x="1377258" y="3397595"/>
                  <a:pt x="1427534" y="3747690"/>
                </a:cubicBezTo>
                <a:cubicBezTo>
                  <a:pt x="1427702" y="3747743"/>
                  <a:pt x="1427871" y="3747748"/>
                  <a:pt x="1428040" y="3747753"/>
                </a:cubicBezTo>
                <a:lnTo>
                  <a:pt x="1428580" y="3754390"/>
                </a:lnTo>
                <a:cubicBezTo>
                  <a:pt x="1433637" y="3784397"/>
                  <a:pt x="1436086" y="3815039"/>
                  <a:pt x="1436044" y="3846121"/>
                </a:cubicBezTo>
                <a:cubicBezTo>
                  <a:pt x="1437356" y="3851707"/>
                  <a:pt x="1437415" y="3857331"/>
                  <a:pt x="1437415" y="3862969"/>
                </a:cubicBezTo>
                <a:cubicBezTo>
                  <a:pt x="1437415" y="3866761"/>
                  <a:pt x="1437388" y="3870547"/>
                  <a:pt x="1436822" y="3874319"/>
                </a:cubicBezTo>
                <a:lnTo>
                  <a:pt x="1436323" y="3874286"/>
                </a:lnTo>
                <a:lnTo>
                  <a:pt x="1436297" y="3874777"/>
                </a:lnTo>
                <a:lnTo>
                  <a:pt x="1419178" y="3873164"/>
                </a:lnTo>
                <a:cubicBezTo>
                  <a:pt x="1386804" y="3872641"/>
                  <a:pt x="1354924" y="3869683"/>
                  <a:pt x="1323752" y="3864173"/>
                </a:cubicBezTo>
                <a:cubicBezTo>
                  <a:pt x="1318175" y="3864589"/>
                  <a:pt x="1312846" y="3863648"/>
                  <a:pt x="1307535" y="3862645"/>
                </a:cubicBezTo>
                <a:lnTo>
                  <a:pt x="1307419" y="3861506"/>
                </a:lnTo>
                <a:cubicBezTo>
                  <a:pt x="948568" y="3802574"/>
                  <a:pt x="667529" y="3524002"/>
                  <a:pt x="617253" y="3173908"/>
                </a:cubicBezTo>
                <a:cubicBezTo>
                  <a:pt x="617086" y="3173856"/>
                  <a:pt x="616917" y="3173851"/>
                  <a:pt x="616748" y="3173846"/>
                </a:cubicBezTo>
                <a:lnTo>
                  <a:pt x="616209" y="3167222"/>
                </a:lnTo>
                <a:cubicBezTo>
                  <a:pt x="611151" y="3137210"/>
                  <a:pt x="608700" y="3106561"/>
                  <a:pt x="608742" y="3075472"/>
                </a:cubicBezTo>
                <a:cubicBezTo>
                  <a:pt x="607430" y="3069889"/>
                  <a:pt x="607372" y="3064266"/>
                  <a:pt x="607372" y="3058630"/>
                </a:cubicBezTo>
                <a:close/>
                <a:moveTo>
                  <a:pt x="0" y="116373"/>
                </a:moveTo>
                <a:lnTo>
                  <a:pt x="0" y="0"/>
                </a:lnTo>
                <a:lnTo>
                  <a:pt x="90880" y="0"/>
                </a:lnTo>
                <a:lnTo>
                  <a:pt x="22652" y="76659"/>
                </a:lnTo>
                <a:close/>
                <a:moveTo>
                  <a:pt x="0" y="443121"/>
                </a:moveTo>
                <a:lnTo>
                  <a:pt x="0" y="311637"/>
                </a:lnTo>
                <a:lnTo>
                  <a:pt x="82171" y="276703"/>
                </a:lnTo>
                <a:cubicBezTo>
                  <a:pt x="190106" y="222464"/>
                  <a:pt x="281723" y="142152"/>
                  <a:pt x="348118" y="44350"/>
                </a:cubicBezTo>
                <a:lnTo>
                  <a:pt x="370347" y="0"/>
                </a:lnTo>
                <a:lnTo>
                  <a:pt x="518984" y="0"/>
                </a:lnTo>
                <a:lnTo>
                  <a:pt x="467145" y="95636"/>
                </a:lnTo>
                <a:cubicBezTo>
                  <a:pt x="364000" y="256913"/>
                  <a:pt x="203621" y="380350"/>
                  <a:pt x="13323" y="439959"/>
                </a:cubicBezTo>
                <a:close/>
                <a:moveTo>
                  <a:pt x="0" y="1070142"/>
                </a:moveTo>
                <a:lnTo>
                  <a:pt x="0" y="862064"/>
                </a:lnTo>
                <a:lnTo>
                  <a:pt x="31905" y="912052"/>
                </a:lnTo>
                <a:cubicBezTo>
                  <a:pt x="132041" y="1046318"/>
                  <a:pt x="280461" y="1144085"/>
                  <a:pt x="452455" y="1181049"/>
                </a:cubicBezTo>
                <a:cubicBezTo>
                  <a:pt x="405840" y="944006"/>
                  <a:pt x="235523" y="749922"/>
                  <a:pt x="9316" y="665484"/>
                </a:cubicBezTo>
                <a:lnTo>
                  <a:pt x="0" y="662760"/>
                </a:lnTo>
                <a:lnTo>
                  <a:pt x="0" y="530567"/>
                </a:lnTo>
                <a:lnTo>
                  <a:pt x="26399" y="537107"/>
                </a:lnTo>
                <a:cubicBezTo>
                  <a:pt x="321280" y="635466"/>
                  <a:pt x="541950" y="889030"/>
                  <a:pt x="585941" y="1197788"/>
                </a:cubicBezTo>
                <a:cubicBezTo>
                  <a:pt x="586109" y="1197841"/>
                  <a:pt x="586278" y="1197846"/>
                  <a:pt x="586447" y="1197851"/>
                </a:cubicBezTo>
                <a:lnTo>
                  <a:pt x="586987" y="1204541"/>
                </a:lnTo>
                <a:cubicBezTo>
                  <a:pt x="592044" y="1234785"/>
                  <a:pt x="594493" y="1265670"/>
                  <a:pt x="594451" y="1296998"/>
                </a:cubicBezTo>
                <a:cubicBezTo>
                  <a:pt x="595763" y="1302628"/>
                  <a:pt x="595822" y="1308297"/>
                  <a:pt x="595822" y="1313979"/>
                </a:cubicBezTo>
                <a:cubicBezTo>
                  <a:pt x="595822" y="1317801"/>
                  <a:pt x="595795" y="1321617"/>
                  <a:pt x="595229" y="1325419"/>
                </a:cubicBezTo>
                <a:lnTo>
                  <a:pt x="594730" y="1325386"/>
                </a:lnTo>
                <a:lnTo>
                  <a:pt x="594704" y="1325881"/>
                </a:lnTo>
                <a:lnTo>
                  <a:pt x="577585" y="1324255"/>
                </a:lnTo>
                <a:cubicBezTo>
                  <a:pt x="545211" y="1323728"/>
                  <a:pt x="513331" y="1320747"/>
                  <a:pt x="482159" y="1315193"/>
                </a:cubicBezTo>
                <a:cubicBezTo>
                  <a:pt x="476582" y="1315612"/>
                  <a:pt x="471253" y="1314664"/>
                  <a:pt x="465942" y="1313653"/>
                </a:cubicBezTo>
                <a:lnTo>
                  <a:pt x="465826" y="1312505"/>
                </a:lnTo>
                <a:cubicBezTo>
                  <a:pt x="286401" y="1282806"/>
                  <a:pt x="126428" y="1197762"/>
                  <a:pt x="5028" y="1076034"/>
                </a:cubicBezTo>
                <a:close/>
                <a:moveTo>
                  <a:pt x="0" y="2139063"/>
                </a:moveTo>
                <a:lnTo>
                  <a:pt x="0" y="2007909"/>
                </a:lnTo>
                <a:lnTo>
                  <a:pt x="9314" y="2005207"/>
                </a:lnTo>
                <a:cubicBezTo>
                  <a:pt x="235521" y="1921432"/>
                  <a:pt x="405837" y="1728872"/>
                  <a:pt x="452453" y="1493690"/>
                </a:cubicBezTo>
                <a:cubicBezTo>
                  <a:pt x="280459" y="1530364"/>
                  <a:pt x="132038" y="1627363"/>
                  <a:pt x="31903" y="1760575"/>
                </a:cubicBezTo>
                <a:lnTo>
                  <a:pt x="0" y="1810167"/>
                </a:lnTo>
                <a:lnTo>
                  <a:pt x="0" y="1603724"/>
                </a:lnTo>
                <a:lnTo>
                  <a:pt x="5025" y="1597880"/>
                </a:lnTo>
                <a:cubicBezTo>
                  <a:pt x="126426" y="1477109"/>
                  <a:pt x="286398" y="1392733"/>
                  <a:pt x="465823" y="1363267"/>
                </a:cubicBezTo>
                <a:lnTo>
                  <a:pt x="465940" y="1362128"/>
                </a:lnTo>
                <a:cubicBezTo>
                  <a:pt x="471249" y="1361126"/>
                  <a:pt x="476577" y="1360185"/>
                  <a:pt x="482153" y="1360601"/>
                </a:cubicBezTo>
                <a:cubicBezTo>
                  <a:pt x="513336" y="1355088"/>
                  <a:pt x="545229" y="1352130"/>
                  <a:pt x="577614" y="1351607"/>
                </a:cubicBezTo>
                <a:lnTo>
                  <a:pt x="594702" y="1349997"/>
                </a:lnTo>
                <a:lnTo>
                  <a:pt x="594728" y="1350487"/>
                </a:lnTo>
                <a:lnTo>
                  <a:pt x="595226" y="1350455"/>
                </a:lnTo>
                <a:lnTo>
                  <a:pt x="595820" y="1361805"/>
                </a:lnTo>
                <a:cubicBezTo>
                  <a:pt x="595820" y="1367441"/>
                  <a:pt x="595761" y="1373063"/>
                  <a:pt x="594449" y="1378647"/>
                </a:cubicBezTo>
                <a:cubicBezTo>
                  <a:pt x="594491" y="1409736"/>
                  <a:pt x="592041" y="1440385"/>
                  <a:pt x="586982" y="1470397"/>
                </a:cubicBezTo>
                <a:lnTo>
                  <a:pt x="586444" y="1477021"/>
                </a:lnTo>
                <a:cubicBezTo>
                  <a:pt x="586274" y="1477026"/>
                  <a:pt x="586106" y="1477030"/>
                  <a:pt x="585938" y="1477083"/>
                </a:cubicBezTo>
                <a:cubicBezTo>
                  <a:pt x="541948" y="1783415"/>
                  <a:pt x="321278" y="2034989"/>
                  <a:pt x="26396" y="2132575"/>
                </a:cubicBezTo>
                <a:close/>
                <a:moveTo>
                  <a:pt x="0" y="2766967"/>
                </a:moveTo>
                <a:lnTo>
                  <a:pt x="0" y="2558889"/>
                </a:lnTo>
                <a:lnTo>
                  <a:pt x="31905" y="2608877"/>
                </a:lnTo>
                <a:cubicBezTo>
                  <a:pt x="132041" y="2743143"/>
                  <a:pt x="280461" y="2840910"/>
                  <a:pt x="452455" y="2877874"/>
                </a:cubicBezTo>
                <a:cubicBezTo>
                  <a:pt x="405840" y="2640831"/>
                  <a:pt x="235523" y="2446747"/>
                  <a:pt x="9316" y="2362309"/>
                </a:cubicBezTo>
                <a:lnTo>
                  <a:pt x="0" y="2359585"/>
                </a:lnTo>
                <a:lnTo>
                  <a:pt x="0" y="2227392"/>
                </a:lnTo>
                <a:lnTo>
                  <a:pt x="26399" y="2233932"/>
                </a:lnTo>
                <a:cubicBezTo>
                  <a:pt x="321280" y="2332291"/>
                  <a:pt x="541950" y="2585855"/>
                  <a:pt x="585941" y="2894613"/>
                </a:cubicBezTo>
                <a:cubicBezTo>
                  <a:pt x="586109" y="2894666"/>
                  <a:pt x="586278" y="2894671"/>
                  <a:pt x="586447" y="2894676"/>
                </a:cubicBezTo>
                <a:lnTo>
                  <a:pt x="586987" y="2901366"/>
                </a:lnTo>
                <a:cubicBezTo>
                  <a:pt x="592044" y="2931610"/>
                  <a:pt x="594493" y="2962495"/>
                  <a:pt x="594451" y="2993823"/>
                </a:cubicBezTo>
                <a:cubicBezTo>
                  <a:pt x="595763" y="2999453"/>
                  <a:pt x="595822" y="3005122"/>
                  <a:pt x="595822" y="3010804"/>
                </a:cubicBezTo>
                <a:cubicBezTo>
                  <a:pt x="595822" y="3014626"/>
                  <a:pt x="595795" y="3018442"/>
                  <a:pt x="595229" y="3022244"/>
                </a:cubicBezTo>
                <a:lnTo>
                  <a:pt x="594730" y="3022211"/>
                </a:lnTo>
                <a:lnTo>
                  <a:pt x="594704" y="3022706"/>
                </a:lnTo>
                <a:lnTo>
                  <a:pt x="577585" y="3021080"/>
                </a:lnTo>
                <a:cubicBezTo>
                  <a:pt x="545211" y="3020553"/>
                  <a:pt x="513331" y="3017572"/>
                  <a:pt x="482159" y="3012018"/>
                </a:cubicBezTo>
                <a:cubicBezTo>
                  <a:pt x="476582" y="3012437"/>
                  <a:pt x="471253" y="3011489"/>
                  <a:pt x="465942" y="3010478"/>
                </a:cubicBezTo>
                <a:lnTo>
                  <a:pt x="465826" y="3009330"/>
                </a:lnTo>
                <a:cubicBezTo>
                  <a:pt x="286401" y="2979630"/>
                  <a:pt x="126428" y="2894586"/>
                  <a:pt x="5028" y="2772859"/>
                </a:cubicBezTo>
                <a:close/>
                <a:moveTo>
                  <a:pt x="0" y="3835888"/>
                </a:moveTo>
                <a:lnTo>
                  <a:pt x="0" y="3704734"/>
                </a:lnTo>
                <a:lnTo>
                  <a:pt x="9314" y="3702032"/>
                </a:lnTo>
                <a:cubicBezTo>
                  <a:pt x="235521" y="3618257"/>
                  <a:pt x="405837" y="3425697"/>
                  <a:pt x="452453" y="3190516"/>
                </a:cubicBezTo>
                <a:cubicBezTo>
                  <a:pt x="280459" y="3227190"/>
                  <a:pt x="132038" y="3324188"/>
                  <a:pt x="31903" y="3457400"/>
                </a:cubicBezTo>
                <a:lnTo>
                  <a:pt x="0" y="3506992"/>
                </a:lnTo>
                <a:lnTo>
                  <a:pt x="0" y="3300549"/>
                </a:lnTo>
                <a:lnTo>
                  <a:pt x="5025" y="3294705"/>
                </a:lnTo>
                <a:cubicBezTo>
                  <a:pt x="126426" y="3173934"/>
                  <a:pt x="286398" y="3089558"/>
                  <a:pt x="465823" y="3060092"/>
                </a:cubicBezTo>
                <a:lnTo>
                  <a:pt x="465940" y="3058953"/>
                </a:lnTo>
                <a:cubicBezTo>
                  <a:pt x="471249" y="3057951"/>
                  <a:pt x="476577" y="3057010"/>
                  <a:pt x="482153" y="3057426"/>
                </a:cubicBezTo>
                <a:cubicBezTo>
                  <a:pt x="513336" y="3051913"/>
                  <a:pt x="545229" y="3048955"/>
                  <a:pt x="577614" y="3048432"/>
                </a:cubicBezTo>
                <a:lnTo>
                  <a:pt x="594702" y="3046822"/>
                </a:lnTo>
                <a:lnTo>
                  <a:pt x="594728" y="3047312"/>
                </a:lnTo>
                <a:lnTo>
                  <a:pt x="595226" y="3047280"/>
                </a:lnTo>
                <a:lnTo>
                  <a:pt x="595820" y="3058630"/>
                </a:lnTo>
                <a:cubicBezTo>
                  <a:pt x="595820" y="3064266"/>
                  <a:pt x="595761" y="3069889"/>
                  <a:pt x="594449" y="3075472"/>
                </a:cubicBezTo>
                <a:cubicBezTo>
                  <a:pt x="594491" y="3106561"/>
                  <a:pt x="592041" y="3137210"/>
                  <a:pt x="586982" y="3167222"/>
                </a:cubicBezTo>
                <a:lnTo>
                  <a:pt x="586444" y="3173846"/>
                </a:lnTo>
                <a:cubicBezTo>
                  <a:pt x="586274" y="3173851"/>
                  <a:pt x="586106" y="3173856"/>
                  <a:pt x="585938" y="3173908"/>
                </a:cubicBezTo>
                <a:cubicBezTo>
                  <a:pt x="541948" y="3480240"/>
                  <a:pt x="321278" y="3731813"/>
                  <a:pt x="26396" y="3829400"/>
                </a:cubicBezTo>
                <a:close/>
                <a:moveTo>
                  <a:pt x="0" y="4056079"/>
                </a:moveTo>
                <a:lnTo>
                  <a:pt x="0" y="3923091"/>
                </a:lnTo>
                <a:lnTo>
                  <a:pt x="9850" y="3925425"/>
                </a:lnTo>
                <a:cubicBezTo>
                  <a:pt x="194718" y="3982914"/>
                  <a:pt x="351664" y="4101018"/>
                  <a:pt x="456028" y="4255797"/>
                </a:cubicBezTo>
                <a:lnTo>
                  <a:pt x="484473" y="4305008"/>
                </a:lnTo>
                <a:lnTo>
                  <a:pt x="333423" y="4305008"/>
                </a:lnTo>
                <a:lnTo>
                  <a:pt x="281300" y="4241205"/>
                </a:lnTo>
                <a:cubicBezTo>
                  <a:pt x="223282" y="4178491"/>
                  <a:pt x="153561" y="4126262"/>
                  <a:pt x="75476" y="4087725"/>
                </a:cubicBezTo>
                <a:close/>
                <a:moveTo>
                  <a:pt x="0" y="4305008"/>
                </a:moveTo>
                <a:lnTo>
                  <a:pt x="0" y="4256099"/>
                </a:lnTo>
                <a:lnTo>
                  <a:pt x="8327" y="4271827"/>
                </a:lnTo>
                <a:lnTo>
                  <a:pt x="35009" y="4305008"/>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1"/>
          <p:cNvSpPr/>
          <p:nvPr/>
        </p:nvSpPr>
        <p:spPr>
          <a:xfrm>
            <a:off x="4228592" y="620720"/>
            <a:ext cx="7323231" cy="5593163"/>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265" name="Google Shape;265;p1"/>
          <p:cNvSpPr txBox="1"/>
          <p:nvPr>
            <p:ph type="ctrTitle"/>
          </p:nvPr>
        </p:nvSpPr>
        <p:spPr>
          <a:xfrm>
            <a:off x="4713224" y="1105351"/>
            <a:ext cx="6353967" cy="3023981"/>
          </a:xfrm>
          <a:prstGeom prst="rect">
            <a:avLst/>
          </a:prstGeom>
          <a:noFill/>
          <a:ln>
            <a:noFill/>
          </a:ln>
        </p:spPr>
        <p:txBody>
          <a:bodyPr anchorCtr="0" anchor="b" bIns="45700" lIns="91425" spcFirstLastPara="1" rIns="91425" wrap="square" tIns="45700">
            <a:normAutofit/>
          </a:bodyPr>
          <a:lstStyle/>
          <a:p>
            <a:pPr indent="0" lvl="0" marL="0" rtl="0" algn="l">
              <a:lnSpc>
                <a:spcPct val="80000"/>
              </a:lnSpc>
              <a:spcBef>
                <a:spcPts val="0"/>
              </a:spcBef>
              <a:spcAft>
                <a:spcPts val="0"/>
              </a:spcAft>
              <a:buClr>
                <a:srgbClr val="FFFFFF"/>
              </a:buClr>
              <a:buSzPts val="4800"/>
              <a:buFont typeface="Calibri"/>
              <a:buNone/>
            </a:pPr>
            <a:r>
              <a:rPr b="1" lang="en-US" sz="4800">
                <a:solidFill>
                  <a:srgbClr val="FFFFFF"/>
                </a:solidFill>
                <a:latin typeface="Calibri"/>
                <a:ea typeface="Calibri"/>
                <a:cs typeface="Calibri"/>
                <a:sym typeface="Calibri"/>
              </a:rPr>
              <a:t>LIBRARY LINKED DATA STRATEGIES IN ACTION</a:t>
            </a:r>
            <a:endParaRPr sz="4800">
              <a:solidFill>
                <a:srgbClr val="FFFFFF"/>
              </a:solidFill>
            </a:endParaRPr>
          </a:p>
        </p:txBody>
      </p:sp>
      <p:sp>
        <p:nvSpPr>
          <p:cNvPr id="266" name="Google Shape;266;p1"/>
          <p:cNvSpPr txBox="1"/>
          <p:nvPr>
            <p:ph idx="1" type="subTitle"/>
          </p:nvPr>
        </p:nvSpPr>
        <p:spPr>
          <a:xfrm>
            <a:off x="4713224" y="4297556"/>
            <a:ext cx="6353968" cy="1433391"/>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1800"/>
              <a:buNone/>
            </a:pPr>
            <a:r>
              <a:rPr b="1" lang="en-US">
                <a:solidFill>
                  <a:srgbClr val="FFFFFF"/>
                </a:solidFill>
                <a:latin typeface="Calibri"/>
                <a:ea typeface="Calibri"/>
                <a:cs typeface="Calibri"/>
                <a:sym typeface="Calibri"/>
              </a:rPr>
              <a:t>I</a:t>
            </a:r>
            <a:r>
              <a:rPr b="1" lang="en-US">
                <a:solidFill>
                  <a:srgbClr val="FFFFFF"/>
                </a:solidFill>
                <a:latin typeface="Calibri"/>
                <a:ea typeface="Calibri"/>
                <a:cs typeface="Calibri"/>
                <a:sym typeface="Calibri"/>
              </a:rPr>
              <a:t>nstitutional linked data frameworks for collections, discovery, and access</a:t>
            </a:r>
            <a:endParaRPr>
              <a:solidFill>
                <a:srgbClr val="FFFFFF"/>
              </a:solidFill>
            </a:endParaRPr>
          </a:p>
        </p:txBody>
      </p:sp>
      <p:cxnSp>
        <p:nvCxnSpPr>
          <p:cNvPr id="267" name="Google Shape;267;p1"/>
          <p:cNvCxnSpPr/>
          <p:nvPr/>
        </p:nvCxnSpPr>
        <p:spPr>
          <a:xfrm>
            <a:off x="4842932" y="4214336"/>
            <a:ext cx="5120640" cy="0"/>
          </a:xfrm>
          <a:prstGeom prst="straightConnector1">
            <a:avLst/>
          </a:prstGeom>
          <a:noFill/>
          <a:ln cap="flat" cmpd="sng" w="19050">
            <a:solidFill>
              <a:srgbClr val="FFFFFF"/>
            </a:solidFill>
            <a:prstDash val="solid"/>
            <a:round/>
            <a:headEnd len="sm" w="sm" type="none"/>
            <a:tailEnd len="sm" w="sm" type="none"/>
          </a:ln>
        </p:spPr>
      </p:cxnSp>
      <p:sp>
        <p:nvSpPr>
          <p:cNvPr id="268" name="Google Shape;268;p1"/>
          <p:cNvSpPr/>
          <p:nvPr/>
        </p:nvSpPr>
        <p:spPr>
          <a:xfrm>
            <a:off x="4064000" y="-2"/>
            <a:ext cx="164592"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269" name="Google Shape;269;p1"/>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3" name="Shape 573"/>
        <p:cNvGrpSpPr/>
        <p:nvPr/>
      </p:nvGrpSpPr>
      <p:grpSpPr>
        <a:xfrm>
          <a:off x="0" y="0"/>
          <a:ext cx="0" cy="0"/>
          <a:chOff x="0" y="0"/>
          <a:chExt cx="0" cy="0"/>
        </a:xfrm>
      </p:grpSpPr>
      <p:sp>
        <p:nvSpPr>
          <p:cNvPr id="574" name="Google Shape;574;p9"/>
          <p:cNvSpPr txBox="1"/>
          <p:nvPr>
            <p:ph type="title"/>
          </p:nvPr>
        </p:nvSpPr>
        <p:spPr>
          <a:xfrm>
            <a:off x="1024128" y="585216"/>
            <a:ext cx="9720000" cy="1499700"/>
          </a:xfrm>
          <a:prstGeom prst="rect">
            <a:avLst/>
          </a:prstGeom>
          <a:noFill/>
          <a:ln>
            <a:noFill/>
          </a:ln>
        </p:spPr>
        <p:txBody>
          <a:bodyPr anchorCtr="0" anchor="ctr" bIns="45700" lIns="91425" spcFirstLastPara="1" rIns="91425" wrap="square" tIns="45700">
            <a:normAutofit/>
          </a:bodyPr>
          <a:lstStyle/>
          <a:p>
            <a:pPr indent="0" lvl="0" marL="0" rtl="0" algn="l">
              <a:lnSpc>
                <a:spcPct val="80000"/>
              </a:lnSpc>
              <a:spcBef>
                <a:spcPts val="0"/>
              </a:spcBef>
              <a:spcAft>
                <a:spcPts val="0"/>
              </a:spcAft>
              <a:buClr>
                <a:srgbClr val="0C0C0C"/>
              </a:buClr>
              <a:buSzPts val="5000"/>
              <a:buFont typeface="Twentieth Century"/>
              <a:buNone/>
            </a:pPr>
            <a:r>
              <a:rPr lang="en-US"/>
              <a:t>TESTING THE EDITORS</a:t>
            </a:r>
            <a:endParaRPr/>
          </a:p>
          <a:p>
            <a:pPr indent="0" lvl="0" marL="0" rtl="0" algn="l">
              <a:lnSpc>
                <a:spcPct val="80000"/>
              </a:lnSpc>
              <a:spcBef>
                <a:spcPts val="0"/>
              </a:spcBef>
              <a:spcAft>
                <a:spcPts val="0"/>
              </a:spcAft>
              <a:buClr>
                <a:srgbClr val="0C0C0C"/>
              </a:buClr>
              <a:buSzPts val="5000"/>
              <a:buFont typeface="Twentieth Century"/>
              <a:buNone/>
            </a:pPr>
            <a:r>
              <a:rPr lang="en-US" sz="3000"/>
              <a:t>Cataloging in OCLC Connexion &amp; Sinopia</a:t>
            </a:r>
            <a:endParaRPr/>
          </a:p>
        </p:txBody>
      </p:sp>
      <p:pic>
        <p:nvPicPr>
          <p:cNvPr id="575" name="Google Shape;575;p9"/>
          <p:cNvPicPr preferRelativeResize="0"/>
          <p:nvPr/>
        </p:nvPicPr>
        <p:blipFill>
          <a:blip r:embed="rId3">
            <a:alphaModFix/>
          </a:blip>
          <a:stretch>
            <a:fillRect/>
          </a:stretch>
        </p:blipFill>
        <p:spPr>
          <a:xfrm>
            <a:off x="762000" y="2084925"/>
            <a:ext cx="5062475" cy="4773076"/>
          </a:xfrm>
          <a:prstGeom prst="rect">
            <a:avLst/>
          </a:prstGeom>
          <a:noFill/>
          <a:ln cap="flat" cmpd="sng" w="28575">
            <a:solidFill>
              <a:schemeClr val="accent1"/>
            </a:solidFill>
            <a:prstDash val="solid"/>
            <a:round/>
            <a:headEnd len="sm" w="sm" type="none"/>
            <a:tailEnd len="sm" w="sm" type="none"/>
          </a:ln>
        </p:spPr>
      </p:pic>
      <p:pic>
        <p:nvPicPr>
          <p:cNvPr id="576" name="Google Shape;576;p9"/>
          <p:cNvPicPr preferRelativeResize="0"/>
          <p:nvPr/>
        </p:nvPicPr>
        <p:blipFill>
          <a:blip r:embed="rId4">
            <a:alphaModFix/>
          </a:blip>
          <a:stretch>
            <a:fillRect/>
          </a:stretch>
        </p:blipFill>
        <p:spPr>
          <a:xfrm>
            <a:off x="6347352" y="2084925"/>
            <a:ext cx="5465234" cy="4773075"/>
          </a:xfrm>
          <a:prstGeom prst="rect">
            <a:avLst/>
          </a:prstGeom>
          <a:noFill/>
          <a:ln cap="flat" cmpd="sng" w="28575">
            <a:solidFill>
              <a:schemeClr val="accent1"/>
            </a:solidFill>
            <a:prstDash val="solid"/>
            <a:round/>
            <a:headEnd len="sm" w="sm" type="none"/>
            <a:tailEnd len="sm" w="sm" type="none"/>
          </a:ln>
        </p:spPr>
      </p:pic>
      <p:sp>
        <p:nvSpPr>
          <p:cNvPr id="577" name="Google Shape;577;p9"/>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1" name="Shape 581"/>
        <p:cNvGrpSpPr/>
        <p:nvPr/>
      </p:nvGrpSpPr>
      <p:grpSpPr>
        <a:xfrm>
          <a:off x="0" y="0"/>
          <a:ext cx="0" cy="0"/>
          <a:chOff x="0" y="0"/>
          <a:chExt cx="0" cy="0"/>
        </a:xfrm>
      </p:grpSpPr>
      <p:sp>
        <p:nvSpPr>
          <p:cNvPr id="582" name="Google Shape;582;g2503881e33b_1_0"/>
          <p:cNvSpPr txBox="1"/>
          <p:nvPr>
            <p:ph type="title"/>
          </p:nvPr>
        </p:nvSpPr>
        <p:spPr>
          <a:xfrm>
            <a:off x="1024128" y="585216"/>
            <a:ext cx="9720000" cy="1499700"/>
          </a:xfrm>
          <a:prstGeom prst="rect">
            <a:avLst/>
          </a:prstGeom>
          <a:noFill/>
          <a:ln>
            <a:noFill/>
          </a:ln>
        </p:spPr>
        <p:txBody>
          <a:bodyPr anchorCtr="0" anchor="ctr" bIns="45700" lIns="91425" spcFirstLastPara="1" rIns="91425" wrap="square" tIns="45700">
            <a:normAutofit/>
          </a:bodyPr>
          <a:lstStyle/>
          <a:p>
            <a:pPr indent="0" lvl="0" marL="0" rtl="0" algn="l">
              <a:lnSpc>
                <a:spcPct val="80000"/>
              </a:lnSpc>
              <a:spcBef>
                <a:spcPts val="0"/>
              </a:spcBef>
              <a:spcAft>
                <a:spcPts val="0"/>
              </a:spcAft>
              <a:buClr>
                <a:srgbClr val="0C0C0C"/>
              </a:buClr>
              <a:buSzPts val="5000"/>
              <a:buFont typeface="Twentieth Century"/>
              <a:buNone/>
            </a:pPr>
            <a:r>
              <a:rPr lang="en-US"/>
              <a:t>TESTING THE EDITORS</a:t>
            </a:r>
            <a:endParaRPr/>
          </a:p>
          <a:p>
            <a:pPr indent="0" lvl="0" marL="0" rtl="0" algn="l">
              <a:lnSpc>
                <a:spcPct val="80000"/>
              </a:lnSpc>
              <a:spcBef>
                <a:spcPts val="0"/>
              </a:spcBef>
              <a:spcAft>
                <a:spcPts val="0"/>
              </a:spcAft>
              <a:buClr>
                <a:srgbClr val="0C0C0C"/>
              </a:buClr>
              <a:buSzPts val="5000"/>
              <a:buFont typeface="Twentieth Century"/>
              <a:buNone/>
            </a:pPr>
            <a:r>
              <a:rPr lang="en-US" sz="3000"/>
              <a:t>Exporting from Editors to Alma ILS</a:t>
            </a:r>
            <a:endParaRPr/>
          </a:p>
        </p:txBody>
      </p:sp>
      <p:pic>
        <p:nvPicPr>
          <p:cNvPr id="583" name="Google Shape;583;g2503881e33b_1_0"/>
          <p:cNvPicPr preferRelativeResize="0"/>
          <p:nvPr/>
        </p:nvPicPr>
        <p:blipFill>
          <a:blip r:embed="rId3">
            <a:alphaModFix/>
          </a:blip>
          <a:stretch>
            <a:fillRect/>
          </a:stretch>
        </p:blipFill>
        <p:spPr>
          <a:xfrm>
            <a:off x="1040037" y="2084925"/>
            <a:ext cx="9688175" cy="9254650"/>
          </a:xfrm>
          <a:prstGeom prst="rect">
            <a:avLst/>
          </a:prstGeom>
          <a:noFill/>
          <a:ln cap="flat" cmpd="sng" w="28575">
            <a:solidFill>
              <a:schemeClr val="accent1"/>
            </a:solidFill>
            <a:prstDash val="solid"/>
            <a:round/>
            <a:headEnd len="sm" w="sm" type="none"/>
            <a:tailEnd len="sm" w="sm" type="none"/>
          </a:ln>
        </p:spPr>
      </p:pic>
      <p:sp>
        <p:nvSpPr>
          <p:cNvPr id="584" name="Google Shape;584;g2503881e33b_1_0"/>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8" name="Shape 588"/>
        <p:cNvGrpSpPr/>
        <p:nvPr/>
      </p:nvGrpSpPr>
      <p:grpSpPr>
        <a:xfrm>
          <a:off x="0" y="0"/>
          <a:ext cx="0" cy="0"/>
          <a:chOff x="0" y="0"/>
          <a:chExt cx="0" cy="0"/>
        </a:xfrm>
      </p:grpSpPr>
      <p:sp>
        <p:nvSpPr>
          <p:cNvPr id="589" name="Google Shape;589;g2503881e33b_1_10"/>
          <p:cNvSpPr txBox="1"/>
          <p:nvPr>
            <p:ph type="title"/>
          </p:nvPr>
        </p:nvSpPr>
        <p:spPr>
          <a:xfrm>
            <a:off x="1024128" y="585216"/>
            <a:ext cx="9720000" cy="1499700"/>
          </a:xfrm>
          <a:prstGeom prst="rect">
            <a:avLst/>
          </a:prstGeom>
          <a:noFill/>
          <a:ln>
            <a:noFill/>
          </a:ln>
        </p:spPr>
        <p:txBody>
          <a:bodyPr anchorCtr="0" anchor="ctr" bIns="45700" lIns="91425" spcFirstLastPara="1" rIns="91425" wrap="square" tIns="45700">
            <a:normAutofit/>
          </a:bodyPr>
          <a:lstStyle/>
          <a:p>
            <a:pPr indent="0" lvl="0" marL="0" rtl="0" algn="l">
              <a:lnSpc>
                <a:spcPct val="80000"/>
              </a:lnSpc>
              <a:spcBef>
                <a:spcPts val="0"/>
              </a:spcBef>
              <a:spcAft>
                <a:spcPts val="0"/>
              </a:spcAft>
              <a:buClr>
                <a:srgbClr val="0C0C0C"/>
              </a:buClr>
              <a:buSzPts val="5000"/>
              <a:buFont typeface="Twentieth Century"/>
              <a:buNone/>
            </a:pPr>
            <a:r>
              <a:rPr lang="en-US"/>
              <a:t>Cataloging in Sinopia</a:t>
            </a:r>
            <a:endParaRPr/>
          </a:p>
        </p:txBody>
      </p:sp>
      <p:sp>
        <p:nvSpPr>
          <p:cNvPr id="590" name="Google Shape;590;g2503881e33b_1_10"/>
          <p:cNvSpPr txBox="1"/>
          <p:nvPr>
            <p:ph idx="1" type="body"/>
          </p:nvPr>
        </p:nvSpPr>
        <p:spPr>
          <a:xfrm>
            <a:off x="1024128" y="2286000"/>
            <a:ext cx="9720000" cy="4023300"/>
          </a:xfrm>
          <a:prstGeom prst="rect">
            <a:avLst/>
          </a:prstGeom>
          <a:noFill/>
          <a:ln>
            <a:noFill/>
          </a:ln>
        </p:spPr>
        <p:txBody>
          <a:bodyPr anchorCtr="0" anchor="t" bIns="45700" lIns="45700" spcFirstLastPara="1" rIns="45700" wrap="square" tIns="45700">
            <a:normAutofit/>
          </a:bodyPr>
          <a:lstStyle/>
          <a:p>
            <a:pPr indent="0" lvl="0" marL="91440" rtl="0" algn="l">
              <a:lnSpc>
                <a:spcPct val="90000"/>
              </a:lnSpc>
              <a:spcBef>
                <a:spcPts val="0"/>
              </a:spcBef>
              <a:spcAft>
                <a:spcPts val="0"/>
              </a:spcAft>
              <a:buSzPts val="2200"/>
              <a:buNone/>
            </a:pPr>
            <a:r>
              <a:t/>
            </a:r>
            <a:endParaRPr/>
          </a:p>
        </p:txBody>
      </p:sp>
      <p:pic>
        <p:nvPicPr>
          <p:cNvPr id="591" name="Google Shape;591;g2503881e33b_1_10"/>
          <p:cNvPicPr preferRelativeResize="0"/>
          <p:nvPr/>
        </p:nvPicPr>
        <p:blipFill>
          <a:blip r:embed="rId3">
            <a:alphaModFix/>
          </a:blip>
          <a:stretch>
            <a:fillRect/>
          </a:stretch>
        </p:blipFill>
        <p:spPr>
          <a:xfrm>
            <a:off x="906788" y="1772800"/>
            <a:ext cx="9954673" cy="5055099"/>
          </a:xfrm>
          <a:prstGeom prst="rect">
            <a:avLst/>
          </a:prstGeom>
          <a:noFill/>
          <a:ln cap="flat" cmpd="sng" w="28575">
            <a:solidFill>
              <a:schemeClr val="accent1"/>
            </a:solidFill>
            <a:prstDash val="solid"/>
            <a:round/>
            <a:headEnd len="sm" w="sm" type="none"/>
            <a:tailEnd len="sm" w="sm" type="none"/>
          </a:ln>
        </p:spPr>
      </p:pic>
      <p:sp>
        <p:nvSpPr>
          <p:cNvPr id="592" name="Google Shape;592;g2503881e33b_1_10"/>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6" name="Shape 596"/>
        <p:cNvGrpSpPr/>
        <p:nvPr/>
      </p:nvGrpSpPr>
      <p:grpSpPr>
        <a:xfrm>
          <a:off x="0" y="0"/>
          <a:ext cx="0" cy="0"/>
          <a:chOff x="0" y="0"/>
          <a:chExt cx="0" cy="0"/>
        </a:xfrm>
      </p:grpSpPr>
      <p:sp>
        <p:nvSpPr>
          <p:cNvPr id="597" name="Google Shape;597;g2503881e33b_1_15"/>
          <p:cNvSpPr txBox="1"/>
          <p:nvPr>
            <p:ph type="title"/>
          </p:nvPr>
        </p:nvSpPr>
        <p:spPr>
          <a:xfrm>
            <a:off x="1024128" y="585216"/>
            <a:ext cx="9720000" cy="1499700"/>
          </a:xfrm>
          <a:prstGeom prst="rect">
            <a:avLst/>
          </a:prstGeom>
          <a:noFill/>
          <a:ln>
            <a:noFill/>
          </a:ln>
        </p:spPr>
        <p:txBody>
          <a:bodyPr anchorCtr="0" anchor="ctr" bIns="45700" lIns="91425" spcFirstLastPara="1" rIns="91425" wrap="square" tIns="45700">
            <a:normAutofit/>
          </a:bodyPr>
          <a:lstStyle/>
          <a:p>
            <a:pPr indent="0" lvl="0" marL="0" rtl="0" algn="l">
              <a:lnSpc>
                <a:spcPct val="80000"/>
              </a:lnSpc>
              <a:spcBef>
                <a:spcPts val="0"/>
              </a:spcBef>
              <a:spcAft>
                <a:spcPts val="0"/>
              </a:spcAft>
              <a:buClr>
                <a:srgbClr val="0C0C0C"/>
              </a:buClr>
              <a:buSzPts val="5000"/>
              <a:buFont typeface="Twentieth Century"/>
              <a:buNone/>
            </a:pPr>
            <a:r>
              <a:rPr lang="en-US"/>
              <a:t>Cataloging in Marva</a:t>
            </a:r>
            <a:endParaRPr/>
          </a:p>
        </p:txBody>
      </p:sp>
      <p:pic>
        <p:nvPicPr>
          <p:cNvPr id="598" name="Google Shape;598;g2503881e33b_1_15"/>
          <p:cNvPicPr preferRelativeResize="0"/>
          <p:nvPr/>
        </p:nvPicPr>
        <p:blipFill>
          <a:blip r:embed="rId3">
            <a:alphaModFix/>
          </a:blip>
          <a:stretch>
            <a:fillRect/>
          </a:stretch>
        </p:blipFill>
        <p:spPr>
          <a:xfrm>
            <a:off x="507425" y="2125700"/>
            <a:ext cx="11177149" cy="4224175"/>
          </a:xfrm>
          <a:prstGeom prst="rect">
            <a:avLst/>
          </a:prstGeom>
          <a:noFill/>
          <a:ln cap="flat" cmpd="sng" w="28575">
            <a:solidFill>
              <a:schemeClr val="accent1"/>
            </a:solidFill>
            <a:prstDash val="solid"/>
            <a:round/>
            <a:headEnd len="sm" w="sm" type="none"/>
            <a:tailEnd len="sm" w="sm" type="none"/>
          </a:ln>
        </p:spPr>
      </p:pic>
      <p:sp>
        <p:nvSpPr>
          <p:cNvPr id="599" name="Google Shape;599;g2503881e33b_1_15"/>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3" name="Shape 603"/>
        <p:cNvGrpSpPr/>
        <p:nvPr/>
      </p:nvGrpSpPr>
      <p:grpSpPr>
        <a:xfrm>
          <a:off x="0" y="0"/>
          <a:ext cx="0" cy="0"/>
          <a:chOff x="0" y="0"/>
          <a:chExt cx="0" cy="0"/>
        </a:xfrm>
      </p:grpSpPr>
      <p:sp>
        <p:nvSpPr>
          <p:cNvPr id="604" name="Google Shape;604;g2504e4b5c09_0_8"/>
          <p:cNvSpPr txBox="1"/>
          <p:nvPr>
            <p:ph type="title"/>
          </p:nvPr>
        </p:nvSpPr>
        <p:spPr>
          <a:xfrm>
            <a:off x="1024128" y="585216"/>
            <a:ext cx="9720000" cy="1499700"/>
          </a:xfrm>
          <a:prstGeom prst="rect">
            <a:avLst/>
          </a:prstGeom>
          <a:noFill/>
          <a:ln>
            <a:noFill/>
          </a:ln>
        </p:spPr>
        <p:txBody>
          <a:bodyPr anchorCtr="0" anchor="ctr" bIns="45700" lIns="91425" spcFirstLastPara="1" rIns="91425" wrap="square" tIns="45700">
            <a:normAutofit/>
          </a:bodyPr>
          <a:lstStyle/>
          <a:p>
            <a:pPr indent="0" lvl="0" marL="0" rtl="0" algn="l">
              <a:lnSpc>
                <a:spcPct val="80000"/>
              </a:lnSpc>
              <a:spcBef>
                <a:spcPts val="0"/>
              </a:spcBef>
              <a:spcAft>
                <a:spcPts val="0"/>
              </a:spcAft>
              <a:buClr>
                <a:srgbClr val="0C0C0C"/>
              </a:buClr>
              <a:buSzPts val="5000"/>
              <a:buFont typeface="Twentieth Century"/>
              <a:buNone/>
            </a:pPr>
            <a:r>
              <a:rPr lang="en-US"/>
              <a:t>Cataloging in Marva</a:t>
            </a:r>
            <a:endParaRPr/>
          </a:p>
        </p:txBody>
      </p:sp>
      <p:sp>
        <p:nvSpPr>
          <p:cNvPr id="605" name="Google Shape;605;g2504e4b5c09_0_8"/>
          <p:cNvSpPr txBox="1"/>
          <p:nvPr>
            <p:ph idx="1" type="body"/>
          </p:nvPr>
        </p:nvSpPr>
        <p:spPr>
          <a:xfrm>
            <a:off x="1024128" y="2286000"/>
            <a:ext cx="9720000" cy="4023300"/>
          </a:xfrm>
          <a:prstGeom prst="rect">
            <a:avLst/>
          </a:prstGeom>
          <a:noFill/>
          <a:ln>
            <a:noFill/>
          </a:ln>
        </p:spPr>
        <p:txBody>
          <a:bodyPr anchorCtr="0" anchor="t" bIns="45700" lIns="45700" spcFirstLastPara="1" rIns="45700" wrap="square" tIns="45700">
            <a:normAutofit/>
          </a:bodyPr>
          <a:lstStyle/>
          <a:p>
            <a:pPr indent="0" lvl="0" marL="91440" rtl="0" algn="l">
              <a:lnSpc>
                <a:spcPct val="90000"/>
              </a:lnSpc>
              <a:spcBef>
                <a:spcPts val="0"/>
              </a:spcBef>
              <a:spcAft>
                <a:spcPts val="0"/>
              </a:spcAft>
              <a:buSzPts val="2200"/>
              <a:buNone/>
            </a:pPr>
            <a:r>
              <a:t/>
            </a:r>
            <a:endParaRPr/>
          </a:p>
        </p:txBody>
      </p:sp>
      <p:pic>
        <p:nvPicPr>
          <p:cNvPr id="606" name="Google Shape;606;g2504e4b5c09_0_8"/>
          <p:cNvPicPr preferRelativeResize="0"/>
          <p:nvPr/>
        </p:nvPicPr>
        <p:blipFill>
          <a:blip r:embed="rId3">
            <a:alphaModFix/>
          </a:blip>
          <a:stretch>
            <a:fillRect/>
          </a:stretch>
        </p:blipFill>
        <p:spPr>
          <a:xfrm>
            <a:off x="867813" y="1817210"/>
            <a:ext cx="10032625" cy="5040791"/>
          </a:xfrm>
          <a:prstGeom prst="rect">
            <a:avLst/>
          </a:prstGeom>
          <a:noFill/>
          <a:ln cap="flat" cmpd="sng" w="28575">
            <a:solidFill>
              <a:schemeClr val="accent1"/>
            </a:solidFill>
            <a:prstDash val="solid"/>
            <a:round/>
            <a:headEnd len="sm" w="sm" type="none"/>
            <a:tailEnd len="sm" w="sm" type="none"/>
          </a:ln>
        </p:spPr>
      </p:pic>
      <p:sp>
        <p:nvSpPr>
          <p:cNvPr id="607" name="Google Shape;607;g2504e4b5c09_0_8"/>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1" name="Shape 611"/>
        <p:cNvGrpSpPr/>
        <p:nvPr/>
      </p:nvGrpSpPr>
      <p:grpSpPr>
        <a:xfrm>
          <a:off x="0" y="0"/>
          <a:ext cx="0" cy="0"/>
          <a:chOff x="0" y="0"/>
          <a:chExt cx="0" cy="0"/>
        </a:xfrm>
      </p:grpSpPr>
      <p:sp>
        <p:nvSpPr>
          <p:cNvPr id="612" name="Google Shape;612;g2503881e33b_1_20"/>
          <p:cNvSpPr txBox="1"/>
          <p:nvPr>
            <p:ph type="title"/>
          </p:nvPr>
        </p:nvSpPr>
        <p:spPr>
          <a:xfrm>
            <a:off x="1024128" y="585216"/>
            <a:ext cx="9720000" cy="1499700"/>
          </a:xfrm>
          <a:prstGeom prst="rect">
            <a:avLst/>
          </a:prstGeom>
          <a:noFill/>
          <a:ln>
            <a:noFill/>
          </a:ln>
        </p:spPr>
        <p:txBody>
          <a:bodyPr anchorCtr="0" anchor="ctr" bIns="45700" lIns="91425" spcFirstLastPara="1" rIns="91425" wrap="square" tIns="45700">
            <a:normAutofit/>
          </a:bodyPr>
          <a:lstStyle/>
          <a:p>
            <a:pPr indent="0" lvl="0" marL="0" rtl="0" algn="l">
              <a:lnSpc>
                <a:spcPct val="80000"/>
              </a:lnSpc>
              <a:spcBef>
                <a:spcPts val="0"/>
              </a:spcBef>
              <a:spcAft>
                <a:spcPts val="0"/>
              </a:spcAft>
              <a:buClr>
                <a:srgbClr val="0C0C0C"/>
              </a:buClr>
              <a:buSzPts val="5000"/>
              <a:buFont typeface="Twentieth Century"/>
              <a:buNone/>
            </a:pPr>
            <a:r>
              <a:rPr lang="en-US"/>
              <a:t>COMPARING THE EDITORS</a:t>
            </a:r>
            <a:endParaRPr/>
          </a:p>
        </p:txBody>
      </p:sp>
      <p:sp>
        <p:nvSpPr>
          <p:cNvPr id="613" name="Google Shape;613;g2503881e33b_1_20"/>
          <p:cNvSpPr txBox="1"/>
          <p:nvPr>
            <p:ph idx="1" type="body"/>
          </p:nvPr>
        </p:nvSpPr>
        <p:spPr>
          <a:xfrm>
            <a:off x="1024128" y="1874836"/>
            <a:ext cx="4755000" cy="822900"/>
          </a:xfrm>
          <a:prstGeom prst="rect">
            <a:avLst/>
          </a:prstGeom>
          <a:noFill/>
          <a:ln>
            <a:noFill/>
          </a:ln>
        </p:spPr>
        <p:txBody>
          <a:bodyPr anchorCtr="0" anchor="t" bIns="45700" lIns="45700" spcFirstLastPara="1" rIns="45700" wrap="square" tIns="45700">
            <a:normAutofit/>
          </a:bodyPr>
          <a:lstStyle/>
          <a:p>
            <a:pPr indent="0" lvl="0" marL="91440" rtl="0" algn="l">
              <a:lnSpc>
                <a:spcPct val="90000"/>
              </a:lnSpc>
              <a:spcBef>
                <a:spcPts val="0"/>
              </a:spcBef>
              <a:spcAft>
                <a:spcPts val="0"/>
              </a:spcAft>
              <a:buSzPts val="2200"/>
              <a:buNone/>
            </a:pPr>
            <a:r>
              <a:rPr lang="en-US" sz="3000"/>
              <a:t>Sinopia</a:t>
            </a:r>
            <a:endParaRPr sz="3000"/>
          </a:p>
        </p:txBody>
      </p:sp>
      <p:sp>
        <p:nvSpPr>
          <p:cNvPr id="614" name="Google Shape;614;g2503881e33b_1_20"/>
          <p:cNvSpPr txBox="1"/>
          <p:nvPr>
            <p:ph idx="2" type="body"/>
          </p:nvPr>
        </p:nvSpPr>
        <p:spPr>
          <a:xfrm>
            <a:off x="1024128" y="2510588"/>
            <a:ext cx="4755000" cy="3341700"/>
          </a:xfrm>
          <a:prstGeom prst="rect">
            <a:avLst/>
          </a:prstGeom>
        </p:spPr>
        <p:txBody>
          <a:bodyPr anchorCtr="0" anchor="t" bIns="45700" lIns="45700" spcFirstLastPara="1" rIns="45700" wrap="square" tIns="45700">
            <a:normAutofit/>
          </a:bodyPr>
          <a:lstStyle/>
          <a:p>
            <a:pPr indent="-342900" lvl="0" marL="457200" rtl="0" algn="l">
              <a:lnSpc>
                <a:spcPct val="115000"/>
              </a:lnSpc>
              <a:spcBef>
                <a:spcPts val="1200"/>
              </a:spcBef>
              <a:spcAft>
                <a:spcPts val="0"/>
              </a:spcAft>
              <a:buSzPts val="1800"/>
              <a:buChar char="●"/>
            </a:pPr>
            <a:r>
              <a:rPr lang="en-US"/>
              <a:t>Customizable templates</a:t>
            </a:r>
            <a:endParaRPr/>
          </a:p>
          <a:p>
            <a:pPr indent="-342900" lvl="0" marL="457200" rtl="0" algn="l">
              <a:lnSpc>
                <a:spcPct val="115000"/>
              </a:lnSpc>
              <a:spcBef>
                <a:spcPts val="0"/>
              </a:spcBef>
              <a:spcAft>
                <a:spcPts val="0"/>
              </a:spcAft>
              <a:buSzPts val="1800"/>
              <a:buChar char="●"/>
            </a:pPr>
            <a:r>
              <a:rPr lang="en-US"/>
              <a:t>Multi-tab layout</a:t>
            </a:r>
            <a:endParaRPr/>
          </a:p>
          <a:p>
            <a:pPr indent="-342900" lvl="0" marL="457200" rtl="0" algn="l">
              <a:lnSpc>
                <a:spcPct val="115000"/>
              </a:lnSpc>
              <a:spcBef>
                <a:spcPts val="0"/>
              </a:spcBef>
              <a:spcAft>
                <a:spcPts val="0"/>
              </a:spcAft>
              <a:buSzPts val="1800"/>
              <a:buChar char="●"/>
            </a:pPr>
            <a:r>
              <a:rPr lang="en-US"/>
              <a:t>Cannot import records from other sources</a:t>
            </a:r>
            <a:endParaRPr/>
          </a:p>
          <a:p>
            <a:pPr indent="-342900" lvl="0" marL="457200" rtl="0" algn="l">
              <a:lnSpc>
                <a:spcPct val="115000"/>
              </a:lnSpc>
              <a:spcBef>
                <a:spcPts val="0"/>
              </a:spcBef>
              <a:spcAft>
                <a:spcPts val="0"/>
              </a:spcAft>
              <a:buSzPts val="1800"/>
              <a:buChar char="●"/>
            </a:pPr>
            <a:r>
              <a:rPr lang="en-US"/>
              <a:t>Lookups for multiple vocabs</a:t>
            </a:r>
            <a:endParaRPr/>
          </a:p>
          <a:p>
            <a:pPr indent="-342900" lvl="0" marL="457200" rtl="0" algn="l">
              <a:lnSpc>
                <a:spcPct val="115000"/>
              </a:lnSpc>
              <a:spcBef>
                <a:spcPts val="0"/>
              </a:spcBef>
              <a:spcAft>
                <a:spcPts val="0"/>
              </a:spcAft>
              <a:buSzPts val="1800"/>
              <a:buChar char="●"/>
            </a:pPr>
            <a:r>
              <a:rPr lang="en-US"/>
              <a:t>Can add your own URI and label if not found in lookup</a:t>
            </a:r>
            <a:endParaRPr/>
          </a:p>
        </p:txBody>
      </p:sp>
      <p:sp>
        <p:nvSpPr>
          <p:cNvPr id="615" name="Google Shape;615;g2503881e33b_1_20"/>
          <p:cNvSpPr txBox="1"/>
          <p:nvPr>
            <p:ph idx="3" type="body"/>
          </p:nvPr>
        </p:nvSpPr>
        <p:spPr>
          <a:xfrm>
            <a:off x="5990888" y="1874836"/>
            <a:ext cx="4755000" cy="822900"/>
          </a:xfrm>
          <a:prstGeom prst="rect">
            <a:avLst/>
          </a:prstGeom>
        </p:spPr>
        <p:txBody>
          <a:bodyPr anchorCtr="0" anchor="t" bIns="45700" lIns="137150" spcFirstLastPara="1" rIns="137150" wrap="square" tIns="45700">
            <a:normAutofit/>
          </a:bodyPr>
          <a:lstStyle/>
          <a:p>
            <a:pPr indent="0" lvl="0" marL="0" rtl="0" algn="l">
              <a:spcBef>
                <a:spcPts val="0"/>
              </a:spcBef>
              <a:spcAft>
                <a:spcPts val="0"/>
              </a:spcAft>
              <a:buNone/>
            </a:pPr>
            <a:r>
              <a:rPr lang="en-US" sz="3000"/>
              <a:t>Marva</a:t>
            </a:r>
            <a:endParaRPr sz="3000"/>
          </a:p>
        </p:txBody>
      </p:sp>
      <p:sp>
        <p:nvSpPr>
          <p:cNvPr id="616" name="Google Shape;616;g2503881e33b_1_20"/>
          <p:cNvSpPr txBox="1"/>
          <p:nvPr>
            <p:ph idx="4" type="body"/>
          </p:nvPr>
        </p:nvSpPr>
        <p:spPr>
          <a:xfrm>
            <a:off x="5990888" y="2510588"/>
            <a:ext cx="4755000" cy="3341700"/>
          </a:xfrm>
          <a:prstGeom prst="rect">
            <a:avLst/>
          </a:prstGeom>
        </p:spPr>
        <p:txBody>
          <a:bodyPr anchorCtr="0" anchor="t" bIns="45700" lIns="45700" spcFirstLastPara="1" rIns="45700" wrap="square" tIns="45700">
            <a:normAutofit/>
          </a:bodyPr>
          <a:lstStyle/>
          <a:p>
            <a:pPr indent="-342900" lvl="0" marL="457200" rtl="0" algn="l">
              <a:lnSpc>
                <a:spcPct val="115000"/>
              </a:lnSpc>
              <a:spcBef>
                <a:spcPts val="1200"/>
              </a:spcBef>
              <a:spcAft>
                <a:spcPts val="0"/>
              </a:spcAft>
              <a:buSzPts val="1800"/>
              <a:buChar char="●"/>
            </a:pPr>
            <a:r>
              <a:rPr lang="en-US"/>
              <a:t>One template</a:t>
            </a:r>
            <a:endParaRPr/>
          </a:p>
          <a:p>
            <a:pPr indent="-342900" lvl="0" marL="457200" rtl="0" algn="l">
              <a:lnSpc>
                <a:spcPct val="115000"/>
              </a:lnSpc>
              <a:spcBef>
                <a:spcPts val="0"/>
              </a:spcBef>
              <a:spcAft>
                <a:spcPts val="0"/>
              </a:spcAft>
              <a:buSzPts val="1800"/>
              <a:buChar char="●"/>
            </a:pPr>
            <a:r>
              <a:rPr lang="en-US"/>
              <a:t>Single page layout</a:t>
            </a:r>
            <a:endParaRPr/>
          </a:p>
          <a:p>
            <a:pPr indent="-342900" lvl="0" marL="457200" rtl="0" algn="l">
              <a:lnSpc>
                <a:spcPct val="115000"/>
              </a:lnSpc>
              <a:spcBef>
                <a:spcPts val="0"/>
              </a:spcBef>
              <a:spcAft>
                <a:spcPts val="0"/>
              </a:spcAft>
              <a:buSzPts val="1800"/>
              <a:buChar char="●"/>
            </a:pPr>
            <a:r>
              <a:rPr lang="en-US"/>
              <a:t>Can import records from other sources</a:t>
            </a:r>
            <a:endParaRPr/>
          </a:p>
          <a:p>
            <a:pPr indent="-342900" lvl="0" marL="457200" rtl="0" algn="l">
              <a:lnSpc>
                <a:spcPct val="115000"/>
              </a:lnSpc>
              <a:spcBef>
                <a:spcPts val="0"/>
              </a:spcBef>
              <a:spcAft>
                <a:spcPts val="0"/>
              </a:spcAft>
              <a:buSzPts val="1800"/>
              <a:buChar char="●"/>
            </a:pPr>
            <a:r>
              <a:rPr lang="en-US"/>
              <a:t>Lookups for LC vocabs</a:t>
            </a:r>
            <a:endParaRPr/>
          </a:p>
          <a:p>
            <a:pPr indent="-342900" lvl="0" marL="457200" rtl="0" algn="l">
              <a:lnSpc>
                <a:spcPct val="115000"/>
              </a:lnSpc>
              <a:spcBef>
                <a:spcPts val="0"/>
              </a:spcBef>
              <a:spcAft>
                <a:spcPts val="0"/>
              </a:spcAft>
              <a:buSzPts val="1800"/>
              <a:buChar char="●"/>
            </a:pPr>
            <a:r>
              <a:rPr lang="en-US"/>
              <a:t>Cannot add your own URI and label if not found in lookup</a:t>
            </a:r>
            <a:endParaRPr/>
          </a:p>
        </p:txBody>
      </p:sp>
      <p:sp>
        <p:nvSpPr>
          <p:cNvPr id="617" name="Google Shape;617;g2503881e33b_1_20"/>
          <p:cNvSpPr txBox="1"/>
          <p:nvPr>
            <p:ph idx="3" type="body"/>
          </p:nvPr>
        </p:nvSpPr>
        <p:spPr>
          <a:xfrm>
            <a:off x="3506613" y="5570661"/>
            <a:ext cx="4755000" cy="822900"/>
          </a:xfrm>
          <a:prstGeom prst="rect">
            <a:avLst/>
          </a:prstGeom>
          <a:ln cap="flat" cmpd="sng" w="28575">
            <a:solidFill>
              <a:schemeClr val="accent1"/>
            </a:solidFill>
            <a:prstDash val="solid"/>
            <a:round/>
            <a:headEnd len="sm" w="sm" type="none"/>
            <a:tailEnd len="sm" w="sm" type="none"/>
          </a:ln>
        </p:spPr>
        <p:txBody>
          <a:bodyPr anchorCtr="0" anchor="ctr" bIns="45700" lIns="137150" spcFirstLastPara="1" rIns="137150" wrap="square" tIns="45700">
            <a:normAutofit/>
          </a:bodyPr>
          <a:lstStyle/>
          <a:p>
            <a:pPr indent="0" lvl="0" marL="0" rtl="0" algn="l">
              <a:spcBef>
                <a:spcPts val="0"/>
              </a:spcBef>
              <a:spcAft>
                <a:spcPts val="0"/>
              </a:spcAft>
              <a:buNone/>
            </a:pPr>
            <a:r>
              <a:rPr lang="en-US" sz="3000"/>
              <a:t>*MARC mapping differences</a:t>
            </a:r>
            <a:endParaRPr sz="3000"/>
          </a:p>
        </p:txBody>
      </p:sp>
      <p:sp>
        <p:nvSpPr>
          <p:cNvPr id="618" name="Google Shape;618;g2503881e33b_1_20"/>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2" name="Shape 622"/>
        <p:cNvGrpSpPr/>
        <p:nvPr/>
      </p:nvGrpSpPr>
      <p:grpSpPr>
        <a:xfrm>
          <a:off x="0" y="0"/>
          <a:ext cx="0" cy="0"/>
          <a:chOff x="0" y="0"/>
          <a:chExt cx="0" cy="0"/>
        </a:xfrm>
      </p:grpSpPr>
      <p:sp>
        <p:nvSpPr>
          <p:cNvPr id="623" name="Google Shape;623;p10"/>
          <p:cNvSpPr txBox="1"/>
          <p:nvPr>
            <p:ph type="title"/>
          </p:nvPr>
        </p:nvSpPr>
        <p:spPr>
          <a:xfrm>
            <a:off x="1024125" y="776300"/>
            <a:ext cx="3681900" cy="3202500"/>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Clr>
                <a:srgbClr val="0C0C0C"/>
              </a:buClr>
              <a:buSzPts val="5000"/>
              <a:buFont typeface="Twentieth Century"/>
              <a:buNone/>
            </a:pPr>
            <a:r>
              <a:rPr lang="en-US" sz="5000"/>
              <a:t>From Sinopia to Alma ILS</a:t>
            </a:r>
            <a:endParaRPr sz="5000"/>
          </a:p>
        </p:txBody>
      </p:sp>
      <p:pic>
        <p:nvPicPr>
          <p:cNvPr id="624" name="Google Shape;624;p10"/>
          <p:cNvPicPr preferRelativeResize="0"/>
          <p:nvPr/>
        </p:nvPicPr>
        <p:blipFill>
          <a:blip r:embed="rId3">
            <a:alphaModFix/>
          </a:blip>
          <a:stretch>
            <a:fillRect/>
          </a:stretch>
        </p:blipFill>
        <p:spPr>
          <a:xfrm>
            <a:off x="5222600" y="91137"/>
            <a:ext cx="6098001" cy="6675726"/>
          </a:xfrm>
          <a:prstGeom prst="rect">
            <a:avLst/>
          </a:prstGeom>
          <a:noFill/>
          <a:ln cap="flat" cmpd="sng" w="28575">
            <a:solidFill>
              <a:schemeClr val="accent1"/>
            </a:solidFill>
            <a:prstDash val="solid"/>
            <a:round/>
            <a:headEnd len="sm" w="sm" type="none"/>
            <a:tailEnd len="sm" w="sm" type="none"/>
          </a:ln>
        </p:spPr>
      </p:pic>
      <p:sp>
        <p:nvSpPr>
          <p:cNvPr id="625" name="Google Shape;625;p10"/>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9" name="Shape 629"/>
        <p:cNvGrpSpPr/>
        <p:nvPr/>
      </p:nvGrpSpPr>
      <p:grpSpPr>
        <a:xfrm>
          <a:off x="0" y="0"/>
          <a:ext cx="0" cy="0"/>
          <a:chOff x="0" y="0"/>
          <a:chExt cx="0" cy="0"/>
        </a:xfrm>
      </p:grpSpPr>
      <p:sp>
        <p:nvSpPr>
          <p:cNvPr id="630" name="Google Shape;630;g2504e4b5c09_1_2"/>
          <p:cNvSpPr txBox="1"/>
          <p:nvPr>
            <p:ph type="title"/>
          </p:nvPr>
        </p:nvSpPr>
        <p:spPr>
          <a:xfrm>
            <a:off x="1024125" y="776300"/>
            <a:ext cx="3681900" cy="3202500"/>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Clr>
                <a:srgbClr val="0C0C0C"/>
              </a:buClr>
              <a:buSzPts val="5000"/>
              <a:buFont typeface="Twentieth Century"/>
              <a:buNone/>
            </a:pPr>
            <a:r>
              <a:rPr lang="en-US" sz="5000"/>
              <a:t>From Marva to Alma ILS</a:t>
            </a:r>
            <a:endParaRPr sz="5000"/>
          </a:p>
        </p:txBody>
      </p:sp>
      <p:pic>
        <p:nvPicPr>
          <p:cNvPr id="631" name="Google Shape;631;g2504e4b5c09_1_2"/>
          <p:cNvPicPr preferRelativeResize="0"/>
          <p:nvPr/>
        </p:nvPicPr>
        <p:blipFill>
          <a:blip r:embed="rId3">
            <a:alphaModFix/>
          </a:blip>
          <a:stretch>
            <a:fillRect/>
          </a:stretch>
        </p:blipFill>
        <p:spPr>
          <a:xfrm>
            <a:off x="5148649" y="76200"/>
            <a:ext cx="5327324" cy="6705598"/>
          </a:xfrm>
          <a:prstGeom prst="rect">
            <a:avLst/>
          </a:prstGeom>
          <a:noFill/>
          <a:ln cap="flat" cmpd="sng" w="28575">
            <a:solidFill>
              <a:schemeClr val="accent1"/>
            </a:solidFill>
            <a:prstDash val="solid"/>
            <a:round/>
            <a:headEnd len="sm" w="sm" type="none"/>
            <a:tailEnd len="sm" w="sm" type="none"/>
          </a:ln>
        </p:spPr>
      </p:pic>
      <p:sp>
        <p:nvSpPr>
          <p:cNvPr id="632" name="Google Shape;632;g2504e4b5c09_1_2"/>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6" name="Shape 636"/>
        <p:cNvGrpSpPr/>
        <p:nvPr/>
      </p:nvGrpSpPr>
      <p:grpSpPr>
        <a:xfrm>
          <a:off x="0" y="0"/>
          <a:ext cx="0" cy="0"/>
          <a:chOff x="0" y="0"/>
          <a:chExt cx="0" cy="0"/>
        </a:xfrm>
      </p:grpSpPr>
      <p:sp>
        <p:nvSpPr>
          <p:cNvPr id="637" name="Google Shape;637;g2504e4b5c09_0_22"/>
          <p:cNvSpPr txBox="1"/>
          <p:nvPr>
            <p:ph type="title"/>
          </p:nvPr>
        </p:nvSpPr>
        <p:spPr>
          <a:xfrm>
            <a:off x="1024128" y="585216"/>
            <a:ext cx="9720000" cy="1499700"/>
          </a:xfrm>
          <a:prstGeom prst="rect">
            <a:avLst/>
          </a:prstGeom>
          <a:noFill/>
          <a:ln>
            <a:noFill/>
          </a:ln>
        </p:spPr>
        <p:txBody>
          <a:bodyPr anchorCtr="0" anchor="ctr" bIns="45700" lIns="91425" spcFirstLastPara="1" rIns="91425" wrap="square" tIns="45700">
            <a:normAutofit/>
          </a:bodyPr>
          <a:lstStyle/>
          <a:p>
            <a:pPr indent="0" lvl="0" marL="0" rtl="0" algn="l">
              <a:lnSpc>
                <a:spcPct val="80000"/>
              </a:lnSpc>
              <a:spcBef>
                <a:spcPts val="0"/>
              </a:spcBef>
              <a:spcAft>
                <a:spcPts val="0"/>
              </a:spcAft>
              <a:buClr>
                <a:srgbClr val="0C0C0C"/>
              </a:buClr>
              <a:buSzPts val="5000"/>
              <a:buFont typeface="Twentieth Century"/>
              <a:buNone/>
            </a:pPr>
            <a:r>
              <a:rPr lang="en-US"/>
              <a:t>TESTING TAKEAWAYS</a:t>
            </a:r>
            <a:endParaRPr/>
          </a:p>
        </p:txBody>
      </p:sp>
      <p:sp>
        <p:nvSpPr>
          <p:cNvPr id="638" name="Google Shape;638;g2504e4b5c09_0_22"/>
          <p:cNvSpPr txBox="1"/>
          <p:nvPr>
            <p:ph idx="1" type="body"/>
          </p:nvPr>
        </p:nvSpPr>
        <p:spPr>
          <a:xfrm>
            <a:off x="1024128" y="1874836"/>
            <a:ext cx="4755000" cy="822900"/>
          </a:xfrm>
          <a:prstGeom prst="rect">
            <a:avLst/>
          </a:prstGeom>
          <a:noFill/>
          <a:ln>
            <a:noFill/>
          </a:ln>
        </p:spPr>
        <p:txBody>
          <a:bodyPr anchorCtr="0" anchor="t" bIns="45700" lIns="45700" spcFirstLastPara="1" rIns="45700" wrap="square" tIns="45700">
            <a:normAutofit/>
          </a:bodyPr>
          <a:lstStyle/>
          <a:p>
            <a:pPr indent="0" lvl="0" marL="91440" rtl="0" algn="l">
              <a:lnSpc>
                <a:spcPct val="90000"/>
              </a:lnSpc>
              <a:spcBef>
                <a:spcPts val="0"/>
              </a:spcBef>
              <a:spcAft>
                <a:spcPts val="0"/>
              </a:spcAft>
              <a:buSzPts val="2200"/>
              <a:buNone/>
            </a:pPr>
            <a:r>
              <a:rPr lang="en-US" sz="3000"/>
              <a:t>Successes</a:t>
            </a:r>
            <a:endParaRPr sz="3000"/>
          </a:p>
        </p:txBody>
      </p:sp>
      <p:sp>
        <p:nvSpPr>
          <p:cNvPr id="639" name="Google Shape;639;g2504e4b5c09_0_22"/>
          <p:cNvSpPr txBox="1"/>
          <p:nvPr>
            <p:ph idx="2" type="body"/>
          </p:nvPr>
        </p:nvSpPr>
        <p:spPr>
          <a:xfrm>
            <a:off x="1024128" y="2510588"/>
            <a:ext cx="4755000" cy="3341700"/>
          </a:xfrm>
          <a:prstGeom prst="rect">
            <a:avLst/>
          </a:prstGeom>
        </p:spPr>
        <p:txBody>
          <a:bodyPr anchorCtr="0" anchor="t" bIns="45700" lIns="45700" spcFirstLastPara="1" rIns="45700" wrap="square" tIns="45700">
            <a:normAutofit/>
          </a:bodyPr>
          <a:lstStyle/>
          <a:p>
            <a:pPr indent="-342900" lvl="0" marL="457200" rtl="0" algn="l">
              <a:lnSpc>
                <a:spcPct val="115000"/>
              </a:lnSpc>
              <a:spcBef>
                <a:spcPts val="1200"/>
              </a:spcBef>
              <a:spcAft>
                <a:spcPts val="0"/>
              </a:spcAft>
              <a:buSzPts val="1800"/>
              <a:buChar char="●"/>
            </a:pPr>
            <a:r>
              <a:rPr lang="en-US"/>
              <a:t>Ability to view sets of records in ILS</a:t>
            </a:r>
            <a:endParaRPr/>
          </a:p>
          <a:p>
            <a:pPr indent="-342900" lvl="0" marL="457200" rtl="0" algn="l">
              <a:lnSpc>
                <a:spcPct val="115000"/>
              </a:lnSpc>
              <a:spcBef>
                <a:spcPts val="0"/>
              </a:spcBef>
              <a:spcAft>
                <a:spcPts val="0"/>
              </a:spcAft>
              <a:buSzPts val="1800"/>
              <a:buChar char="●"/>
            </a:pPr>
            <a:r>
              <a:rPr lang="en-US"/>
              <a:t>Showing to BIBFRAME Working Group, generating discussion, best practices, next steps</a:t>
            </a:r>
            <a:endParaRPr/>
          </a:p>
          <a:p>
            <a:pPr indent="-342900" lvl="0" marL="457200" rtl="0" algn="l">
              <a:lnSpc>
                <a:spcPct val="115000"/>
              </a:lnSpc>
              <a:spcBef>
                <a:spcPts val="0"/>
              </a:spcBef>
              <a:spcAft>
                <a:spcPts val="0"/>
              </a:spcAft>
              <a:buSzPts val="1800"/>
              <a:buChar char="●"/>
            </a:pPr>
            <a:r>
              <a:rPr lang="en-US"/>
              <a:t>Comparing editors side by side</a:t>
            </a:r>
            <a:endParaRPr/>
          </a:p>
          <a:p>
            <a:pPr indent="-342900" lvl="0" marL="457200" rtl="0" algn="l">
              <a:lnSpc>
                <a:spcPct val="115000"/>
              </a:lnSpc>
              <a:spcBef>
                <a:spcPts val="0"/>
              </a:spcBef>
              <a:spcAft>
                <a:spcPts val="0"/>
              </a:spcAft>
              <a:buSzPts val="1800"/>
              <a:buChar char="●"/>
            </a:pPr>
            <a:r>
              <a:rPr lang="en-US"/>
              <a:t>Troubleshooting, adding tickets, figuring out workarounds</a:t>
            </a:r>
            <a:endParaRPr/>
          </a:p>
        </p:txBody>
      </p:sp>
      <p:sp>
        <p:nvSpPr>
          <p:cNvPr id="640" name="Google Shape;640;g2504e4b5c09_0_22"/>
          <p:cNvSpPr txBox="1"/>
          <p:nvPr>
            <p:ph idx="3" type="body"/>
          </p:nvPr>
        </p:nvSpPr>
        <p:spPr>
          <a:xfrm>
            <a:off x="5990888" y="1874836"/>
            <a:ext cx="4755000" cy="822900"/>
          </a:xfrm>
          <a:prstGeom prst="rect">
            <a:avLst/>
          </a:prstGeom>
        </p:spPr>
        <p:txBody>
          <a:bodyPr anchorCtr="0" anchor="t" bIns="45700" lIns="137150" spcFirstLastPara="1" rIns="137150" wrap="square" tIns="45700">
            <a:normAutofit/>
          </a:bodyPr>
          <a:lstStyle/>
          <a:p>
            <a:pPr indent="0" lvl="0" marL="0" rtl="0" algn="l">
              <a:spcBef>
                <a:spcPts val="0"/>
              </a:spcBef>
              <a:spcAft>
                <a:spcPts val="0"/>
              </a:spcAft>
              <a:buNone/>
            </a:pPr>
            <a:r>
              <a:rPr lang="en-US" sz="3000"/>
              <a:t>Challenges</a:t>
            </a:r>
            <a:endParaRPr sz="3000"/>
          </a:p>
        </p:txBody>
      </p:sp>
      <p:sp>
        <p:nvSpPr>
          <p:cNvPr id="641" name="Google Shape;641;g2504e4b5c09_0_22"/>
          <p:cNvSpPr txBox="1"/>
          <p:nvPr>
            <p:ph idx="4" type="body"/>
          </p:nvPr>
        </p:nvSpPr>
        <p:spPr>
          <a:xfrm>
            <a:off x="5990888" y="2510588"/>
            <a:ext cx="4755000" cy="3341700"/>
          </a:xfrm>
          <a:prstGeom prst="rect">
            <a:avLst/>
          </a:prstGeom>
        </p:spPr>
        <p:txBody>
          <a:bodyPr anchorCtr="0" anchor="t" bIns="45700" lIns="45700" spcFirstLastPara="1" rIns="45700" wrap="square" tIns="45700">
            <a:normAutofit/>
          </a:bodyPr>
          <a:lstStyle/>
          <a:p>
            <a:pPr indent="-342900" lvl="0" marL="457200" rtl="0" algn="l">
              <a:lnSpc>
                <a:spcPct val="115000"/>
              </a:lnSpc>
              <a:spcBef>
                <a:spcPts val="1200"/>
              </a:spcBef>
              <a:spcAft>
                <a:spcPts val="0"/>
              </a:spcAft>
              <a:buSzPts val="1800"/>
              <a:buChar char="●"/>
            </a:pPr>
            <a:r>
              <a:rPr lang="en-US"/>
              <a:t>MARC mappings not perfect → records need to be edited further after export</a:t>
            </a:r>
            <a:endParaRPr/>
          </a:p>
          <a:p>
            <a:pPr indent="-342900" lvl="0" marL="457200" rtl="0" algn="l">
              <a:lnSpc>
                <a:spcPct val="115000"/>
              </a:lnSpc>
              <a:spcBef>
                <a:spcPts val="0"/>
              </a:spcBef>
              <a:spcAft>
                <a:spcPts val="0"/>
              </a:spcAft>
              <a:buSzPts val="1800"/>
              <a:buChar char="●"/>
            </a:pPr>
            <a:r>
              <a:rPr lang="en-US"/>
              <a:t>Editors are evolving as we test</a:t>
            </a:r>
            <a:endParaRPr/>
          </a:p>
          <a:p>
            <a:pPr indent="-342900" lvl="0" marL="457200" rtl="0" algn="l">
              <a:lnSpc>
                <a:spcPct val="115000"/>
              </a:lnSpc>
              <a:spcBef>
                <a:spcPts val="0"/>
              </a:spcBef>
              <a:spcAft>
                <a:spcPts val="0"/>
              </a:spcAft>
              <a:buSzPts val="1800"/>
              <a:buChar char="●"/>
            </a:pPr>
            <a:r>
              <a:rPr lang="en-US"/>
              <a:t>How to incorporate testing into production workflows?</a:t>
            </a:r>
            <a:endParaRPr/>
          </a:p>
        </p:txBody>
      </p:sp>
      <p:sp>
        <p:nvSpPr>
          <p:cNvPr id="642" name="Google Shape;642;g2504e4b5c09_0_22"/>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6" name="Shape 646"/>
        <p:cNvGrpSpPr/>
        <p:nvPr/>
      </p:nvGrpSpPr>
      <p:grpSpPr>
        <a:xfrm>
          <a:off x="0" y="0"/>
          <a:ext cx="0" cy="0"/>
          <a:chOff x="0" y="0"/>
          <a:chExt cx="0" cy="0"/>
        </a:xfrm>
      </p:grpSpPr>
      <p:sp>
        <p:nvSpPr>
          <p:cNvPr id="647" name="Google Shape;647;p11"/>
          <p:cNvSpPr txBox="1"/>
          <p:nvPr>
            <p:ph type="title"/>
          </p:nvPr>
        </p:nvSpPr>
        <p:spPr>
          <a:xfrm>
            <a:off x="1024128" y="585216"/>
            <a:ext cx="9720072" cy="1499616"/>
          </a:xfrm>
          <a:prstGeom prst="rect">
            <a:avLst/>
          </a:prstGeom>
          <a:noFill/>
          <a:ln>
            <a:noFill/>
          </a:ln>
        </p:spPr>
        <p:txBody>
          <a:bodyPr anchorCtr="0" anchor="ctr" bIns="45700" lIns="91425" spcFirstLastPara="1" rIns="91425" wrap="square" tIns="45700">
            <a:normAutofit/>
          </a:bodyPr>
          <a:lstStyle/>
          <a:p>
            <a:pPr indent="0" lvl="0" marL="0" rtl="0" algn="l">
              <a:lnSpc>
                <a:spcPct val="80000"/>
              </a:lnSpc>
              <a:spcBef>
                <a:spcPts val="0"/>
              </a:spcBef>
              <a:spcAft>
                <a:spcPts val="0"/>
              </a:spcAft>
              <a:buClr>
                <a:srgbClr val="0C0C0C"/>
              </a:buClr>
              <a:buSzPts val="5000"/>
              <a:buFont typeface="Twentieth Century"/>
              <a:buNone/>
            </a:pPr>
            <a:r>
              <a:rPr lang="en-US"/>
              <a:t>Future Plans for Testing</a:t>
            </a:r>
            <a:endParaRPr/>
          </a:p>
        </p:txBody>
      </p:sp>
      <p:sp>
        <p:nvSpPr>
          <p:cNvPr id="648" name="Google Shape;648;p11"/>
          <p:cNvSpPr txBox="1"/>
          <p:nvPr>
            <p:ph idx="1" type="body"/>
          </p:nvPr>
        </p:nvSpPr>
        <p:spPr>
          <a:xfrm>
            <a:off x="1024128" y="2286000"/>
            <a:ext cx="9720073" cy="4023360"/>
          </a:xfrm>
          <a:prstGeom prst="rect">
            <a:avLst/>
          </a:prstGeom>
          <a:noFill/>
          <a:ln>
            <a:noFill/>
          </a:ln>
        </p:spPr>
        <p:txBody>
          <a:bodyPr anchorCtr="0" anchor="t" bIns="45700" lIns="45700" spcFirstLastPara="1" rIns="45700" wrap="square" tIns="45700">
            <a:normAutofit/>
          </a:bodyPr>
          <a:lstStyle/>
          <a:p>
            <a:pPr indent="-393700" lvl="0" marL="457200" rtl="0" algn="l">
              <a:lnSpc>
                <a:spcPct val="115000"/>
              </a:lnSpc>
              <a:spcBef>
                <a:spcPts val="0"/>
              </a:spcBef>
              <a:spcAft>
                <a:spcPts val="0"/>
              </a:spcAft>
              <a:buSzPts val="2600"/>
              <a:buChar char="●"/>
            </a:pPr>
            <a:r>
              <a:rPr lang="en-US" sz="3000"/>
              <a:t>Non-Latin scripts</a:t>
            </a:r>
            <a:endParaRPr sz="3000"/>
          </a:p>
          <a:p>
            <a:pPr indent="-393700" lvl="0" marL="457200" rtl="0" algn="l">
              <a:lnSpc>
                <a:spcPct val="115000"/>
              </a:lnSpc>
              <a:spcBef>
                <a:spcPts val="0"/>
              </a:spcBef>
              <a:spcAft>
                <a:spcPts val="0"/>
              </a:spcAft>
              <a:buSzPts val="2600"/>
              <a:buChar char="●"/>
            </a:pPr>
            <a:r>
              <a:rPr lang="en-US" sz="3000"/>
              <a:t>Incorporating</a:t>
            </a:r>
            <a:r>
              <a:rPr lang="en-US" sz="3000"/>
              <a:t> OCLC</a:t>
            </a:r>
            <a:endParaRPr sz="3000"/>
          </a:p>
          <a:p>
            <a:pPr indent="-393700" lvl="0" marL="457200" rtl="0" algn="l">
              <a:lnSpc>
                <a:spcPct val="115000"/>
              </a:lnSpc>
              <a:spcBef>
                <a:spcPts val="0"/>
              </a:spcBef>
              <a:spcAft>
                <a:spcPts val="0"/>
              </a:spcAft>
              <a:buSzPts val="2600"/>
              <a:buChar char="●"/>
            </a:pPr>
            <a:r>
              <a:rPr lang="en-US" sz="3000"/>
              <a:t>Continued discussions about best practices</a:t>
            </a:r>
            <a:endParaRPr sz="3000"/>
          </a:p>
          <a:p>
            <a:pPr indent="-393700" lvl="0" marL="457200" rtl="0" algn="l">
              <a:lnSpc>
                <a:spcPct val="115000"/>
              </a:lnSpc>
              <a:spcBef>
                <a:spcPts val="0"/>
              </a:spcBef>
              <a:spcAft>
                <a:spcPts val="0"/>
              </a:spcAft>
              <a:buSzPts val="2600"/>
              <a:buChar char="●"/>
            </a:pPr>
            <a:r>
              <a:rPr lang="en-US" sz="3000"/>
              <a:t>Display of converted MARC in catalog</a:t>
            </a:r>
            <a:endParaRPr sz="3000"/>
          </a:p>
          <a:p>
            <a:pPr indent="-393700" lvl="0" marL="457200" rtl="0" algn="l">
              <a:lnSpc>
                <a:spcPct val="115000"/>
              </a:lnSpc>
              <a:spcBef>
                <a:spcPts val="0"/>
              </a:spcBef>
              <a:spcAft>
                <a:spcPts val="0"/>
              </a:spcAft>
              <a:buSzPts val="2600"/>
              <a:buChar char="●"/>
            </a:pPr>
            <a:r>
              <a:rPr lang="en-US" sz="3000"/>
              <a:t>Moving to production</a:t>
            </a:r>
            <a:endParaRPr sz="3000"/>
          </a:p>
        </p:txBody>
      </p:sp>
      <p:sp>
        <p:nvSpPr>
          <p:cNvPr id="649" name="Google Shape;649;p11"/>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73" name="Shape 273"/>
        <p:cNvGrpSpPr/>
        <p:nvPr/>
      </p:nvGrpSpPr>
      <p:grpSpPr>
        <a:xfrm>
          <a:off x="0" y="0"/>
          <a:ext cx="0" cy="0"/>
          <a:chOff x="0" y="0"/>
          <a:chExt cx="0" cy="0"/>
        </a:xfrm>
      </p:grpSpPr>
      <p:sp>
        <p:nvSpPr>
          <p:cNvPr id="274" name="Google Shape;274;p2"/>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275" name="Google Shape;275;p2"/>
          <p:cNvSpPr/>
          <p:nvPr/>
        </p:nvSpPr>
        <p:spPr>
          <a:xfrm>
            <a:off x="0" y="0"/>
            <a:ext cx="4654296" cy="6858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276" name="Google Shape;276;p2"/>
          <p:cNvSpPr txBox="1"/>
          <p:nvPr>
            <p:ph type="title"/>
          </p:nvPr>
        </p:nvSpPr>
        <p:spPr>
          <a:xfrm>
            <a:off x="964788" y="804333"/>
            <a:ext cx="3391900" cy="5249334"/>
          </a:xfrm>
          <a:prstGeom prst="rect">
            <a:avLst/>
          </a:prstGeom>
          <a:noFill/>
          <a:ln>
            <a:noFill/>
          </a:ln>
        </p:spPr>
        <p:txBody>
          <a:bodyPr anchorCtr="0" anchor="ctr" bIns="45700" lIns="91425" spcFirstLastPara="1" rIns="91425" wrap="square" tIns="45700">
            <a:normAutofit/>
          </a:bodyPr>
          <a:lstStyle/>
          <a:p>
            <a:pPr indent="0" lvl="0" marL="0" rtl="0" algn="r">
              <a:lnSpc>
                <a:spcPct val="80000"/>
              </a:lnSpc>
              <a:spcBef>
                <a:spcPts val="0"/>
              </a:spcBef>
              <a:spcAft>
                <a:spcPts val="0"/>
              </a:spcAft>
              <a:buClr>
                <a:srgbClr val="FFFFFF"/>
              </a:buClr>
              <a:buSzPts val="5000"/>
              <a:buFont typeface="Twentieth Century"/>
              <a:buNone/>
            </a:pPr>
            <a:r>
              <a:rPr lang="en-US">
                <a:solidFill>
                  <a:srgbClr val="FFFFFF"/>
                </a:solidFill>
              </a:rPr>
              <a:t>OUTLINE</a:t>
            </a:r>
            <a:endParaRPr/>
          </a:p>
        </p:txBody>
      </p:sp>
      <p:sp>
        <p:nvSpPr>
          <p:cNvPr id="277" name="Google Shape;277;p2"/>
          <p:cNvSpPr txBox="1"/>
          <p:nvPr>
            <p:ph idx="1" type="body"/>
          </p:nvPr>
        </p:nvSpPr>
        <p:spPr>
          <a:xfrm>
            <a:off x="4951048" y="804333"/>
            <a:ext cx="6306003" cy="5249334"/>
          </a:xfrm>
          <a:prstGeom prst="rect">
            <a:avLst/>
          </a:prstGeom>
          <a:noFill/>
          <a:ln>
            <a:noFill/>
          </a:ln>
        </p:spPr>
        <p:txBody>
          <a:bodyPr anchorCtr="0" anchor="ctr" bIns="45700" lIns="45700" spcFirstLastPara="1" rIns="45700" wrap="square" tIns="45700">
            <a:noAutofit/>
          </a:bodyPr>
          <a:lstStyle/>
          <a:p>
            <a:pPr indent="-127000" lvl="0" marL="91440" rtl="0" algn="l">
              <a:spcBef>
                <a:spcPts val="1400"/>
              </a:spcBef>
              <a:spcAft>
                <a:spcPts val="0"/>
              </a:spcAft>
              <a:buSzPts val="2000"/>
              <a:buChar char=" "/>
            </a:pPr>
            <a:r>
              <a:rPr b="1" lang="en-US" sz="2000"/>
              <a:t>Shared Background (10 minutes)</a:t>
            </a:r>
            <a:endParaRPr b="1" sz="2000"/>
          </a:p>
          <a:p>
            <a:pPr indent="-127000" lvl="0" marL="457200" marR="0" rtl="0" algn="l">
              <a:lnSpc>
                <a:spcPct val="90000"/>
              </a:lnSpc>
              <a:spcBef>
                <a:spcPts val="0"/>
              </a:spcBef>
              <a:spcAft>
                <a:spcPts val="0"/>
              </a:spcAft>
              <a:buSzPts val="2000"/>
              <a:buChar char="●"/>
            </a:pPr>
            <a:r>
              <a:rPr lang="en-US" sz="2000"/>
              <a:t> LD4P</a:t>
            </a:r>
            <a:endParaRPr sz="2000"/>
          </a:p>
          <a:p>
            <a:pPr indent="-127000" lvl="0" marL="457200" marR="0" rtl="0" algn="l">
              <a:lnSpc>
                <a:spcPct val="90000"/>
              </a:lnSpc>
              <a:spcBef>
                <a:spcPts val="0"/>
              </a:spcBef>
              <a:spcAft>
                <a:spcPts val="0"/>
              </a:spcAft>
              <a:buSzPts val="2000"/>
              <a:buChar char="●"/>
            </a:pPr>
            <a:r>
              <a:rPr lang="en-US" sz="2000"/>
              <a:t> Share-VDE</a:t>
            </a:r>
            <a:endParaRPr sz="2000"/>
          </a:p>
          <a:p>
            <a:pPr indent="0" lvl="0" marL="265176" rtl="0" algn="l">
              <a:lnSpc>
                <a:spcPct val="90000"/>
              </a:lnSpc>
              <a:spcBef>
                <a:spcPts val="0"/>
              </a:spcBef>
              <a:spcAft>
                <a:spcPts val="0"/>
              </a:spcAft>
              <a:buNone/>
            </a:pPr>
            <a:r>
              <a:t/>
            </a:r>
            <a:endParaRPr sz="2000"/>
          </a:p>
          <a:p>
            <a:pPr indent="-127000" lvl="0" marL="91440" rtl="0" algn="l">
              <a:lnSpc>
                <a:spcPct val="90000"/>
              </a:lnSpc>
              <a:spcBef>
                <a:spcPts val="0"/>
              </a:spcBef>
              <a:spcAft>
                <a:spcPts val="0"/>
              </a:spcAft>
              <a:buSzPts val="2000"/>
              <a:buChar char=" "/>
            </a:pPr>
            <a:r>
              <a:rPr b="1" lang="en-US" sz="2000"/>
              <a:t>University of Alberta (15 minutes)</a:t>
            </a:r>
            <a:endParaRPr sz="2000"/>
          </a:p>
          <a:p>
            <a:pPr indent="-184150" lvl="0" marL="457200" rtl="0" algn="l">
              <a:lnSpc>
                <a:spcPct val="90000"/>
              </a:lnSpc>
              <a:spcBef>
                <a:spcPts val="0"/>
              </a:spcBef>
              <a:spcAft>
                <a:spcPts val="0"/>
              </a:spcAft>
              <a:buSzPts val="2000"/>
              <a:buChar char="●"/>
            </a:pPr>
            <a:r>
              <a:rPr lang="en-US" sz="2000"/>
              <a:t>Linked Data Implementation Plan</a:t>
            </a:r>
            <a:endParaRPr sz="2000"/>
          </a:p>
          <a:p>
            <a:pPr indent="-184150" lvl="0" marL="457200" rtl="0" algn="l">
              <a:lnSpc>
                <a:spcPct val="90000"/>
              </a:lnSpc>
              <a:spcBef>
                <a:spcPts val="0"/>
              </a:spcBef>
              <a:spcAft>
                <a:spcPts val="0"/>
              </a:spcAft>
              <a:buSzPts val="2000"/>
              <a:buChar char="●"/>
            </a:pPr>
            <a:r>
              <a:rPr lang="en-US" sz="2000"/>
              <a:t>Current activities</a:t>
            </a:r>
            <a:endParaRPr sz="2000"/>
          </a:p>
          <a:p>
            <a:pPr indent="-355600" lvl="1" marL="914400" rtl="0" algn="l">
              <a:lnSpc>
                <a:spcPct val="90000"/>
              </a:lnSpc>
              <a:spcBef>
                <a:spcPts val="0"/>
              </a:spcBef>
              <a:spcAft>
                <a:spcPts val="0"/>
              </a:spcAft>
              <a:buSzPts val="2000"/>
              <a:buChar char="○"/>
            </a:pPr>
            <a:r>
              <a:rPr lang="en-US" sz="2000"/>
              <a:t>Sinopia</a:t>
            </a:r>
            <a:endParaRPr sz="2000"/>
          </a:p>
          <a:p>
            <a:pPr indent="-355600" lvl="1" marL="914400" rtl="0" algn="l">
              <a:lnSpc>
                <a:spcPct val="90000"/>
              </a:lnSpc>
              <a:spcBef>
                <a:spcPts val="0"/>
              </a:spcBef>
              <a:spcAft>
                <a:spcPts val="0"/>
              </a:spcAft>
              <a:buSzPts val="2000"/>
              <a:buChar char="○"/>
            </a:pPr>
            <a:r>
              <a:rPr lang="en-US" sz="2000"/>
              <a:t>Share-VDE</a:t>
            </a:r>
            <a:endParaRPr sz="2000">
              <a:extLst>
                <a:ext uri="http://customooxmlschemas.google.com/">
                  <go:slidesCustomData xmlns:go="http://customooxmlschemas.google.com/" textRoundtripDataId="0"/>
                </a:ext>
              </a:extLst>
            </a:endParaRPr>
          </a:p>
          <a:p>
            <a:pPr indent="-184150" lvl="0" marL="457200" rtl="0" algn="l">
              <a:lnSpc>
                <a:spcPct val="90000"/>
              </a:lnSpc>
              <a:spcBef>
                <a:spcPts val="0"/>
              </a:spcBef>
              <a:spcAft>
                <a:spcPts val="0"/>
              </a:spcAft>
              <a:buSzPts val="2000"/>
              <a:buChar char="●"/>
            </a:pPr>
            <a:r>
              <a:rPr lang="en-US" sz="2000">
                <a:extLst>
                  <a:ext uri="http://customooxmlschemas.google.com/">
                    <go:slidesCustomData xmlns:go="http://customooxmlschemas.google.com/" textRoundtripDataId="1"/>
                  </a:ext>
                </a:extLst>
              </a:rPr>
              <a:t>Linked data considerations for ILS/LSP migration</a:t>
            </a:r>
            <a:endParaRPr sz="2000"/>
          </a:p>
          <a:p>
            <a:pPr indent="-127000" lvl="0" marL="91440" rtl="0" algn="l">
              <a:lnSpc>
                <a:spcPct val="90000"/>
              </a:lnSpc>
              <a:spcBef>
                <a:spcPts val="1400"/>
              </a:spcBef>
              <a:spcAft>
                <a:spcPts val="0"/>
              </a:spcAft>
              <a:buSzPts val="2000"/>
              <a:buChar char=" "/>
            </a:pPr>
            <a:r>
              <a:rPr b="1" lang="en-US" sz="2000"/>
              <a:t>University of Pennsylvania (15 minutes)</a:t>
            </a:r>
            <a:endParaRPr b="1" sz="2000"/>
          </a:p>
          <a:p>
            <a:pPr indent="-127000" lvl="0" marL="457200" rtl="0" algn="l">
              <a:lnSpc>
                <a:spcPct val="90000"/>
              </a:lnSpc>
              <a:spcBef>
                <a:spcPts val="0"/>
              </a:spcBef>
              <a:spcAft>
                <a:spcPts val="0"/>
              </a:spcAft>
              <a:buSzPts val="2000"/>
              <a:buChar char="●"/>
            </a:pPr>
            <a:r>
              <a:rPr lang="en-US" sz="2000"/>
              <a:t> </a:t>
            </a:r>
            <a:r>
              <a:rPr lang="en-US" sz="2000"/>
              <a:t>Current activities</a:t>
            </a:r>
            <a:endParaRPr sz="2000"/>
          </a:p>
          <a:p>
            <a:pPr indent="-127000" lvl="0" marL="457200" rtl="0" algn="l">
              <a:lnSpc>
                <a:spcPct val="90000"/>
              </a:lnSpc>
              <a:spcBef>
                <a:spcPts val="0"/>
              </a:spcBef>
              <a:spcAft>
                <a:spcPts val="0"/>
              </a:spcAft>
              <a:buSzPts val="2000"/>
              <a:buChar char="●"/>
            </a:pPr>
            <a:r>
              <a:rPr lang="en-US" sz="2000"/>
              <a:t> </a:t>
            </a:r>
            <a:r>
              <a:rPr lang="en-US" sz="2000"/>
              <a:t>Linked data editors and ILS integration</a:t>
            </a:r>
            <a:endParaRPr sz="2000"/>
          </a:p>
          <a:p>
            <a:pPr indent="-127000" lvl="0" marL="457200" rtl="0" algn="l">
              <a:lnSpc>
                <a:spcPct val="90000"/>
              </a:lnSpc>
              <a:spcBef>
                <a:spcPts val="0"/>
              </a:spcBef>
              <a:spcAft>
                <a:spcPts val="0"/>
              </a:spcAft>
              <a:buSzPts val="2000"/>
              <a:buChar char="●"/>
            </a:pPr>
            <a:r>
              <a:rPr lang="en-US" sz="2000"/>
              <a:t> </a:t>
            </a:r>
            <a:r>
              <a:rPr lang="en-US" sz="2000"/>
              <a:t>From linked data description to linked data discovery/  access</a:t>
            </a:r>
            <a:endParaRPr sz="2000"/>
          </a:p>
          <a:p>
            <a:pPr indent="0" lvl="0" marL="265176" rtl="0" algn="l">
              <a:lnSpc>
                <a:spcPct val="90000"/>
              </a:lnSpc>
              <a:spcBef>
                <a:spcPts val="400"/>
              </a:spcBef>
              <a:spcAft>
                <a:spcPts val="0"/>
              </a:spcAft>
              <a:buNone/>
            </a:pPr>
            <a:r>
              <a:t/>
            </a:r>
            <a:endParaRPr sz="2000"/>
          </a:p>
          <a:p>
            <a:pPr indent="0" lvl="1" marL="128016" rtl="0" algn="l">
              <a:lnSpc>
                <a:spcPct val="90000"/>
              </a:lnSpc>
              <a:spcBef>
                <a:spcPts val="600"/>
              </a:spcBef>
              <a:spcAft>
                <a:spcPts val="0"/>
              </a:spcAft>
              <a:buSzPts val="1800"/>
              <a:buNone/>
            </a:pPr>
            <a:r>
              <a:rPr b="1" lang="en-US" sz="2000"/>
              <a:t>Questions (20 minutes)</a:t>
            </a:r>
            <a:endParaRPr sz="2300"/>
          </a:p>
        </p:txBody>
      </p:sp>
      <p:sp>
        <p:nvSpPr>
          <p:cNvPr id="278" name="Google Shape;278;p2"/>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653" name="Shape 653"/>
        <p:cNvGrpSpPr/>
        <p:nvPr/>
      </p:nvGrpSpPr>
      <p:grpSpPr>
        <a:xfrm>
          <a:off x="0" y="0"/>
          <a:ext cx="0" cy="0"/>
          <a:chOff x="0" y="0"/>
          <a:chExt cx="0" cy="0"/>
        </a:xfrm>
      </p:grpSpPr>
      <p:sp>
        <p:nvSpPr>
          <p:cNvPr id="654" name="Google Shape;654;p12"/>
          <p:cNvSpPr/>
          <p:nvPr/>
        </p:nvSpPr>
        <p:spPr>
          <a:xfrm>
            <a:off x="0" y="0"/>
            <a:ext cx="12188952" cy="6858000"/>
          </a:xfrm>
          <a:custGeom>
            <a:rect b="b" l="l" r="r" t="t"/>
            <a:pathLst>
              <a:path extrusionOk="0" h="5856137" w="3096136">
                <a:moveTo>
                  <a:pt x="0" y="0"/>
                </a:moveTo>
                <a:lnTo>
                  <a:pt x="3096136" y="0"/>
                </a:lnTo>
                <a:lnTo>
                  <a:pt x="3096136" y="5856137"/>
                </a:lnTo>
                <a:lnTo>
                  <a:pt x="0" y="5856137"/>
                </a:lnTo>
                <a:close/>
              </a:path>
            </a:pathLst>
          </a:cu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Twentieth Century"/>
              <a:ea typeface="Twentieth Century"/>
              <a:cs typeface="Twentieth Century"/>
              <a:sym typeface="Twentieth Century"/>
            </a:endParaRPr>
          </a:p>
        </p:txBody>
      </p:sp>
      <p:sp>
        <p:nvSpPr>
          <p:cNvPr id="655" name="Google Shape;655;p12"/>
          <p:cNvSpPr/>
          <p:nvPr/>
        </p:nvSpPr>
        <p:spPr>
          <a:xfrm>
            <a:off x="3894020" y="643461"/>
            <a:ext cx="7654513" cy="557106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656" name="Google Shape;656;p12"/>
          <p:cNvSpPr txBox="1"/>
          <p:nvPr>
            <p:ph type="title"/>
          </p:nvPr>
        </p:nvSpPr>
        <p:spPr>
          <a:xfrm>
            <a:off x="4219803" y="4735775"/>
            <a:ext cx="7006998" cy="1245732"/>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Clr>
                <a:srgbClr val="FFFFFF"/>
              </a:buClr>
              <a:buSzPts val="5000"/>
              <a:buFont typeface="Twentieth Century"/>
              <a:buNone/>
            </a:pPr>
            <a:r>
              <a:rPr lang="en-US">
                <a:solidFill>
                  <a:srgbClr val="FFFFFF"/>
                </a:solidFill>
              </a:rPr>
              <a:t>CURRENT ACTIVITIES</a:t>
            </a:r>
            <a:endParaRPr/>
          </a:p>
        </p:txBody>
      </p:sp>
      <p:sp>
        <p:nvSpPr>
          <p:cNvPr id="657" name="Google Shape;657;p12"/>
          <p:cNvSpPr/>
          <p:nvPr/>
        </p:nvSpPr>
        <p:spPr>
          <a:xfrm rot="5400000">
            <a:off x="-569400" y="1910808"/>
            <a:ext cx="5571069" cy="3036377"/>
          </a:xfrm>
          <a:custGeom>
            <a:rect b="b" l="l" r="r" t="t"/>
            <a:pathLst>
              <a:path extrusionOk="0" h="3089525" w="5851096">
                <a:moveTo>
                  <a:pt x="5215514" y="659222"/>
                </a:moveTo>
                <a:cubicBezTo>
                  <a:pt x="5271247" y="939930"/>
                  <a:pt x="5495997" y="1162499"/>
                  <a:pt x="5783878" y="1223782"/>
                </a:cubicBezTo>
                <a:cubicBezTo>
                  <a:pt x="5728146" y="943074"/>
                  <a:pt x="5503395" y="720505"/>
                  <a:pt x="5215514" y="659222"/>
                </a:cubicBezTo>
                <a:close/>
                <a:moveTo>
                  <a:pt x="5215514" y="2417442"/>
                </a:moveTo>
                <a:cubicBezTo>
                  <a:pt x="5271247" y="2698150"/>
                  <a:pt x="5495997" y="2920718"/>
                  <a:pt x="5783878" y="2982001"/>
                </a:cubicBezTo>
                <a:cubicBezTo>
                  <a:pt x="5728146" y="2701294"/>
                  <a:pt x="5503395" y="2478725"/>
                  <a:pt x="5215514" y="2417442"/>
                </a:cubicBezTo>
                <a:close/>
                <a:moveTo>
                  <a:pt x="5215512" y="2107862"/>
                </a:moveTo>
                <a:cubicBezTo>
                  <a:pt x="5503392" y="2047060"/>
                  <a:pt x="5728143" y="1826239"/>
                  <a:pt x="5783876" y="1547735"/>
                </a:cubicBezTo>
                <a:cubicBezTo>
                  <a:pt x="5495995" y="1608537"/>
                  <a:pt x="5271244" y="1829358"/>
                  <a:pt x="5215512" y="2107862"/>
                </a:cubicBezTo>
                <a:close/>
                <a:moveTo>
                  <a:pt x="5065535" y="521483"/>
                </a:moveTo>
                <a:lnTo>
                  <a:pt x="5066157" y="509629"/>
                </a:lnTo>
                <a:lnTo>
                  <a:pt x="5066678" y="509663"/>
                </a:lnTo>
                <a:lnTo>
                  <a:pt x="5066705" y="509151"/>
                </a:lnTo>
                <a:lnTo>
                  <a:pt x="5084580" y="510833"/>
                </a:lnTo>
                <a:cubicBezTo>
                  <a:pt x="5118460" y="511379"/>
                  <a:pt x="5151823" y="514468"/>
                  <a:pt x="5184444" y="520226"/>
                </a:cubicBezTo>
                <a:cubicBezTo>
                  <a:pt x="5190277" y="519792"/>
                  <a:pt x="5195851" y="520774"/>
                  <a:pt x="5201405" y="521820"/>
                </a:cubicBezTo>
                <a:lnTo>
                  <a:pt x="5201527" y="523010"/>
                </a:lnTo>
                <a:cubicBezTo>
                  <a:pt x="5483077" y="569171"/>
                  <a:pt x="5718838" y="744362"/>
                  <a:pt x="5841311" y="983324"/>
                </a:cubicBezTo>
                <a:lnTo>
                  <a:pt x="5851096" y="1006985"/>
                </a:lnTo>
                <a:lnTo>
                  <a:pt x="5851096" y="1366179"/>
                </a:lnTo>
                <a:lnTo>
                  <a:pt x="5814952" y="1362779"/>
                </a:lnTo>
                <a:cubicBezTo>
                  <a:pt x="5809118" y="1363214"/>
                  <a:pt x="5803543" y="1362231"/>
                  <a:pt x="5797987" y="1361184"/>
                </a:cubicBezTo>
                <a:lnTo>
                  <a:pt x="5797866" y="1359994"/>
                </a:lnTo>
                <a:cubicBezTo>
                  <a:pt x="5422466" y="1298446"/>
                  <a:pt x="5128467" y="1007510"/>
                  <a:pt x="5075873" y="641878"/>
                </a:cubicBezTo>
                <a:cubicBezTo>
                  <a:pt x="5075697" y="641823"/>
                  <a:pt x="5075522" y="641817"/>
                  <a:pt x="5075344" y="641812"/>
                </a:cubicBezTo>
                <a:lnTo>
                  <a:pt x="5074781" y="634895"/>
                </a:lnTo>
                <a:cubicBezTo>
                  <a:pt x="5069489" y="603550"/>
                  <a:pt x="5066925" y="571542"/>
                  <a:pt x="5066970" y="539073"/>
                </a:cubicBezTo>
                <a:cubicBezTo>
                  <a:pt x="5065597" y="533241"/>
                  <a:pt x="5065535" y="527369"/>
                  <a:pt x="5065535" y="521483"/>
                </a:cubicBezTo>
                <a:close/>
                <a:moveTo>
                  <a:pt x="5065535" y="2279702"/>
                </a:moveTo>
                <a:lnTo>
                  <a:pt x="5066157" y="2267848"/>
                </a:lnTo>
                <a:lnTo>
                  <a:pt x="5066678" y="2267882"/>
                </a:lnTo>
                <a:lnTo>
                  <a:pt x="5066705" y="2267371"/>
                </a:lnTo>
                <a:lnTo>
                  <a:pt x="5084580" y="2269052"/>
                </a:lnTo>
                <a:cubicBezTo>
                  <a:pt x="5118460" y="2269598"/>
                  <a:pt x="5151823" y="2272687"/>
                  <a:pt x="5184444" y="2278445"/>
                </a:cubicBezTo>
                <a:cubicBezTo>
                  <a:pt x="5190277" y="2278011"/>
                  <a:pt x="5195851" y="2278993"/>
                  <a:pt x="5201405" y="2280040"/>
                </a:cubicBezTo>
                <a:lnTo>
                  <a:pt x="5201527" y="2281230"/>
                </a:lnTo>
                <a:cubicBezTo>
                  <a:pt x="5483077" y="2327390"/>
                  <a:pt x="5718838" y="2502582"/>
                  <a:pt x="5841311" y="2741544"/>
                </a:cubicBezTo>
                <a:lnTo>
                  <a:pt x="5851096" y="2765204"/>
                </a:lnTo>
                <a:lnTo>
                  <a:pt x="5851096" y="3089525"/>
                </a:lnTo>
                <a:lnTo>
                  <a:pt x="5680952" y="3089525"/>
                </a:lnTo>
                <a:lnTo>
                  <a:pt x="5661219" y="3084683"/>
                </a:lnTo>
                <a:cubicBezTo>
                  <a:pt x="5352738" y="2982764"/>
                  <a:pt x="5121893" y="2720025"/>
                  <a:pt x="5075873" y="2400097"/>
                </a:cubicBezTo>
                <a:cubicBezTo>
                  <a:pt x="5075697" y="2400042"/>
                  <a:pt x="5075522" y="2400037"/>
                  <a:pt x="5075344" y="2400032"/>
                </a:cubicBezTo>
                <a:lnTo>
                  <a:pt x="5074781" y="2393114"/>
                </a:lnTo>
                <a:cubicBezTo>
                  <a:pt x="5069489" y="2361770"/>
                  <a:pt x="5066925" y="2329761"/>
                  <a:pt x="5066970" y="2297292"/>
                </a:cubicBezTo>
                <a:cubicBezTo>
                  <a:pt x="5065597" y="2291461"/>
                  <a:pt x="5065535" y="2285589"/>
                  <a:pt x="5065535" y="2279702"/>
                </a:cubicBezTo>
                <a:close/>
                <a:moveTo>
                  <a:pt x="5065533" y="486299"/>
                </a:moveTo>
                <a:cubicBezTo>
                  <a:pt x="5065533" y="480458"/>
                  <a:pt x="5065595" y="474631"/>
                  <a:pt x="5066968" y="468842"/>
                </a:cubicBezTo>
                <a:cubicBezTo>
                  <a:pt x="5066923" y="436636"/>
                  <a:pt x="5069486" y="404884"/>
                  <a:pt x="5074776" y="373792"/>
                </a:cubicBezTo>
                <a:lnTo>
                  <a:pt x="5075341" y="366915"/>
                </a:lnTo>
                <a:cubicBezTo>
                  <a:pt x="5075518" y="366910"/>
                  <a:pt x="5075694" y="366905"/>
                  <a:pt x="5075869" y="366850"/>
                </a:cubicBezTo>
                <a:cubicBezTo>
                  <a:pt x="5089628" y="271960"/>
                  <a:pt x="5119903" y="182140"/>
                  <a:pt x="5163966" y="100280"/>
                </a:cubicBezTo>
                <a:lnTo>
                  <a:pt x="5229488" y="0"/>
                </a:lnTo>
                <a:lnTo>
                  <a:pt x="5405629" y="0"/>
                </a:lnTo>
                <a:lnTo>
                  <a:pt x="5334254" y="79433"/>
                </a:lnTo>
                <a:cubicBezTo>
                  <a:pt x="5276439" y="159050"/>
                  <a:pt x="5235311" y="250706"/>
                  <a:pt x="5215512" y="349642"/>
                </a:cubicBezTo>
                <a:cubicBezTo>
                  <a:pt x="5406992" y="309201"/>
                  <a:pt x="5570544" y="197965"/>
                  <a:pt x="5674730" y="45955"/>
                </a:cubicBezTo>
                <a:lnTo>
                  <a:pt x="5697983" y="0"/>
                </a:lnTo>
                <a:lnTo>
                  <a:pt x="5851096" y="0"/>
                </a:lnTo>
                <a:lnTo>
                  <a:pt x="5851096" y="4349"/>
                </a:lnTo>
                <a:lnTo>
                  <a:pt x="5799246" y="99096"/>
                </a:lnTo>
                <a:cubicBezTo>
                  <a:pt x="5669765" y="299632"/>
                  <a:pt x="5454064" y="443705"/>
                  <a:pt x="5201524" y="484784"/>
                </a:cubicBezTo>
                <a:lnTo>
                  <a:pt x="5201403" y="485964"/>
                </a:lnTo>
                <a:cubicBezTo>
                  <a:pt x="5195847" y="487004"/>
                  <a:pt x="5190272" y="487979"/>
                  <a:pt x="5184438" y="487548"/>
                </a:cubicBezTo>
                <a:cubicBezTo>
                  <a:pt x="5151829" y="493257"/>
                  <a:pt x="5118478" y="496322"/>
                  <a:pt x="5084610" y="496864"/>
                </a:cubicBezTo>
                <a:lnTo>
                  <a:pt x="5066703" y="498535"/>
                </a:lnTo>
                <a:lnTo>
                  <a:pt x="5066676" y="498027"/>
                </a:lnTo>
                <a:lnTo>
                  <a:pt x="5066154" y="498061"/>
                </a:lnTo>
                <a:cubicBezTo>
                  <a:pt x="5065562" y="494151"/>
                  <a:pt x="5065533" y="490228"/>
                  <a:pt x="5065533" y="486299"/>
                </a:cubicBezTo>
                <a:close/>
                <a:moveTo>
                  <a:pt x="5065533" y="2244520"/>
                </a:moveTo>
                <a:cubicBezTo>
                  <a:pt x="5065533" y="2238678"/>
                  <a:pt x="5065595" y="2232850"/>
                  <a:pt x="5066968" y="2227062"/>
                </a:cubicBezTo>
                <a:cubicBezTo>
                  <a:pt x="5066923" y="2194855"/>
                  <a:pt x="5069486" y="2163105"/>
                  <a:pt x="5074776" y="2132012"/>
                </a:cubicBezTo>
                <a:lnTo>
                  <a:pt x="5075341" y="2125135"/>
                </a:lnTo>
                <a:cubicBezTo>
                  <a:pt x="5075518" y="2125130"/>
                  <a:pt x="5075694" y="2125125"/>
                  <a:pt x="5075869" y="2125070"/>
                </a:cubicBezTo>
                <a:cubicBezTo>
                  <a:pt x="5128465" y="1762307"/>
                  <a:pt x="5422464" y="1473657"/>
                  <a:pt x="5797863" y="1412593"/>
                </a:cubicBezTo>
                <a:lnTo>
                  <a:pt x="5797985" y="1411413"/>
                </a:lnTo>
                <a:cubicBezTo>
                  <a:pt x="5803539" y="1410374"/>
                  <a:pt x="5809112" y="1409399"/>
                  <a:pt x="5814946" y="1409830"/>
                </a:cubicBezTo>
                <a:lnTo>
                  <a:pt x="5851096" y="1406457"/>
                </a:lnTo>
                <a:lnTo>
                  <a:pt x="5851096" y="1762823"/>
                </a:lnTo>
                <a:lnTo>
                  <a:pt x="5841309" y="1786304"/>
                </a:lnTo>
                <a:cubicBezTo>
                  <a:pt x="5718836" y="2023390"/>
                  <a:pt x="5483074" y="2197206"/>
                  <a:pt x="5201524" y="2243004"/>
                </a:cubicBezTo>
                <a:lnTo>
                  <a:pt x="5201403" y="2244184"/>
                </a:lnTo>
                <a:cubicBezTo>
                  <a:pt x="5195847" y="2245223"/>
                  <a:pt x="5190272" y="2246198"/>
                  <a:pt x="5184438" y="2245767"/>
                </a:cubicBezTo>
                <a:cubicBezTo>
                  <a:pt x="5151829" y="2251477"/>
                  <a:pt x="5118478" y="2254542"/>
                  <a:pt x="5084610" y="2255084"/>
                </a:cubicBezTo>
                <a:lnTo>
                  <a:pt x="5066703" y="2256755"/>
                </a:lnTo>
                <a:lnTo>
                  <a:pt x="5066676" y="2256246"/>
                </a:lnTo>
                <a:lnTo>
                  <a:pt x="5066154" y="2256280"/>
                </a:lnTo>
                <a:cubicBezTo>
                  <a:pt x="5065562" y="2252372"/>
                  <a:pt x="5065533" y="2248449"/>
                  <a:pt x="5065533" y="2244520"/>
                </a:cubicBezTo>
                <a:close/>
                <a:moveTo>
                  <a:pt x="4325732" y="1223782"/>
                </a:moveTo>
                <a:cubicBezTo>
                  <a:pt x="4613612" y="1162499"/>
                  <a:pt x="4838363" y="939930"/>
                  <a:pt x="4894096" y="659222"/>
                </a:cubicBezTo>
                <a:cubicBezTo>
                  <a:pt x="4606215" y="720505"/>
                  <a:pt x="4381464" y="943074"/>
                  <a:pt x="4325732" y="1223782"/>
                </a:cubicBezTo>
                <a:close/>
                <a:moveTo>
                  <a:pt x="4325732" y="1547735"/>
                </a:moveTo>
                <a:cubicBezTo>
                  <a:pt x="4381465" y="1826239"/>
                  <a:pt x="4606215" y="2047060"/>
                  <a:pt x="4894096" y="2107862"/>
                </a:cubicBezTo>
                <a:cubicBezTo>
                  <a:pt x="4838364" y="1829358"/>
                  <a:pt x="4613612" y="1608537"/>
                  <a:pt x="4325732" y="1547735"/>
                </a:cubicBezTo>
                <a:close/>
                <a:moveTo>
                  <a:pt x="4325732" y="2982001"/>
                </a:moveTo>
                <a:cubicBezTo>
                  <a:pt x="4613612" y="2920718"/>
                  <a:pt x="4838363" y="2698150"/>
                  <a:pt x="4894096" y="2417442"/>
                </a:cubicBezTo>
                <a:cubicBezTo>
                  <a:pt x="4606215" y="2478725"/>
                  <a:pt x="4381464" y="2701294"/>
                  <a:pt x="4325732" y="2982001"/>
                </a:cubicBezTo>
                <a:close/>
                <a:moveTo>
                  <a:pt x="4256134" y="0"/>
                </a:moveTo>
                <a:lnTo>
                  <a:pt x="4411625" y="0"/>
                </a:lnTo>
                <a:lnTo>
                  <a:pt x="4434878" y="45955"/>
                </a:lnTo>
                <a:cubicBezTo>
                  <a:pt x="4539065" y="197965"/>
                  <a:pt x="4702616" y="309201"/>
                  <a:pt x="4894096" y="349642"/>
                </a:cubicBezTo>
                <a:cubicBezTo>
                  <a:pt x="4874298" y="250706"/>
                  <a:pt x="4833170" y="159050"/>
                  <a:pt x="4775353" y="79433"/>
                </a:cubicBezTo>
                <a:lnTo>
                  <a:pt x="4703980" y="0"/>
                </a:lnTo>
                <a:lnTo>
                  <a:pt x="4880119" y="0"/>
                </a:lnTo>
                <a:lnTo>
                  <a:pt x="4945641" y="100280"/>
                </a:lnTo>
                <a:cubicBezTo>
                  <a:pt x="4989705" y="182140"/>
                  <a:pt x="5019980" y="271960"/>
                  <a:pt x="5033738" y="366850"/>
                </a:cubicBezTo>
                <a:cubicBezTo>
                  <a:pt x="5033914" y="366905"/>
                  <a:pt x="5034090" y="366910"/>
                  <a:pt x="5034267" y="366915"/>
                </a:cubicBezTo>
                <a:lnTo>
                  <a:pt x="5034832" y="373792"/>
                </a:lnTo>
                <a:cubicBezTo>
                  <a:pt x="5040122" y="404884"/>
                  <a:pt x="5042685" y="436636"/>
                  <a:pt x="5042640" y="468842"/>
                </a:cubicBezTo>
                <a:cubicBezTo>
                  <a:pt x="5044013" y="474631"/>
                  <a:pt x="5044074" y="480458"/>
                  <a:pt x="5044074" y="486299"/>
                </a:cubicBezTo>
                <a:cubicBezTo>
                  <a:pt x="5044074" y="490228"/>
                  <a:pt x="5044046" y="494151"/>
                  <a:pt x="5043454" y="498061"/>
                </a:cubicBezTo>
                <a:lnTo>
                  <a:pt x="5042932" y="498027"/>
                </a:lnTo>
                <a:lnTo>
                  <a:pt x="5042905" y="498535"/>
                </a:lnTo>
                <a:lnTo>
                  <a:pt x="5024997" y="496864"/>
                </a:lnTo>
                <a:cubicBezTo>
                  <a:pt x="4991129" y="496322"/>
                  <a:pt x="4957779" y="493257"/>
                  <a:pt x="4925170" y="487548"/>
                </a:cubicBezTo>
                <a:cubicBezTo>
                  <a:pt x="4919336" y="487979"/>
                  <a:pt x="4913761" y="487004"/>
                  <a:pt x="4908205" y="485964"/>
                </a:cubicBezTo>
                <a:lnTo>
                  <a:pt x="4908084" y="484784"/>
                </a:lnTo>
                <a:cubicBezTo>
                  <a:pt x="4655545" y="443705"/>
                  <a:pt x="4439844" y="299632"/>
                  <a:pt x="4310363" y="99096"/>
                </a:cubicBezTo>
                <a:close/>
                <a:moveTo>
                  <a:pt x="4178216" y="3089525"/>
                </a:moveTo>
                <a:lnTo>
                  <a:pt x="4184996" y="3006343"/>
                </a:lnTo>
                <a:lnTo>
                  <a:pt x="4185561" y="2999411"/>
                </a:lnTo>
                <a:cubicBezTo>
                  <a:pt x="4185737" y="2999406"/>
                  <a:pt x="4185914" y="2999401"/>
                  <a:pt x="4186090" y="2999346"/>
                </a:cubicBezTo>
                <a:cubicBezTo>
                  <a:pt x="4238685" y="2633713"/>
                  <a:pt x="4532684" y="2342777"/>
                  <a:pt x="4908083" y="2281230"/>
                </a:cubicBezTo>
                <a:lnTo>
                  <a:pt x="4908205" y="2280040"/>
                </a:lnTo>
                <a:cubicBezTo>
                  <a:pt x="4913759" y="2278993"/>
                  <a:pt x="4919332" y="2278011"/>
                  <a:pt x="4925166" y="2278445"/>
                </a:cubicBezTo>
                <a:cubicBezTo>
                  <a:pt x="4957787" y="2272687"/>
                  <a:pt x="4991150" y="2269598"/>
                  <a:pt x="5025030" y="2269052"/>
                </a:cubicBezTo>
                <a:lnTo>
                  <a:pt x="5042905" y="2267371"/>
                </a:lnTo>
                <a:lnTo>
                  <a:pt x="5042932" y="2267882"/>
                </a:lnTo>
                <a:lnTo>
                  <a:pt x="5043453" y="2267848"/>
                </a:lnTo>
                <a:lnTo>
                  <a:pt x="5044074" y="2279702"/>
                </a:lnTo>
                <a:cubicBezTo>
                  <a:pt x="5044074" y="2285589"/>
                  <a:pt x="5044013" y="2291461"/>
                  <a:pt x="5042640" y="2297292"/>
                </a:cubicBezTo>
                <a:cubicBezTo>
                  <a:pt x="5042685" y="2329761"/>
                  <a:pt x="5040121" y="2361770"/>
                  <a:pt x="5034829" y="2393114"/>
                </a:cubicBezTo>
                <a:lnTo>
                  <a:pt x="5034266" y="2400032"/>
                </a:lnTo>
                <a:cubicBezTo>
                  <a:pt x="5034088" y="2400037"/>
                  <a:pt x="5033912" y="2400042"/>
                  <a:pt x="5033737" y="2400097"/>
                </a:cubicBezTo>
                <a:cubicBezTo>
                  <a:pt x="4987717" y="2720025"/>
                  <a:pt x="4756872" y="2982764"/>
                  <a:pt x="4448391" y="3084683"/>
                </a:cubicBezTo>
                <a:lnTo>
                  <a:pt x="4428658" y="3089525"/>
                </a:lnTo>
                <a:close/>
                <a:moveTo>
                  <a:pt x="4175753" y="1361522"/>
                </a:moveTo>
                <a:cubicBezTo>
                  <a:pt x="4175753" y="1355634"/>
                  <a:pt x="4175815" y="1349760"/>
                  <a:pt x="4177187" y="1343926"/>
                </a:cubicBezTo>
                <a:cubicBezTo>
                  <a:pt x="4177144" y="1311465"/>
                  <a:pt x="4179705" y="1279462"/>
                  <a:pt x="4184996" y="1248124"/>
                </a:cubicBezTo>
                <a:lnTo>
                  <a:pt x="4185561" y="1241192"/>
                </a:lnTo>
                <a:cubicBezTo>
                  <a:pt x="4185737" y="1241187"/>
                  <a:pt x="4185914" y="1241182"/>
                  <a:pt x="4186090" y="1241127"/>
                </a:cubicBezTo>
                <a:cubicBezTo>
                  <a:pt x="4238685" y="875493"/>
                  <a:pt x="4532684" y="584557"/>
                  <a:pt x="4908083" y="523010"/>
                </a:cubicBezTo>
                <a:lnTo>
                  <a:pt x="4908205" y="521820"/>
                </a:lnTo>
                <a:cubicBezTo>
                  <a:pt x="4913759" y="520774"/>
                  <a:pt x="4919332" y="519792"/>
                  <a:pt x="4925166" y="520226"/>
                </a:cubicBezTo>
                <a:cubicBezTo>
                  <a:pt x="4957787" y="514468"/>
                  <a:pt x="4991150" y="511379"/>
                  <a:pt x="5025030" y="510833"/>
                </a:cubicBezTo>
                <a:lnTo>
                  <a:pt x="5042905" y="509151"/>
                </a:lnTo>
                <a:lnTo>
                  <a:pt x="5042932" y="509663"/>
                </a:lnTo>
                <a:lnTo>
                  <a:pt x="5043453" y="509629"/>
                </a:lnTo>
                <a:lnTo>
                  <a:pt x="5044074" y="521483"/>
                </a:lnTo>
                <a:cubicBezTo>
                  <a:pt x="5044074" y="527369"/>
                  <a:pt x="5044013" y="533241"/>
                  <a:pt x="5042640" y="539073"/>
                </a:cubicBezTo>
                <a:cubicBezTo>
                  <a:pt x="5042685" y="571542"/>
                  <a:pt x="5040121" y="603550"/>
                  <a:pt x="5034829" y="634895"/>
                </a:cubicBezTo>
                <a:lnTo>
                  <a:pt x="5034266" y="641812"/>
                </a:lnTo>
                <a:cubicBezTo>
                  <a:pt x="5034088" y="641817"/>
                  <a:pt x="5033912" y="641823"/>
                  <a:pt x="5033737" y="641878"/>
                </a:cubicBezTo>
                <a:cubicBezTo>
                  <a:pt x="4981143" y="1007510"/>
                  <a:pt x="4687144" y="1298446"/>
                  <a:pt x="4311744" y="1359994"/>
                </a:cubicBezTo>
                <a:lnTo>
                  <a:pt x="4311623" y="1361184"/>
                </a:lnTo>
                <a:cubicBezTo>
                  <a:pt x="4306067" y="1362231"/>
                  <a:pt x="4300492" y="1363214"/>
                  <a:pt x="4294658" y="1362780"/>
                </a:cubicBezTo>
                <a:cubicBezTo>
                  <a:pt x="4262048" y="1368535"/>
                  <a:pt x="4228698" y="1371623"/>
                  <a:pt x="4194831" y="1372169"/>
                </a:cubicBezTo>
                <a:lnTo>
                  <a:pt x="4176923" y="1373854"/>
                </a:lnTo>
                <a:lnTo>
                  <a:pt x="4176896" y="1373341"/>
                </a:lnTo>
                <a:lnTo>
                  <a:pt x="4176374" y="1373376"/>
                </a:lnTo>
                <a:cubicBezTo>
                  <a:pt x="4175781" y="1369436"/>
                  <a:pt x="4175753" y="1365482"/>
                  <a:pt x="4175753" y="1361522"/>
                </a:cubicBezTo>
                <a:close/>
                <a:moveTo>
                  <a:pt x="4175753" y="1411078"/>
                </a:moveTo>
                <a:lnTo>
                  <a:pt x="4176375" y="1399317"/>
                </a:lnTo>
                <a:lnTo>
                  <a:pt x="4176896" y="1399351"/>
                </a:lnTo>
                <a:lnTo>
                  <a:pt x="4176923" y="1398843"/>
                </a:lnTo>
                <a:lnTo>
                  <a:pt x="4194799" y="1400511"/>
                </a:lnTo>
                <a:cubicBezTo>
                  <a:pt x="4228677" y="1401053"/>
                  <a:pt x="4262041" y="1404118"/>
                  <a:pt x="4294662" y="1409831"/>
                </a:cubicBezTo>
                <a:cubicBezTo>
                  <a:pt x="4300495" y="1409399"/>
                  <a:pt x="4306069" y="1410375"/>
                  <a:pt x="4311623" y="1411413"/>
                </a:cubicBezTo>
                <a:lnTo>
                  <a:pt x="4311745" y="1412593"/>
                </a:lnTo>
                <a:cubicBezTo>
                  <a:pt x="4687144" y="1473657"/>
                  <a:pt x="4981143" y="1762307"/>
                  <a:pt x="5033738" y="2125070"/>
                </a:cubicBezTo>
                <a:cubicBezTo>
                  <a:pt x="5033914" y="2125125"/>
                  <a:pt x="5034090" y="2125130"/>
                  <a:pt x="5034267" y="2125135"/>
                </a:cubicBezTo>
                <a:lnTo>
                  <a:pt x="5034832" y="2132012"/>
                </a:lnTo>
                <a:cubicBezTo>
                  <a:pt x="5040122" y="2163105"/>
                  <a:pt x="5042685" y="2194855"/>
                  <a:pt x="5042640" y="2227062"/>
                </a:cubicBezTo>
                <a:cubicBezTo>
                  <a:pt x="5044013" y="2232850"/>
                  <a:pt x="5044074" y="2238678"/>
                  <a:pt x="5044074" y="2244520"/>
                </a:cubicBezTo>
                <a:cubicBezTo>
                  <a:pt x="5044074" y="2248449"/>
                  <a:pt x="5044046" y="2252372"/>
                  <a:pt x="5043454" y="2256280"/>
                </a:cubicBezTo>
                <a:lnTo>
                  <a:pt x="5042932" y="2256246"/>
                </a:lnTo>
                <a:lnTo>
                  <a:pt x="5042905" y="2256755"/>
                </a:lnTo>
                <a:lnTo>
                  <a:pt x="5024997" y="2255084"/>
                </a:lnTo>
                <a:cubicBezTo>
                  <a:pt x="4991129" y="2254542"/>
                  <a:pt x="4957779" y="2251477"/>
                  <a:pt x="4925170" y="2245767"/>
                </a:cubicBezTo>
                <a:cubicBezTo>
                  <a:pt x="4919336" y="2246198"/>
                  <a:pt x="4913761" y="2245223"/>
                  <a:pt x="4908205" y="2244184"/>
                </a:cubicBezTo>
                <a:lnTo>
                  <a:pt x="4908084" y="2243004"/>
                </a:lnTo>
                <a:cubicBezTo>
                  <a:pt x="4532684" y="2181939"/>
                  <a:pt x="4238685" y="1893288"/>
                  <a:pt x="4186091" y="1530527"/>
                </a:cubicBezTo>
                <a:cubicBezTo>
                  <a:pt x="4185915" y="1530472"/>
                  <a:pt x="4185739" y="1530468"/>
                  <a:pt x="4185562" y="1530463"/>
                </a:cubicBezTo>
                <a:lnTo>
                  <a:pt x="4184999" y="1523599"/>
                </a:lnTo>
                <a:cubicBezTo>
                  <a:pt x="4179707" y="1492501"/>
                  <a:pt x="4177144" y="1460743"/>
                  <a:pt x="4177187" y="1428529"/>
                </a:cubicBezTo>
                <a:cubicBezTo>
                  <a:pt x="4175815" y="1422743"/>
                  <a:pt x="4175753" y="1416918"/>
                  <a:pt x="4175753" y="1411078"/>
                </a:cubicBezTo>
                <a:close/>
                <a:moveTo>
                  <a:pt x="3445328" y="659222"/>
                </a:moveTo>
                <a:cubicBezTo>
                  <a:pt x="3501061" y="939930"/>
                  <a:pt x="3725812" y="1162499"/>
                  <a:pt x="4013692" y="1223782"/>
                </a:cubicBezTo>
                <a:cubicBezTo>
                  <a:pt x="3957960" y="943074"/>
                  <a:pt x="3733209" y="720505"/>
                  <a:pt x="3445328" y="659222"/>
                </a:cubicBezTo>
                <a:close/>
                <a:moveTo>
                  <a:pt x="3445328" y="2417442"/>
                </a:moveTo>
                <a:cubicBezTo>
                  <a:pt x="3501061" y="2698150"/>
                  <a:pt x="3725812" y="2920718"/>
                  <a:pt x="4013692" y="2982001"/>
                </a:cubicBezTo>
                <a:cubicBezTo>
                  <a:pt x="3957960" y="2701294"/>
                  <a:pt x="3733209" y="2478725"/>
                  <a:pt x="3445328" y="2417442"/>
                </a:cubicBezTo>
                <a:close/>
                <a:moveTo>
                  <a:pt x="3445326" y="2107862"/>
                </a:moveTo>
                <a:cubicBezTo>
                  <a:pt x="3733207" y="2047060"/>
                  <a:pt x="3957957" y="1826239"/>
                  <a:pt x="4013690" y="1547735"/>
                </a:cubicBezTo>
                <a:cubicBezTo>
                  <a:pt x="3725809" y="1608537"/>
                  <a:pt x="3501058" y="1829358"/>
                  <a:pt x="3445326" y="2107862"/>
                </a:cubicBezTo>
                <a:close/>
                <a:moveTo>
                  <a:pt x="3295350" y="521483"/>
                </a:moveTo>
                <a:lnTo>
                  <a:pt x="3295971" y="509629"/>
                </a:lnTo>
                <a:lnTo>
                  <a:pt x="3296492" y="509663"/>
                </a:lnTo>
                <a:lnTo>
                  <a:pt x="3296519" y="509151"/>
                </a:lnTo>
                <a:lnTo>
                  <a:pt x="3314395" y="510833"/>
                </a:lnTo>
                <a:cubicBezTo>
                  <a:pt x="3348274" y="511379"/>
                  <a:pt x="3381637" y="514468"/>
                  <a:pt x="3414258" y="520226"/>
                </a:cubicBezTo>
                <a:cubicBezTo>
                  <a:pt x="3420092" y="519792"/>
                  <a:pt x="3425665" y="520774"/>
                  <a:pt x="3431219" y="521820"/>
                </a:cubicBezTo>
                <a:lnTo>
                  <a:pt x="3431341" y="523010"/>
                </a:lnTo>
                <a:cubicBezTo>
                  <a:pt x="3806740" y="584557"/>
                  <a:pt x="4100739" y="875493"/>
                  <a:pt x="4153335" y="1241127"/>
                </a:cubicBezTo>
                <a:cubicBezTo>
                  <a:pt x="4153510" y="1241182"/>
                  <a:pt x="4153688" y="1241187"/>
                  <a:pt x="4153863" y="1241192"/>
                </a:cubicBezTo>
                <a:lnTo>
                  <a:pt x="4154429" y="1248124"/>
                </a:lnTo>
                <a:cubicBezTo>
                  <a:pt x="4159718" y="1279462"/>
                  <a:pt x="4162281" y="1311465"/>
                  <a:pt x="4162237" y="1343926"/>
                </a:cubicBezTo>
                <a:cubicBezTo>
                  <a:pt x="4163610" y="1349760"/>
                  <a:pt x="4163671" y="1355634"/>
                  <a:pt x="4163671" y="1361522"/>
                </a:cubicBezTo>
                <a:cubicBezTo>
                  <a:pt x="4163671" y="1365482"/>
                  <a:pt x="4163642" y="1369436"/>
                  <a:pt x="4163050" y="1373376"/>
                </a:cubicBezTo>
                <a:lnTo>
                  <a:pt x="4162528" y="1373341"/>
                </a:lnTo>
                <a:lnTo>
                  <a:pt x="4162501" y="1373854"/>
                </a:lnTo>
                <a:lnTo>
                  <a:pt x="4144594" y="1372169"/>
                </a:lnTo>
                <a:cubicBezTo>
                  <a:pt x="4110727" y="1371623"/>
                  <a:pt x="4077375" y="1368535"/>
                  <a:pt x="4044766" y="1362780"/>
                </a:cubicBezTo>
                <a:cubicBezTo>
                  <a:pt x="4038932" y="1363214"/>
                  <a:pt x="4033357" y="1362231"/>
                  <a:pt x="4027802" y="1361184"/>
                </a:cubicBezTo>
                <a:lnTo>
                  <a:pt x="4027681" y="1359994"/>
                </a:lnTo>
                <a:cubicBezTo>
                  <a:pt x="3652280" y="1298446"/>
                  <a:pt x="3358281" y="1007510"/>
                  <a:pt x="3305687" y="641878"/>
                </a:cubicBezTo>
                <a:cubicBezTo>
                  <a:pt x="3305511" y="641823"/>
                  <a:pt x="3305336" y="641818"/>
                  <a:pt x="3305158" y="641812"/>
                </a:cubicBezTo>
                <a:lnTo>
                  <a:pt x="3304595" y="634895"/>
                </a:lnTo>
                <a:cubicBezTo>
                  <a:pt x="3299303" y="603550"/>
                  <a:pt x="3296740" y="571542"/>
                  <a:pt x="3296784" y="539073"/>
                </a:cubicBezTo>
                <a:cubicBezTo>
                  <a:pt x="3295411" y="533241"/>
                  <a:pt x="3295350" y="527369"/>
                  <a:pt x="3295350" y="521483"/>
                </a:cubicBezTo>
                <a:close/>
                <a:moveTo>
                  <a:pt x="3295350" y="2279702"/>
                </a:moveTo>
                <a:lnTo>
                  <a:pt x="3295971" y="2267848"/>
                </a:lnTo>
                <a:lnTo>
                  <a:pt x="3296492" y="2267882"/>
                </a:lnTo>
                <a:lnTo>
                  <a:pt x="3296519" y="2267371"/>
                </a:lnTo>
                <a:lnTo>
                  <a:pt x="3314395" y="2269052"/>
                </a:lnTo>
                <a:cubicBezTo>
                  <a:pt x="3348274" y="2269598"/>
                  <a:pt x="3381637" y="2272687"/>
                  <a:pt x="3414258" y="2278445"/>
                </a:cubicBezTo>
                <a:cubicBezTo>
                  <a:pt x="3420092" y="2278011"/>
                  <a:pt x="3425665" y="2278993"/>
                  <a:pt x="3431219" y="2280040"/>
                </a:cubicBezTo>
                <a:lnTo>
                  <a:pt x="3431341" y="2281230"/>
                </a:lnTo>
                <a:cubicBezTo>
                  <a:pt x="3806740" y="2342777"/>
                  <a:pt x="4100739" y="2633713"/>
                  <a:pt x="4153335" y="2999346"/>
                </a:cubicBezTo>
                <a:cubicBezTo>
                  <a:pt x="4153510" y="2999401"/>
                  <a:pt x="4153688" y="2999406"/>
                  <a:pt x="4153863" y="2999411"/>
                </a:cubicBezTo>
                <a:lnTo>
                  <a:pt x="4154429" y="3006343"/>
                </a:lnTo>
                <a:lnTo>
                  <a:pt x="4161209" y="3089525"/>
                </a:lnTo>
                <a:lnTo>
                  <a:pt x="3910768" y="3089525"/>
                </a:lnTo>
                <a:lnTo>
                  <a:pt x="3891034" y="3084683"/>
                </a:lnTo>
                <a:cubicBezTo>
                  <a:pt x="3582552" y="2982764"/>
                  <a:pt x="3351706" y="2720025"/>
                  <a:pt x="3305687" y="2400097"/>
                </a:cubicBezTo>
                <a:cubicBezTo>
                  <a:pt x="3305511" y="2400042"/>
                  <a:pt x="3305336" y="2400037"/>
                  <a:pt x="3305158" y="2400032"/>
                </a:cubicBezTo>
                <a:lnTo>
                  <a:pt x="3304595" y="2393114"/>
                </a:lnTo>
                <a:cubicBezTo>
                  <a:pt x="3299303" y="2361770"/>
                  <a:pt x="3296740" y="2329761"/>
                  <a:pt x="3296784" y="2297292"/>
                </a:cubicBezTo>
                <a:cubicBezTo>
                  <a:pt x="3295411" y="2291461"/>
                  <a:pt x="3295350" y="2285589"/>
                  <a:pt x="3295350" y="2279702"/>
                </a:cubicBezTo>
                <a:close/>
                <a:moveTo>
                  <a:pt x="3295347" y="486299"/>
                </a:moveTo>
                <a:cubicBezTo>
                  <a:pt x="3295347" y="480458"/>
                  <a:pt x="3295409" y="474631"/>
                  <a:pt x="3296782" y="468842"/>
                </a:cubicBezTo>
                <a:cubicBezTo>
                  <a:pt x="3296738" y="436636"/>
                  <a:pt x="3299300" y="404884"/>
                  <a:pt x="3304590" y="373792"/>
                </a:cubicBezTo>
                <a:lnTo>
                  <a:pt x="3305155" y="366915"/>
                </a:lnTo>
                <a:cubicBezTo>
                  <a:pt x="3305332" y="366910"/>
                  <a:pt x="3305508" y="366905"/>
                  <a:pt x="3305684" y="366850"/>
                </a:cubicBezTo>
                <a:cubicBezTo>
                  <a:pt x="3319442" y="271960"/>
                  <a:pt x="3349717" y="182140"/>
                  <a:pt x="3393781" y="100280"/>
                </a:cubicBezTo>
                <a:lnTo>
                  <a:pt x="3459303" y="0"/>
                </a:lnTo>
                <a:lnTo>
                  <a:pt x="3635443" y="0"/>
                </a:lnTo>
                <a:lnTo>
                  <a:pt x="3564068" y="79433"/>
                </a:lnTo>
                <a:cubicBezTo>
                  <a:pt x="3506253" y="159050"/>
                  <a:pt x="3465125" y="250706"/>
                  <a:pt x="3445326" y="349642"/>
                </a:cubicBezTo>
                <a:cubicBezTo>
                  <a:pt x="3636807" y="309201"/>
                  <a:pt x="3800358" y="197965"/>
                  <a:pt x="3904544" y="45955"/>
                </a:cubicBezTo>
                <a:lnTo>
                  <a:pt x="3927798" y="0"/>
                </a:lnTo>
                <a:lnTo>
                  <a:pt x="4083290" y="0"/>
                </a:lnTo>
                <a:lnTo>
                  <a:pt x="4029061" y="99096"/>
                </a:lnTo>
                <a:cubicBezTo>
                  <a:pt x="3899579" y="299632"/>
                  <a:pt x="3683877" y="443705"/>
                  <a:pt x="3431338" y="484784"/>
                </a:cubicBezTo>
                <a:lnTo>
                  <a:pt x="3431217" y="485964"/>
                </a:lnTo>
                <a:cubicBezTo>
                  <a:pt x="3425661" y="487004"/>
                  <a:pt x="3420086" y="487979"/>
                  <a:pt x="3414252" y="487548"/>
                </a:cubicBezTo>
                <a:cubicBezTo>
                  <a:pt x="3381643" y="493257"/>
                  <a:pt x="3348292" y="496322"/>
                  <a:pt x="3314425" y="496864"/>
                </a:cubicBezTo>
                <a:lnTo>
                  <a:pt x="3296517" y="498535"/>
                </a:lnTo>
                <a:lnTo>
                  <a:pt x="3296490" y="498027"/>
                </a:lnTo>
                <a:lnTo>
                  <a:pt x="3295968" y="498061"/>
                </a:lnTo>
                <a:cubicBezTo>
                  <a:pt x="3295376" y="494151"/>
                  <a:pt x="3295347" y="490228"/>
                  <a:pt x="3295347" y="486299"/>
                </a:cubicBezTo>
                <a:close/>
                <a:moveTo>
                  <a:pt x="3295347" y="2244520"/>
                </a:moveTo>
                <a:cubicBezTo>
                  <a:pt x="3295347" y="2238678"/>
                  <a:pt x="3295409" y="2232850"/>
                  <a:pt x="3296782" y="2227062"/>
                </a:cubicBezTo>
                <a:cubicBezTo>
                  <a:pt x="3296738" y="2194855"/>
                  <a:pt x="3299300" y="2163105"/>
                  <a:pt x="3304590" y="2132012"/>
                </a:cubicBezTo>
                <a:lnTo>
                  <a:pt x="3305155" y="2125135"/>
                </a:lnTo>
                <a:cubicBezTo>
                  <a:pt x="3305332" y="2125130"/>
                  <a:pt x="3305508" y="2125125"/>
                  <a:pt x="3305684" y="2125070"/>
                </a:cubicBezTo>
                <a:cubicBezTo>
                  <a:pt x="3358279" y="1762307"/>
                  <a:pt x="3652278" y="1473657"/>
                  <a:pt x="4027678" y="1412593"/>
                </a:cubicBezTo>
                <a:lnTo>
                  <a:pt x="4027800" y="1411413"/>
                </a:lnTo>
                <a:cubicBezTo>
                  <a:pt x="4033353" y="1410375"/>
                  <a:pt x="4038927" y="1409399"/>
                  <a:pt x="4044760" y="1409831"/>
                </a:cubicBezTo>
                <a:cubicBezTo>
                  <a:pt x="4077382" y="1404118"/>
                  <a:pt x="4110744" y="1401053"/>
                  <a:pt x="4144624" y="1400511"/>
                </a:cubicBezTo>
                <a:lnTo>
                  <a:pt x="4162499" y="1398843"/>
                </a:lnTo>
                <a:lnTo>
                  <a:pt x="4162526" y="1399351"/>
                </a:lnTo>
                <a:lnTo>
                  <a:pt x="4163047" y="1399317"/>
                </a:lnTo>
                <a:lnTo>
                  <a:pt x="4163669" y="1411078"/>
                </a:lnTo>
                <a:cubicBezTo>
                  <a:pt x="4163669" y="1416918"/>
                  <a:pt x="4163608" y="1422743"/>
                  <a:pt x="4162235" y="1428529"/>
                </a:cubicBezTo>
                <a:cubicBezTo>
                  <a:pt x="4162279" y="1460743"/>
                  <a:pt x="4159715" y="1492501"/>
                  <a:pt x="4154424" y="1523599"/>
                </a:cubicBezTo>
                <a:lnTo>
                  <a:pt x="4153860" y="1530463"/>
                </a:lnTo>
                <a:cubicBezTo>
                  <a:pt x="4153683" y="1530468"/>
                  <a:pt x="4153507" y="1530472"/>
                  <a:pt x="4153332" y="1530527"/>
                </a:cubicBezTo>
                <a:cubicBezTo>
                  <a:pt x="4100737" y="1893288"/>
                  <a:pt x="3806738" y="2181939"/>
                  <a:pt x="3431338" y="2243004"/>
                </a:cubicBezTo>
                <a:lnTo>
                  <a:pt x="3431217" y="2244184"/>
                </a:lnTo>
                <a:cubicBezTo>
                  <a:pt x="3425661" y="2245223"/>
                  <a:pt x="3420086" y="2246198"/>
                  <a:pt x="3414252" y="2245767"/>
                </a:cubicBezTo>
                <a:cubicBezTo>
                  <a:pt x="3381643" y="2251477"/>
                  <a:pt x="3348292" y="2254542"/>
                  <a:pt x="3314425" y="2255084"/>
                </a:cubicBezTo>
                <a:lnTo>
                  <a:pt x="3296517" y="2256755"/>
                </a:lnTo>
                <a:lnTo>
                  <a:pt x="3296490" y="2256246"/>
                </a:lnTo>
                <a:lnTo>
                  <a:pt x="3295968" y="2256280"/>
                </a:lnTo>
                <a:cubicBezTo>
                  <a:pt x="3295376" y="2252372"/>
                  <a:pt x="3295347" y="2248449"/>
                  <a:pt x="3295347" y="2244520"/>
                </a:cubicBezTo>
                <a:close/>
                <a:moveTo>
                  <a:pt x="2555546" y="1223782"/>
                </a:moveTo>
                <a:cubicBezTo>
                  <a:pt x="2843426" y="1162499"/>
                  <a:pt x="3068177" y="939930"/>
                  <a:pt x="3123910" y="659222"/>
                </a:cubicBezTo>
                <a:cubicBezTo>
                  <a:pt x="2836029" y="720505"/>
                  <a:pt x="2611278" y="943074"/>
                  <a:pt x="2555546" y="1223782"/>
                </a:cubicBezTo>
                <a:close/>
                <a:moveTo>
                  <a:pt x="2555546" y="1547735"/>
                </a:moveTo>
                <a:cubicBezTo>
                  <a:pt x="2611279" y="1826239"/>
                  <a:pt x="2836029" y="2047060"/>
                  <a:pt x="3123910" y="2107862"/>
                </a:cubicBezTo>
                <a:cubicBezTo>
                  <a:pt x="3068178" y="1829358"/>
                  <a:pt x="2843426" y="1608537"/>
                  <a:pt x="2555546" y="1547735"/>
                </a:cubicBezTo>
                <a:close/>
                <a:moveTo>
                  <a:pt x="2555546" y="2982001"/>
                </a:moveTo>
                <a:cubicBezTo>
                  <a:pt x="2843426" y="2920718"/>
                  <a:pt x="3068177" y="2698150"/>
                  <a:pt x="3123910" y="2417442"/>
                </a:cubicBezTo>
                <a:cubicBezTo>
                  <a:pt x="2836029" y="2478725"/>
                  <a:pt x="2611278" y="2701294"/>
                  <a:pt x="2555546" y="2982001"/>
                </a:cubicBezTo>
                <a:close/>
                <a:moveTo>
                  <a:pt x="2485948" y="0"/>
                </a:moveTo>
                <a:lnTo>
                  <a:pt x="2641440" y="0"/>
                </a:lnTo>
                <a:lnTo>
                  <a:pt x="2664693" y="45955"/>
                </a:lnTo>
                <a:cubicBezTo>
                  <a:pt x="2768879" y="197965"/>
                  <a:pt x="2932430" y="309201"/>
                  <a:pt x="3123910" y="349642"/>
                </a:cubicBezTo>
                <a:cubicBezTo>
                  <a:pt x="3104112" y="250706"/>
                  <a:pt x="3062984" y="159050"/>
                  <a:pt x="3005167" y="79433"/>
                </a:cubicBezTo>
                <a:lnTo>
                  <a:pt x="2933794" y="0"/>
                </a:lnTo>
                <a:lnTo>
                  <a:pt x="3109934" y="0"/>
                </a:lnTo>
                <a:lnTo>
                  <a:pt x="3175456" y="100280"/>
                </a:lnTo>
                <a:cubicBezTo>
                  <a:pt x="3219520" y="182140"/>
                  <a:pt x="3249795" y="271960"/>
                  <a:pt x="3263553" y="366850"/>
                </a:cubicBezTo>
                <a:cubicBezTo>
                  <a:pt x="3263728" y="366905"/>
                  <a:pt x="3263905" y="366910"/>
                  <a:pt x="3264081" y="366915"/>
                </a:cubicBezTo>
                <a:lnTo>
                  <a:pt x="3264647" y="373792"/>
                </a:lnTo>
                <a:cubicBezTo>
                  <a:pt x="3269936" y="404884"/>
                  <a:pt x="3272499" y="436636"/>
                  <a:pt x="3272455" y="468842"/>
                </a:cubicBezTo>
                <a:cubicBezTo>
                  <a:pt x="3273828" y="474631"/>
                  <a:pt x="3273888" y="480458"/>
                  <a:pt x="3273888" y="486299"/>
                </a:cubicBezTo>
                <a:cubicBezTo>
                  <a:pt x="3273888" y="490228"/>
                  <a:pt x="3273860" y="494151"/>
                  <a:pt x="3273268" y="498061"/>
                </a:cubicBezTo>
                <a:lnTo>
                  <a:pt x="3272746" y="498027"/>
                </a:lnTo>
                <a:lnTo>
                  <a:pt x="3272719" y="498535"/>
                </a:lnTo>
                <a:lnTo>
                  <a:pt x="3254811" y="496864"/>
                </a:lnTo>
                <a:cubicBezTo>
                  <a:pt x="3220945" y="496322"/>
                  <a:pt x="3187593" y="493257"/>
                  <a:pt x="3154984" y="487548"/>
                </a:cubicBezTo>
                <a:cubicBezTo>
                  <a:pt x="3149150" y="487979"/>
                  <a:pt x="3143575" y="487004"/>
                  <a:pt x="3138020" y="485964"/>
                </a:cubicBezTo>
                <a:lnTo>
                  <a:pt x="3137899" y="484784"/>
                </a:lnTo>
                <a:cubicBezTo>
                  <a:pt x="2885360" y="443705"/>
                  <a:pt x="2669659" y="299632"/>
                  <a:pt x="2540177" y="99096"/>
                </a:cubicBezTo>
                <a:close/>
                <a:moveTo>
                  <a:pt x="2408030" y="3089525"/>
                </a:moveTo>
                <a:lnTo>
                  <a:pt x="2414810" y="3006343"/>
                </a:lnTo>
                <a:lnTo>
                  <a:pt x="2415375" y="2999411"/>
                </a:lnTo>
                <a:cubicBezTo>
                  <a:pt x="2415552" y="2999406"/>
                  <a:pt x="2415728" y="2999401"/>
                  <a:pt x="2415904" y="2999346"/>
                </a:cubicBezTo>
                <a:cubicBezTo>
                  <a:pt x="2468499" y="2633713"/>
                  <a:pt x="2762498" y="2342777"/>
                  <a:pt x="3137898" y="2281230"/>
                </a:cubicBezTo>
                <a:lnTo>
                  <a:pt x="3138020" y="2280040"/>
                </a:lnTo>
                <a:cubicBezTo>
                  <a:pt x="3143573" y="2278993"/>
                  <a:pt x="3149146" y="2278011"/>
                  <a:pt x="3154980" y="2278445"/>
                </a:cubicBezTo>
                <a:cubicBezTo>
                  <a:pt x="3187602" y="2272687"/>
                  <a:pt x="3220964" y="2269598"/>
                  <a:pt x="3254844" y="2269052"/>
                </a:cubicBezTo>
                <a:lnTo>
                  <a:pt x="3272719" y="2267371"/>
                </a:lnTo>
                <a:lnTo>
                  <a:pt x="3272746" y="2267882"/>
                </a:lnTo>
                <a:lnTo>
                  <a:pt x="3273267" y="2267848"/>
                </a:lnTo>
                <a:lnTo>
                  <a:pt x="3273888" y="2279702"/>
                </a:lnTo>
                <a:cubicBezTo>
                  <a:pt x="3273888" y="2285589"/>
                  <a:pt x="3273828" y="2291461"/>
                  <a:pt x="3272455" y="2297292"/>
                </a:cubicBezTo>
                <a:cubicBezTo>
                  <a:pt x="3272499" y="2329761"/>
                  <a:pt x="3269935" y="2361770"/>
                  <a:pt x="3264644" y="2393114"/>
                </a:cubicBezTo>
                <a:lnTo>
                  <a:pt x="3264080" y="2400032"/>
                </a:lnTo>
                <a:cubicBezTo>
                  <a:pt x="3263903" y="2400037"/>
                  <a:pt x="3263726" y="2400042"/>
                  <a:pt x="3263552" y="2400097"/>
                </a:cubicBezTo>
                <a:cubicBezTo>
                  <a:pt x="3217532" y="2720025"/>
                  <a:pt x="2986686" y="2982764"/>
                  <a:pt x="2678205" y="3084683"/>
                </a:cubicBezTo>
                <a:lnTo>
                  <a:pt x="2658472" y="3089525"/>
                </a:lnTo>
                <a:close/>
                <a:moveTo>
                  <a:pt x="2405567" y="1361522"/>
                </a:moveTo>
                <a:cubicBezTo>
                  <a:pt x="2405567" y="1355634"/>
                  <a:pt x="2405629" y="1349760"/>
                  <a:pt x="2407002" y="1343926"/>
                </a:cubicBezTo>
                <a:cubicBezTo>
                  <a:pt x="2406958" y="1311465"/>
                  <a:pt x="2409520" y="1279462"/>
                  <a:pt x="2414810" y="1248124"/>
                </a:cubicBezTo>
                <a:lnTo>
                  <a:pt x="2415375" y="1241192"/>
                </a:lnTo>
                <a:cubicBezTo>
                  <a:pt x="2415552" y="1241187"/>
                  <a:pt x="2415728" y="1241182"/>
                  <a:pt x="2415904" y="1241127"/>
                </a:cubicBezTo>
                <a:cubicBezTo>
                  <a:pt x="2468499" y="875493"/>
                  <a:pt x="2762498" y="584557"/>
                  <a:pt x="3137898" y="523010"/>
                </a:cubicBezTo>
                <a:lnTo>
                  <a:pt x="3138020" y="521820"/>
                </a:lnTo>
                <a:cubicBezTo>
                  <a:pt x="3143573" y="520774"/>
                  <a:pt x="3149146" y="519792"/>
                  <a:pt x="3154980" y="520226"/>
                </a:cubicBezTo>
                <a:cubicBezTo>
                  <a:pt x="3187602" y="514468"/>
                  <a:pt x="3220964" y="511379"/>
                  <a:pt x="3254844" y="510833"/>
                </a:cubicBezTo>
                <a:lnTo>
                  <a:pt x="3272719" y="509151"/>
                </a:lnTo>
                <a:lnTo>
                  <a:pt x="3272746" y="509663"/>
                </a:lnTo>
                <a:lnTo>
                  <a:pt x="3273267" y="509629"/>
                </a:lnTo>
                <a:lnTo>
                  <a:pt x="3273888" y="521483"/>
                </a:lnTo>
                <a:cubicBezTo>
                  <a:pt x="3273888" y="527369"/>
                  <a:pt x="3273828" y="533241"/>
                  <a:pt x="3272455" y="539073"/>
                </a:cubicBezTo>
                <a:cubicBezTo>
                  <a:pt x="3272499" y="571542"/>
                  <a:pt x="3269935" y="603550"/>
                  <a:pt x="3264644" y="634895"/>
                </a:cubicBezTo>
                <a:lnTo>
                  <a:pt x="3264080" y="641812"/>
                </a:lnTo>
                <a:cubicBezTo>
                  <a:pt x="3263903" y="641818"/>
                  <a:pt x="3263726" y="641823"/>
                  <a:pt x="3263552" y="641878"/>
                </a:cubicBezTo>
                <a:cubicBezTo>
                  <a:pt x="3210957" y="1007510"/>
                  <a:pt x="2916958" y="1298446"/>
                  <a:pt x="2541558" y="1359994"/>
                </a:cubicBezTo>
                <a:lnTo>
                  <a:pt x="2541437" y="1361184"/>
                </a:lnTo>
                <a:cubicBezTo>
                  <a:pt x="2535881" y="1362231"/>
                  <a:pt x="2530306" y="1363214"/>
                  <a:pt x="2524472" y="1362780"/>
                </a:cubicBezTo>
                <a:cubicBezTo>
                  <a:pt x="2491863" y="1368535"/>
                  <a:pt x="2458513" y="1371623"/>
                  <a:pt x="2424645" y="1372169"/>
                </a:cubicBezTo>
                <a:lnTo>
                  <a:pt x="2406737" y="1373854"/>
                </a:lnTo>
                <a:lnTo>
                  <a:pt x="2406710" y="1373341"/>
                </a:lnTo>
                <a:lnTo>
                  <a:pt x="2406188" y="1373376"/>
                </a:lnTo>
                <a:cubicBezTo>
                  <a:pt x="2405596" y="1369436"/>
                  <a:pt x="2405567" y="1365482"/>
                  <a:pt x="2405567" y="1361522"/>
                </a:cubicBezTo>
                <a:close/>
                <a:moveTo>
                  <a:pt x="2405567" y="1411078"/>
                </a:moveTo>
                <a:lnTo>
                  <a:pt x="2406189" y="1399317"/>
                </a:lnTo>
                <a:lnTo>
                  <a:pt x="2406710" y="1399351"/>
                </a:lnTo>
                <a:lnTo>
                  <a:pt x="2406737" y="1398843"/>
                </a:lnTo>
                <a:lnTo>
                  <a:pt x="2424613" y="1400511"/>
                </a:lnTo>
                <a:cubicBezTo>
                  <a:pt x="2458492" y="1401053"/>
                  <a:pt x="2491855" y="1404118"/>
                  <a:pt x="2524476" y="1409831"/>
                </a:cubicBezTo>
                <a:cubicBezTo>
                  <a:pt x="2530309" y="1409399"/>
                  <a:pt x="2535883" y="1410375"/>
                  <a:pt x="2541437" y="1411413"/>
                </a:cubicBezTo>
                <a:lnTo>
                  <a:pt x="2541559" y="1412593"/>
                </a:lnTo>
                <a:cubicBezTo>
                  <a:pt x="2916958" y="1473657"/>
                  <a:pt x="3210957" y="1762307"/>
                  <a:pt x="3263553" y="2125070"/>
                </a:cubicBezTo>
                <a:cubicBezTo>
                  <a:pt x="3263728" y="2125125"/>
                  <a:pt x="3263905" y="2125130"/>
                  <a:pt x="3264081" y="2125135"/>
                </a:cubicBezTo>
                <a:lnTo>
                  <a:pt x="3264647" y="2132012"/>
                </a:lnTo>
                <a:cubicBezTo>
                  <a:pt x="3269936" y="2163105"/>
                  <a:pt x="3272499" y="2194855"/>
                  <a:pt x="3272455" y="2227062"/>
                </a:cubicBezTo>
                <a:cubicBezTo>
                  <a:pt x="3273828" y="2232850"/>
                  <a:pt x="3273888" y="2238678"/>
                  <a:pt x="3273888" y="2244520"/>
                </a:cubicBezTo>
                <a:cubicBezTo>
                  <a:pt x="3273888" y="2248449"/>
                  <a:pt x="3273860" y="2252372"/>
                  <a:pt x="3273268" y="2256280"/>
                </a:cubicBezTo>
                <a:lnTo>
                  <a:pt x="3272746" y="2256246"/>
                </a:lnTo>
                <a:lnTo>
                  <a:pt x="3272719" y="2256755"/>
                </a:lnTo>
                <a:lnTo>
                  <a:pt x="3254811" y="2255084"/>
                </a:lnTo>
                <a:cubicBezTo>
                  <a:pt x="3220945" y="2254542"/>
                  <a:pt x="3187593" y="2251477"/>
                  <a:pt x="3154984" y="2245767"/>
                </a:cubicBezTo>
                <a:cubicBezTo>
                  <a:pt x="3149150" y="2246198"/>
                  <a:pt x="3143575" y="2245223"/>
                  <a:pt x="3138020" y="2244184"/>
                </a:cubicBezTo>
                <a:lnTo>
                  <a:pt x="3137899" y="2243004"/>
                </a:lnTo>
                <a:cubicBezTo>
                  <a:pt x="2762498" y="2181939"/>
                  <a:pt x="2468499" y="1893288"/>
                  <a:pt x="2415905" y="1530527"/>
                </a:cubicBezTo>
                <a:cubicBezTo>
                  <a:pt x="2415730" y="1530472"/>
                  <a:pt x="2415554" y="1530468"/>
                  <a:pt x="2415376" y="1530463"/>
                </a:cubicBezTo>
                <a:lnTo>
                  <a:pt x="2414813" y="1523599"/>
                </a:lnTo>
                <a:cubicBezTo>
                  <a:pt x="2409521" y="1492501"/>
                  <a:pt x="2406958" y="1460743"/>
                  <a:pt x="2407002" y="1428529"/>
                </a:cubicBezTo>
                <a:cubicBezTo>
                  <a:pt x="2405629" y="1422743"/>
                  <a:pt x="2405567" y="1416918"/>
                  <a:pt x="2405567" y="1411078"/>
                </a:cubicBezTo>
                <a:close/>
                <a:moveTo>
                  <a:pt x="1675142" y="659222"/>
                </a:moveTo>
                <a:cubicBezTo>
                  <a:pt x="1730875" y="939930"/>
                  <a:pt x="1955626" y="1162499"/>
                  <a:pt x="2243506" y="1223782"/>
                </a:cubicBezTo>
                <a:cubicBezTo>
                  <a:pt x="2187774" y="943074"/>
                  <a:pt x="1963023" y="720505"/>
                  <a:pt x="1675142" y="659222"/>
                </a:cubicBezTo>
                <a:close/>
                <a:moveTo>
                  <a:pt x="1675142" y="2417442"/>
                </a:moveTo>
                <a:cubicBezTo>
                  <a:pt x="1730875" y="2698150"/>
                  <a:pt x="1955626" y="2920718"/>
                  <a:pt x="2243506" y="2982001"/>
                </a:cubicBezTo>
                <a:cubicBezTo>
                  <a:pt x="2187774" y="2701294"/>
                  <a:pt x="1963023" y="2478725"/>
                  <a:pt x="1675142" y="2417442"/>
                </a:cubicBezTo>
                <a:close/>
                <a:moveTo>
                  <a:pt x="1675140" y="2107862"/>
                </a:moveTo>
                <a:cubicBezTo>
                  <a:pt x="1963020" y="2047060"/>
                  <a:pt x="2187772" y="1826239"/>
                  <a:pt x="2243504" y="1547735"/>
                </a:cubicBezTo>
                <a:cubicBezTo>
                  <a:pt x="1955623" y="1608537"/>
                  <a:pt x="1730872" y="1829358"/>
                  <a:pt x="1675140" y="2107862"/>
                </a:cubicBezTo>
                <a:close/>
                <a:moveTo>
                  <a:pt x="1525164" y="521483"/>
                </a:moveTo>
                <a:lnTo>
                  <a:pt x="1525785" y="509629"/>
                </a:lnTo>
                <a:lnTo>
                  <a:pt x="1526306" y="509663"/>
                </a:lnTo>
                <a:lnTo>
                  <a:pt x="1526333" y="509151"/>
                </a:lnTo>
                <a:lnTo>
                  <a:pt x="1544208" y="510833"/>
                </a:lnTo>
                <a:cubicBezTo>
                  <a:pt x="1578088" y="511379"/>
                  <a:pt x="1611450" y="514468"/>
                  <a:pt x="1644072" y="520226"/>
                </a:cubicBezTo>
                <a:cubicBezTo>
                  <a:pt x="1649905" y="519792"/>
                  <a:pt x="1655479" y="520774"/>
                  <a:pt x="1661032" y="521820"/>
                </a:cubicBezTo>
                <a:lnTo>
                  <a:pt x="1661154" y="523010"/>
                </a:lnTo>
                <a:cubicBezTo>
                  <a:pt x="2036554" y="584557"/>
                  <a:pt x="2330554" y="875493"/>
                  <a:pt x="2383148" y="1241127"/>
                </a:cubicBezTo>
                <a:cubicBezTo>
                  <a:pt x="2383324" y="1241182"/>
                  <a:pt x="2383501" y="1241187"/>
                  <a:pt x="2383678" y="1241192"/>
                </a:cubicBezTo>
                <a:lnTo>
                  <a:pt x="2384242" y="1248124"/>
                </a:lnTo>
                <a:cubicBezTo>
                  <a:pt x="2389533" y="1279462"/>
                  <a:pt x="2392095" y="1311465"/>
                  <a:pt x="2392051" y="1343926"/>
                </a:cubicBezTo>
                <a:cubicBezTo>
                  <a:pt x="2393423" y="1349760"/>
                  <a:pt x="2393485" y="1355634"/>
                  <a:pt x="2393485" y="1361522"/>
                </a:cubicBezTo>
                <a:cubicBezTo>
                  <a:pt x="2393485" y="1365482"/>
                  <a:pt x="2393457" y="1369436"/>
                  <a:pt x="2392864" y="1373376"/>
                </a:cubicBezTo>
                <a:lnTo>
                  <a:pt x="2392342" y="1373341"/>
                </a:lnTo>
                <a:lnTo>
                  <a:pt x="2392315" y="1373854"/>
                </a:lnTo>
                <a:lnTo>
                  <a:pt x="2374407" y="1372169"/>
                </a:lnTo>
                <a:cubicBezTo>
                  <a:pt x="2340540" y="1371623"/>
                  <a:pt x="2307190" y="1368535"/>
                  <a:pt x="2274580" y="1362780"/>
                </a:cubicBezTo>
                <a:cubicBezTo>
                  <a:pt x="2268746" y="1363214"/>
                  <a:pt x="2263171" y="1362231"/>
                  <a:pt x="2257615" y="1361184"/>
                </a:cubicBezTo>
                <a:lnTo>
                  <a:pt x="2257494" y="1359994"/>
                </a:lnTo>
                <a:cubicBezTo>
                  <a:pt x="1882094" y="1298446"/>
                  <a:pt x="1588095" y="1007510"/>
                  <a:pt x="1535500" y="641878"/>
                </a:cubicBezTo>
                <a:cubicBezTo>
                  <a:pt x="1535326" y="641823"/>
                  <a:pt x="1535149" y="641818"/>
                  <a:pt x="1534972" y="641812"/>
                </a:cubicBezTo>
                <a:lnTo>
                  <a:pt x="1534408" y="634895"/>
                </a:lnTo>
                <a:cubicBezTo>
                  <a:pt x="1529117" y="603550"/>
                  <a:pt x="1526553" y="571542"/>
                  <a:pt x="1526597" y="539073"/>
                </a:cubicBezTo>
                <a:cubicBezTo>
                  <a:pt x="1525224" y="533241"/>
                  <a:pt x="1525164" y="527369"/>
                  <a:pt x="1525164" y="521483"/>
                </a:cubicBezTo>
                <a:close/>
                <a:moveTo>
                  <a:pt x="1525164" y="2279702"/>
                </a:moveTo>
                <a:lnTo>
                  <a:pt x="1525785" y="2267848"/>
                </a:lnTo>
                <a:lnTo>
                  <a:pt x="1526306" y="2267882"/>
                </a:lnTo>
                <a:lnTo>
                  <a:pt x="1526333" y="2267371"/>
                </a:lnTo>
                <a:lnTo>
                  <a:pt x="1544208" y="2269052"/>
                </a:lnTo>
                <a:cubicBezTo>
                  <a:pt x="1578088" y="2269598"/>
                  <a:pt x="1611450" y="2272687"/>
                  <a:pt x="1644072" y="2278445"/>
                </a:cubicBezTo>
                <a:cubicBezTo>
                  <a:pt x="1649905" y="2278011"/>
                  <a:pt x="1655479" y="2278993"/>
                  <a:pt x="1661032" y="2280040"/>
                </a:cubicBezTo>
                <a:lnTo>
                  <a:pt x="1661154" y="2281230"/>
                </a:lnTo>
                <a:cubicBezTo>
                  <a:pt x="2036554" y="2342777"/>
                  <a:pt x="2330554" y="2633713"/>
                  <a:pt x="2383148" y="2999346"/>
                </a:cubicBezTo>
                <a:cubicBezTo>
                  <a:pt x="2383324" y="2999401"/>
                  <a:pt x="2383501" y="2999406"/>
                  <a:pt x="2383678" y="2999411"/>
                </a:cubicBezTo>
                <a:lnTo>
                  <a:pt x="2384242" y="3006343"/>
                </a:lnTo>
                <a:lnTo>
                  <a:pt x="2391022" y="3089525"/>
                </a:lnTo>
                <a:lnTo>
                  <a:pt x="2140581" y="3089525"/>
                </a:lnTo>
                <a:lnTo>
                  <a:pt x="2120847" y="3084683"/>
                </a:lnTo>
                <a:cubicBezTo>
                  <a:pt x="1812366" y="2982764"/>
                  <a:pt x="1581520" y="2720025"/>
                  <a:pt x="1535500" y="2400097"/>
                </a:cubicBezTo>
                <a:cubicBezTo>
                  <a:pt x="1535326" y="2400042"/>
                  <a:pt x="1535149" y="2400037"/>
                  <a:pt x="1534972" y="2400032"/>
                </a:cubicBezTo>
                <a:lnTo>
                  <a:pt x="1534408" y="2393114"/>
                </a:lnTo>
                <a:cubicBezTo>
                  <a:pt x="1529117" y="2361770"/>
                  <a:pt x="1526553" y="2329761"/>
                  <a:pt x="1526597" y="2297292"/>
                </a:cubicBezTo>
                <a:cubicBezTo>
                  <a:pt x="1525224" y="2291461"/>
                  <a:pt x="1525164" y="2285589"/>
                  <a:pt x="1525164" y="2279702"/>
                </a:cubicBezTo>
                <a:close/>
                <a:moveTo>
                  <a:pt x="1525162" y="486299"/>
                </a:moveTo>
                <a:cubicBezTo>
                  <a:pt x="1525162" y="480458"/>
                  <a:pt x="1525222" y="474631"/>
                  <a:pt x="1526595" y="468842"/>
                </a:cubicBezTo>
                <a:cubicBezTo>
                  <a:pt x="1526551" y="436636"/>
                  <a:pt x="1529114" y="404884"/>
                  <a:pt x="1534403" y="373792"/>
                </a:cubicBezTo>
                <a:lnTo>
                  <a:pt x="1534969" y="366915"/>
                </a:lnTo>
                <a:cubicBezTo>
                  <a:pt x="1535145" y="366910"/>
                  <a:pt x="1535323" y="366905"/>
                  <a:pt x="1535497" y="366850"/>
                </a:cubicBezTo>
                <a:cubicBezTo>
                  <a:pt x="1549256" y="271960"/>
                  <a:pt x="1579531" y="182140"/>
                  <a:pt x="1623594" y="100280"/>
                </a:cubicBezTo>
                <a:lnTo>
                  <a:pt x="1689117" y="0"/>
                </a:lnTo>
                <a:lnTo>
                  <a:pt x="1865257" y="0"/>
                </a:lnTo>
                <a:lnTo>
                  <a:pt x="1793882" y="79433"/>
                </a:lnTo>
                <a:cubicBezTo>
                  <a:pt x="1736067" y="159050"/>
                  <a:pt x="1694939" y="250706"/>
                  <a:pt x="1675140" y="349642"/>
                </a:cubicBezTo>
                <a:cubicBezTo>
                  <a:pt x="1866621" y="309201"/>
                  <a:pt x="2030172" y="197965"/>
                  <a:pt x="2134358" y="45955"/>
                </a:cubicBezTo>
                <a:lnTo>
                  <a:pt x="2157611" y="0"/>
                </a:lnTo>
                <a:lnTo>
                  <a:pt x="2313103" y="0"/>
                </a:lnTo>
                <a:lnTo>
                  <a:pt x="2258874" y="99096"/>
                </a:lnTo>
                <a:cubicBezTo>
                  <a:pt x="2129392" y="299632"/>
                  <a:pt x="1913691" y="443705"/>
                  <a:pt x="1661151" y="484784"/>
                </a:cubicBezTo>
                <a:lnTo>
                  <a:pt x="1661030" y="485964"/>
                </a:lnTo>
                <a:cubicBezTo>
                  <a:pt x="1655475" y="487004"/>
                  <a:pt x="1649900" y="487979"/>
                  <a:pt x="1644066" y="487548"/>
                </a:cubicBezTo>
                <a:cubicBezTo>
                  <a:pt x="1611457" y="493257"/>
                  <a:pt x="1578105" y="496322"/>
                  <a:pt x="1544239" y="496864"/>
                </a:cubicBezTo>
                <a:lnTo>
                  <a:pt x="1526331" y="498535"/>
                </a:lnTo>
                <a:lnTo>
                  <a:pt x="1526304" y="498027"/>
                </a:lnTo>
                <a:lnTo>
                  <a:pt x="1525782" y="498061"/>
                </a:lnTo>
                <a:cubicBezTo>
                  <a:pt x="1525190" y="494151"/>
                  <a:pt x="1525162" y="490228"/>
                  <a:pt x="1525162" y="486299"/>
                </a:cubicBezTo>
                <a:close/>
                <a:moveTo>
                  <a:pt x="1525161" y="2244520"/>
                </a:moveTo>
                <a:cubicBezTo>
                  <a:pt x="1525161" y="2238678"/>
                  <a:pt x="1525222" y="2232850"/>
                  <a:pt x="1526595" y="2227062"/>
                </a:cubicBezTo>
                <a:cubicBezTo>
                  <a:pt x="1526551" y="2194855"/>
                  <a:pt x="1529114" y="2163105"/>
                  <a:pt x="1534403" y="2132012"/>
                </a:cubicBezTo>
                <a:lnTo>
                  <a:pt x="1534969" y="2125135"/>
                </a:lnTo>
                <a:cubicBezTo>
                  <a:pt x="1535145" y="2125130"/>
                  <a:pt x="1535322" y="2125125"/>
                  <a:pt x="1535497" y="2125070"/>
                </a:cubicBezTo>
                <a:cubicBezTo>
                  <a:pt x="1588092" y="1762307"/>
                  <a:pt x="1882092" y="1473657"/>
                  <a:pt x="2257491" y="1412593"/>
                </a:cubicBezTo>
                <a:lnTo>
                  <a:pt x="2257613" y="1411413"/>
                </a:lnTo>
                <a:cubicBezTo>
                  <a:pt x="2263167" y="1410375"/>
                  <a:pt x="2268741" y="1409399"/>
                  <a:pt x="2274574" y="1409831"/>
                </a:cubicBezTo>
                <a:cubicBezTo>
                  <a:pt x="2307195" y="1404118"/>
                  <a:pt x="2340559" y="1401053"/>
                  <a:pt x="2374437" y="1400511"/>
                </a:cubicBezTo>
                <a:lnTo>
                  <a:pt x="2392313" y="1398843"/>
                </a:lnTo>
                <a:lnTo>
                  <a:pt x="2392341" y="1399351"/>
                </a:lnTo>
                <a:lnTo>
                  <a:pt x="2392861" y="1399317"/>
                </a:lnTo>
                <a:lnTo>
                  <a:pt x="2393483" y="1411078"/>
                </a:lnTo>
                <a:cubicBezTo>
                  <a:pt x="2393483" y="1416918"/>
                  <a:pt x="2393421" y="1422743"/>
                  <a:pt x="2392048" y="1428529"/>
                </a:cubicBezTo>
                <a:cubicBezTo>
                  <a:pt x="2392092" y="1460743"/>
                  <a:pt x="2389530" y="1492501"/>
                  <a:pt x="2384237" y="1523599"/>
                </a:cubicBezTo>
                <a:lnTo>
                  <a:pt x="2383674" y="1530463"/>
                </a:lnTo>
                <a:cubicBezTo>
                  <a:pt x="2383497" y="1530468"/>
                  <a:pt x="2383321" y="1530472"/>
                  <a:pt x="2383145" y="1530527"/>
                </a:cubicBezTo>
                <a:cubicBezTo>
                  <a:pt x="2330551" y="1893288"/>
                  <a:pt x="2036552" y="2181939"/>
                  <a:pt x="1661151" y="2243004"/>
                </a:cubicBezTo>
                <a:lnTo>
                  <a:pt x="1661030" y="2244184"/>
                </a:lnTo>
                <a:cubicBezTo>
                  <a:pt x="1655475" y="2245223"/>
                  <a:pt x="1649900" y="2246198"/>
                  <a:pt x="1644066" y="2245767"/>
                </a:cubicBezTo>
                <a:cubicBezTo>
                  <a:pt x="1611457" y="2251477"/>
                  <a:pt x="1578105" y="2254542"/>
                  <a:pt x="1544238" y="2255084"/>
                </a:cubicBezTo>
                <a:lnTo>
                  <a:pt x="1526331" y="2256755"/>
                </a:lnTo>
                <a:lnTo>
                  <a:pt x="1526304" y="2256246"/>
                </a:lnTo>
                <a:lnTo>
                  <a:pt x="1525782" y="2256280"/>
                </a:lnTo>
                <a:cubicBezTo>
                  <a:pt x="1525190" y="2252372"/>
                  <a:pt x="1525161" y="2248449"/>
                  <a:pt x="1525161" y="2244520"/>
                </a:cubicBezTo>
                <a:close/>
                <a:moveTo>
                  <a:pt x="785360" y="1223782"/>
                </a:moveTo>
                <a:cubicBezTo>
                  <a:pt x="1073241" y="1162499"/>
                  <a:pt x="1297991" y="939930"/>
                  <a:pt x="1353724" y="659222"/>
                </a:cubicBezTo>
                <a:cubicBezTo>
                  <a:pt x="1065844" y="720505"/>
                  <a:pt x="841092" y="943074"/>
                  <a:pt x="785360" y="1223782"/>
                </a:cubicBezTo>
                <a:close/>
                <a:moveTo>
                  <a:pt x="785360" y="1547735"/>
                </a:moveTo>
                <a:cubicBezTo>
                  <a:pt x="841093" y="1826239"/>
                  <a:pt x="1065843" y="2047060"/>
                  <a:pt x="1353724" y="2107862"/>
                </a:cubicBezTo>
                <a:cubicBezTo>
                  <a:pt x="1297992" y="1829358"/>
                  <a:pt x="1073241" y="1608537"/>
                  <a:pt x="785360" y="1547735"/>
                </a:cubicBezTo>
                <a:close/>
                <a:moveTo>
                  <a:pt x="785360" y="2982001"/>
                </a:moveTo>
                <a:cubicBezTo>
                  <a:pt x="1073241" y="2920718"/>
                  <a:pt x="1297991" y="2698150"/>
                  <a:pt x="1353724" y="2417442"/>
                </a:cubicBezTo>
                <a:cubicBezTo>
                  <a:pt x="1065843" y="2478725"/>
                  <a:pt x="841092" y="2701294"/>
                  <a:pt x="785360" y="2982001"/>
                </a:cubicBezTo>
                <a:close/>
                <a:moveTo>
                  <a:pt x="715762" y="0"/>
                </a:moveTo>
                <a:lnTo>
                  <a:pt x="871255" y="0"/>
                </a:lnTo>
                <a:lnTo>
                  <a:pt x="894508" y="45955"/>
                </a:lnTo>
                <a:cubicBezTo>
                  <a:pt x="998693" y="197966"/>
                  <a:pt x="1162244" y="309201"/>
                  <a:pt x="1353724" y="349642"/>
                </a:cubicBezTo>
                <a:cubicBezTo>
                  <a:pt x="1333926" y="250706"/>
                  <a:pt x="1292798" y="159050"/>
                  <a:pt x="1234983" y="79433"/>
                </a:cubicBezTo>
                <a:lnTo>
                  <a:pt x="1163608" y="0"/>
                </a:lnTo>
                <a:lnTo>
                  <a:pt x="1339748" y="0"/>
                </a:lnTo>
                <a:lnTo>
                  <a:pt x="1405271" y="100280"/>
                </a:lnTo>
                <a:cubicBezTo>
                  <a:pt x="1449334" y="182140"/>
                  <a:pt x="1479609" y="271960"/>
                  <a:pt x="1493366" y="366850"/>
                </a:cubicBezTo>
                <a:cubicBezTo>
                  <a:pt x="1493542" y="366905"/>
                  <a:pt x="1493719" y="366910"/>
                  <a:pt x="1493895" y="366914"/>
                </a:cubicBezTo>
                <a:lnTo>
                  <a:pt x="1494460" y="373792"/>
                </a:lnTo>
                <a:cubicBezTo>
                  <a:pt x="1499750" y="404884"/>
                  <a:pt x="1502312" y="436636"/>
                  <a:pt x="1502268" y="468842"/>
                </a:cubicBezTo>
                <a:cubicBezTo>
                  <a:pt x="1503641" y="474631"/>
                  <a:pt x="1503703" y="480458"/>
                  <a:pt x="1503703" y="486299"/>
                </a:cubicBezTo>
                <a:cubicBezTo>
                  <a:pt x="1503703" y="490229"/>
                  <a:pt x="1503674" y="494151"/>
                  <a:pt x="1503082" y="498061"/>
                </a:cubicBezTo>
                <a:lnTo>
                  <a:pt x="1502560" y="498027"/>
                </a:lnTo>
                <a:lnTo>
                  <a:pt x="1502533" y="498535"/>
                </a:lnTo>
                <a:lnTo>
                  <a:pt x="1484625" y="496864"/>
                </a:lnTo>
                <a:cubicBezTo>
                  <a:pt x="1450758" y="496322"/>
                  <a:pt x="1417408" y="493257"/>
                  <a:pt x="1384798" y="487548"/>
                </a:cubicBezTo>
                <a:cubicBezTo>
                  <a:pt x="1378964" y="487979"/>
                  <a:pt x="1373389" y="487004"/>
                  <a:pt x="1367833" y="485964"/>
                </a:cubicBezTo>
                <a:lnTo>
                  <a:pt x="1367712" y="484784"/>
                </a:lnTo>
                <a:cubicBezTo>
                  <a:pt x="1115174" y="443705"/>
                  <a:pt x="899474" y="299632"/>
                  <a:pt x="769992" y="99096"/>
                </a:cubicBezTo>
                <a:close/>
                <a:moveTo>
                  <a:pt x="637843" y="3089525"/>
                </a:moveTo>
                <a:lnTo>
                  <a:pt x="644623" y="3006343"/>
                </a:lnTo>
                <a:lnTo>
                  <a:pt x="645189" y="2999411"/>
                </a:lnTo>
                <a:cubicBezTo>
                  <a:pt x="645364" y="2999406"/>
                  <a:pt x="645542" y="2999401"/>
                  <a:pt x="645717" y="2999346"/>
                </a:cubicBezTo>
                <a:cubicBezTo>
                  <a:pt x="698313" y="2633713"/>
                  <a:pt x="992312" y="2342777"/>
                  <a:pt x="1367711" y="2281230"/>
                </a:cubicBezTo>
                <a:lnTo>
                  <a:pt x="1367833" y="2280040"/>
                </a:lnTo>
                <a:cubicBezTo>
                  <a:pt x="1373387" y="2278993"/>
                  <a:pt x="1378961" y="2278011"/>
                  <a:pt x="1384794" y="2278445"/>
                </a:cubicBezTo>
                <a:cubicBezTo>
                  <a:pt x="1417415" y="2272687"/>
                  <a:pt x="1450779" y="2269598"/>
                  <a:pt x="1484657" y="2269052"/>
                </a:cubicBezTo>
                <a:lnTo>
                  <a:pt x="1502533" y="2267371"/>
                </a:lnTo>
                <a:lnTo>
                  <a:pt x="1502560" y="2267882"/>
                </a:lnTo>
                <a:lnTo>
                  <a:pt x="1503081" y="2267848"/>
                </a:lnTo>
                <a:lnTo>
                  <a:pt x="1503703" y="2279702"/>
                </a:lnTo>
                <a:cubicBezTo>
                  <a:pt x="1503703" y="2285589"/>
                  <a:pt x="1503641" y="2291461"/>
                  <a:pt x="1502268" y="2297292"/>
                </a:cubicBezTo>
                <a:cubicBezTo>
                  <a:pt x="1502312" y="2329761"/>
                  <a:pt x="1499749" y="2361770"/>
                  <a:pt x="1494457" y="2393114"/>
                </a:cubicBezTo>
                <a:lnTo>
                  <a:pt x="1493894" y="2400032"/>
                </a:lnTo>
                <a:cubicBezTo>
                  <a:pt x="1493716" y="2400037"/>
                  <a:pt x="1493541" y="2400042"/>
                  <a:pt x="1493365" y="2400097"/>
                </a:cubicBezTo>
                <a:cubicBezTo>
                  <a:pt x="1447346" y="2720025"/>
                  <a:pt x="1216500" y="2982764"/>
                  <a:pt x="908018" y="3084683"/>
                </a:cubicBezTo>
                <a:lnTo>
                  <a:pt x="888285" y="3089525"/>
                </a:lnTo>
                <a:close/>
                <a:moveTo>
                  <a:pt x="635382" y="1361522"/>
                </a:moveTo>
                <a:cubicBezTo>
                  <a:pt x="635382" y="1355634"/>
                  <a:pt x="635442" y="1349760"/>
                  <a:pt x="636815" y="1343926"/>
                </a:cubicBezTo>
                <a:cubicBezTo>
                  <a:pt x="636771" y="1311465"/>
                  <a:pt x="639334" y="1279462"/>
                  <a:pt x="644623" y="1248124"/>
                </a:cubicBezTo>
                <a:lnTo>
                  <a:pt x="645189" y="1241192"/>
                </a:lnTo>
                <a:cubicBezTo>
                  <a:pt x="645365" y="1241187"/>
                  <a:pt x="645543" y="1241182"/>
                  <a:pt x="645717" y="1241127"/>
                </a:cubicBezTo>
                <a:cubicBezTo>
                  <a:pt x="698313" y="875493"/>
                  <a:pt x="992312" y="584557"/>
                  <a:pt x="1367711" y="523010"/>
                </a:cubicBezTo>
                <a:lnTo>
                  <a:pt x="1367833" y="521820"/>
                </a:lnTo>
                <a:cubicBezTo>
                  <a:pt x="1373387" y="520774"/>
                  <a:pt x="1378961" y="519792"/>
                  <a:pt x="1384794" y="520226"/>
                </a:cubicBezTo>
                <a:cubicBezTo>
                  <a:pt x="1417415" y="514468"/>
                  <a:pt x="1450779" y="511379"/>
                  <a:pt x="1484657" y="510833"/>
                </a:cubicBezTo>
                <a:lnTo>
                  <a:pt x="1502533" y="509151"/>
                </a:lnTo>
                <a:lnTo>
                  <a:pt x="1502560" y="509663"/>
                </a:lnTo>
                <a:lnTo>
                  <a:pt x="1503081" y="509629"/>
                </a:lnTo>
                <a:lnTo>
                  <a:pt x="1503703" y="521483"/>
                </a:lnTo>
                <a:cubicBezTo>
                  <a:pt x="1503703" y="527369"/>
                  <a:pt x="1503641" y="533241"/>
                  <a:pt x="1502268" y="539073"/>
                </a:cubicBezTo>
                <a:cubicBezTo>
                  <a:pt x="1502312" y="571542"/>
                  <a:pt x="1499749" y="603550"/>
                  <a:pt x="1494457" y="634895"/>
                </a:cubicBezTo>
                <a:lnTo>
                  <a:pt x="1493894" y="641812"/>
                </a:lnTo>
                <a:cubicBezTo>
                  <a:pt x="1493716" y="641818"/>
                  <a:pt x="1493541" y="641823"/>
                  <a:pt x="1493365" y="641878"/>
                </a:cubicBezTo>
                <a:cubicBezTo>
                  <a:pt x="1440771" y="1007510"/>
                  <a:pt x="1146772" y="1298446"/>
                  <a:pt x="771371" y="1359994"/>
                </a:cubicBezTo>
                <a:lnTo>
                  <a:pt x="771250" y="1361184"/>
                </a:lnTo>
                <a:cubicBezTo>
                  <a:pt x="765695" y="1362231"/>
                  <a:pt x="760120" y="1363214"/>
                  <a:pt x="754286" y="1362780"/>
                </a:cubicBezTo>
                <a:cubicBezTo>
                  <a:pt x="721677" y="1368535"/>
                  <a:pt x="688326" y="1371623"/>
                  <a:pt x="654458" y="1372169"/>
                </a:cubicBezTo>
                <a:lnTo>
                  <a:pt x="636551" y="1373854"/>
                </a:lnTo>
                <a:lnTo>
                  <a:pt x="636524" y="1373341"/>
                </a:lnTo>
                <a:lnTo>
                  <a:pt x="636002" y="1373376"/>
                </a:lnTo>
                <a:cubicBezTo>
                  <a:pt x="635410" y="1369436"/>
                  <a:pt x="635382" y="1365482"/>
                  <a:pt x="635382" y="1361522"/>
                </a:cubicBezTo>
                <a:close/>
                <a:moveTo>
                  <a:pt x="635382" y="1411078"/>
                </a:moveTo>
                <a:lnTo>
                  <a:pt x="636003" y="1399317"/>
                </a:lnTo>
                <a:lnTo>
                  <a:pt x="636524" y="1399351"/>
                </a:lnTo>
                <a:lnTo>
                  <a:pt x="636551" y="1398843"/>
                </a:lnTo>
                <a:lnTo>
                  <a:pt x="654426" y="1400511"/>
                </a:lnTo>
                <a:cubicBezTo>
                  <a:pt x="688306" y="1401053"/>
                  <a:pt x="721668" y="1404118"/>
                  <a:pt x="754290" y="1409831"/>
                </a:cubicBezTo>
                <a:cubicBezTo>
                  <a:pt x="760124" y="1409399"/>
                  <a:pt x="765697" y="1410375"/>
                  <a:pt x="771250" y="1411413"/>
                </a:cubicBezTo>
                <a:lnTo>
                  <a:pt x="771372" y="1412593"/>
                </a:lnTo>
                <a:cubicBezTo>
                  <a:pt x="1146772" y="1473657"/>
                  <a:pt x="1440771" y="1762307"/>
                  <a:pt x="1493366" y="2125070"/>
                </a:cubicBezTo>
                <a:cubicBezTo>
                  <a:pt x="1493542" y="2125125"/>
                  <a:pt x="1493718" y="2125130"/>
                  <a:pt x="1493895" y="2125135"/>
                </a:cubicBezTo>
                <a:lnTo>
                  <a:pt x="1494460" y="2132012"/>
                </a:lnTo>
                <a:cubicBezTo>
                  <a:pt x="1499750" y="2163105"/>
                  <a:pt x="1502312" y="2194855"/>
                  <a:pt x="1502268" y="2227062"/>
                </a:cubicBezTo>
                <a:cubicBezTo>
                  <a:pt x="1503641" y="2232850"/>
                  <a:pt x="1503703" y="2238678"/>
                  <a:pt x="1503703" y="2244520"/>
                </a:cubicBezTo>
                <a:cubicBezTo>
                  <a:pt x="1503703" y="2248449"/>
                  <a:pt x="1503674" y="2252372"/>
                  <a:pt x="1503082" y="2256280"/>
                </a:cubicBezTo>
                <a:lnTo>
                  <a:pt x="1502560" y="2256246"/>
                </a:lnTo>
                <a:lnTo>
                  <a:pt x="1502533" y="2256755"/>
                </a:lnTo>
                <a:lnTo>
                  <a:pt x="1484625" y="2255084"/>
                </a:lnTo>
                <a:cubicBezTo>
                  <a:pt x="1450758" y="2254542"/>
                  <a:pt x="1417407" y="2251477"/>
                  <a:pt x="1384798" y="2245767"/>
                </a:cubicBezTo>
                <a:cubicBezTo>
                  <a:pt x="1378964" y="2246198"/>
                  <a:pt x="1373389" y="2245223"/>
                  <a:pt x="1367833" y="2244184"/>
                </a:cubicBezTo>
                <a:lnTo>
                  <a:pt x="1367712" y="2243004"/>
                </a:lnTo>
                <a:cubicBezTo>
                  <a:pt x="992312" y="2181939"/>
                  <a:pt x="698313" y="1893288"/>
                  <a:pt x="645718" y="1530527"/>
                </a:cubicBezTo>
                <a:cubicBezTo>
                  <a:pt x="645544" y="1530472"/>
                  <a:pt x="645367" y="1530468"/>
                  <a:pt x="645190" y="1530463"/>
                </a:cubicBezTo>
                <a:lnTo>
                  <a:pt x="644626" y="1523599"/>
                </a:lnTo>
                <a:cubicBezTo>
                  <a:pt x="639335" y="1492501"/>
                  <a:pt x="636771" y="1460743"/>
                  <a:pt x="636815" y="1428529"/>
                </a:cubicBezTo>
                <a:cubicBezTo>
                  <a:pt x="635442" y="1422743"/>
                  <a:pt x="635382" y="1416918"/>
                  <a:pt x="635382" y="1411078"/>
                </a:cubicBezTo>
                <a:close/>
                <a:moveTo>
                  <a:pt x="0" y="120584"/>
                </a:moveTo>
                <a:lnTo>
                  <a:pt x="0" y="0"/>
                </a:lnTo>
                <a:lnTo>
                  <a:pt x="95071" y="0"/>
                </a:lnTo>
                <a:lnTo>
                  <a:pt x="23697" y="79433"/>
                </a:lnTo>
                <a:close/>
                <a:moveTo>
                  <a:pt x="0" y="459154"/>
                </a:moveTo>
                <a:lnTo>
                  <a:pt x="0" y="322913"/>
                </a:lnTo>
                <a:lnTo>
                  <a:pt x="85961" y="286715"/>
                </a:lnTo>
                <a:cubicBezTo>
                  <a:pt x="198873" y="230513"/>
                  <a:pt x="294715" y="147295"/>
                  <a:pt x="364172" y="45955"/>
                </a:cubicBezTo>
                <a:lnTo>
                  <a:pt x="387426" y="0"/>
                </a:lnTo>
                <a:lnTo>
                  <a:pt x="542918" y="0"/>
                </a:lnTo>
                <a:lnTo>
                  <a:pt x="488688" y="99096"/>
                </a:lnTo>
                <a:cubicBezTo>
                  <a:pt x="380786" y="266209"/>
                  <a:pt x="213011" y="394112"/>
                  <a:pt x="13938" y="455878"/>
                </a:cubicBezTo>
                <a:close/>
                <a:moveTo>
                  <a:pt x="0" y="1108862"/>
                </a:moveTo>
                <a:lnTo>
                  <a:pt x="0" y="893255"/>
                </a:lnTo>
                <a:lnTo>
                  <a:pt x="33376" y="945052"/>
                </a:lnTo>
                <a:cubicBezTo>
                  <a:pt x="138130" y="1084176"/>
                  <a:pt x="293395" y="1185481"/>
                  <a:pt x="473320" y="1223782"/>
                </a:cubicBezTo>
                <a:cubicBezTo>
                  <a:pt x="424556" y="978162"/>
                  <a:pt x="246384" y="777056"/>
                  <a:pt x="9746" y="689563"/>
                </a:cubicBezTo>
                <a:lnTo>
                  <a:pt x="0" y="686740"/>
                </a:lnTo>
                <a:lnTo>
                  <a:pt x="0" y="549764"/>
                </a:lnTo>
                <a:lnTo>
                  <a:pt x="27617" y="556541"/>
                </a:lnTo>
                <a:cubicBezTo>
                  <a:pt x="336096" y="658459"/>
                  <a:pt x="566943" y="921197"/>
                  <a:pt x="612962" y="1241127"/>
                </a:cubicBezTo>
                <a:cubicBezTo>
                  <a:pt x="613138" y="1241182"/>
                  <a:pt x="613315" y="1241187"/>
                  <a:pt x="613492" y="1241192"/>
                </a:cubicBezTo>
                <a:lnTo>
                  <a:pt x="614057" y="1248124"/>
                </a:lnTo>
                <a:cubicBezTo>
                  <a:pt x="619347" y="1279462"/>
                  <a:pt x="621909" y="1311465"/>
                  <a:pt x="621865" y="1343926"/>
                </a:cubicBezTo>
                <a:cubicBezTo>
                  <a:pt x="623237" y="1349760"/>
                  <a:pt x="623299" y="1355634"/>
                  <a:pt x="623299" y="1361522"/>
                </a:cubicBezTo>
                <a:cubicBezTo>
                  <a:pt x="623299" y="1365482"/>
                  <a:pt x="623271" y="1369436"/>
                  <a:pt x="622679" y="1373376"/>
                </a:cubicBezTo>
                <a:lnTo>
                  <a:pt x="622157" y="1373341"/>
                </a:lnTo>
                <a:lnTo>
                  <a:pt x="622129" y="1373854"/>
                </a:lnTo>
                <a:lnTo>
                  <a:pt x="604221" y="1372169"/>
                </a:lnTo>
                <a:cubicBezTo>
                  <a:pt x="570354" y="1371623"/>
                  <a:pt x="537004" y="1368535"/>
                  <a:pt x="504394" y="1362780"/>
                </a:cubicBezTo>
                <a:cubicBezTo>
                  <a:pt x="498560" y="1363214"/>
                  <a:pt x="492985" y="1362231"/>
                  <a:pt x="487429" y="1361184"/>
                </a:cubicBezTo>
                <a:lnTo>
                  <a:pt x="487308" y="1359994"/>
                </a:lnTo>
                <a:cubicBezTo>
                  <a:pt x="299609" y="1329221"/>
                  <a:pt x="132258" y="1241100"/>
                  <a:pt x="5260" y="1114967"/>
                </a:cubicBezTo>
                <a:close/>
                <a:moveTo>
                  <a:pt x="0" y="2216459"/>
                </a:moveTo>
                <a:lnTo>
                  <a:pt x="0" y="2080559"/>
                </a:lnTo>
                <a:lnTo>
                  <a:pt x="9744" y="2077760"/>
                </a:lnTo>
                <a:cubicBezTo>
                  <a:pt x="246382" y="1990953"/>
                  <a:pt x="424553" y="1791426"/>
                  <a:pt x="473318" y="1547735"/>
                </a:cubicBezTo>
                <a:cubicBezTo>
                  <a:pt x="293393" y="1585736"/>
                  <a:pt x="138127" y="1686244"/>
                  <a:pt x="33374" y="1824276"/>
                </a:cubicBezTo>
                <a:lnTo>
                  <a:pt x="0" y="1875663"/>
                </a:lnTo>
                <a:lnTo>
                  <a:pt x="0" y="1661750"/>
                </a:lnTo>
                <a:lnTo>
                  <a:pt x="5257" y="1655695"/>
                </a:lnTo>
                <a:cubicBezTo>
                  <a:pt x="132256" y="1530554"/>
                  <a:pt x="299606" y="1443125"/>
                  <a:pt x="487305" y="1412593"/>
                </a:cubicBezTo>
                <a:lnTo>
                  <a:pt x="487427" y="1411413"/>
                </a:lnTo>
                <a:cubicBezTo>
                  <a:pt x="492981" y="1410375"/>
                  <a:pt x="498555" y="1409399"/>
                  <a:pt x="504388" y="1409831"/>
                </a:cubicBezTo>
                <a:cubicBezTo>
                  <a:pt x="537009" y="1404118"/>
                  <a:pt x="570373" y="1401053"/>
                  <a:pt x="604251" y="1400511"/>
                </a:cubicBezTo>
                <a:lnTo>
                  <a:pt x="622127" y="1398843"/>
                </a:lnTo>
                <a:lnTo>
                  <a:pt x="622154" y="1399351"/>
                </a:lnTo>
                <a:lnTo>
                  <a:pt x="622675" y="1399317"/>
                </a:lnTo>
                <a:lnTo>
                  <a:pt x="623297" y="1411078"/>
                </a:lnTo>
                <a:cubicBezTo>
                  <a:pt x="623297" y="1416918"/>
                  <a:pt x="623235" y="1422743"/>
                  <a:pt x="621863" y="1428529"/>
                </a:cubicBezTo>
                <a:cubicBezTo>
                  <a:pt x="621907" y="1460743"/>
                  <a:pt x="619344" y="1492501"/>
                  <a:pt x="614051" y="1523599"/>
                </a:cubicBezTo>
                <a:lnTo>
                  <a:pt x="613488" y="1530463"/>
                </a:lnTo>
                <a:cubicBezTo>
                  <a:pt x="613311" y="1530468"/>
                  <a:pt x="613135" y="1530472"/>
                  <a:pt x="612959" y="1530527"/>
                </a:cubicBezTo>
                <a:cubicBezTo>
                  <a:pt x="566940" y="1847943"/>
                  <a:pt x="336094" y="2108619"/>
                  <a:pt x="27613" y="2209736"/>
                </a:cubicBezTo>
                <a:close/>
                <a:moveTo>
                  <a:pt x="0" y="2867081"/>
                </a:moveTo>
                <a:lnTo>
                  <a:pt x="0" y="2651475"/>
                </a:lnTo>
                <a:lnTo>
                  <a:pt x="33376" y="2703272"/>
                </a:lnTo>
                <a:cubicBezTo>
                  <a:pt x="138130" y="2842396"/>
                  <a:pt x="293395" y="2943700"/>
                  <a:pt x="473320" y="2982001"/>
                </a:cubicBezTo>
                <a:cubicBezTo>
                  <a:pt x="424556" y="2736382"/>
                  <a:pt x="246384" y="2535275"/>
                  <a:pt x="9746" y="2447782"/>
                </a:cubicBezTo>
                <a:lnTo>
                  <a:pt x="0" y="2444960"/>
                </a:lnTo>
                <a:lnTo>
                  <a:pt x="0" y="2307984"/>
                </a:lnTo>
                <a:lnTo>
                  <a:pt x="27617" y="2314760"/>
                </a:lnTo>
                <a:cubicBezTo>
                  <a:pt x="336096" y="2416678"/>
                  <a:pt x="566943" y="2679417"/>
                  <a:pt x="612962" y="2999346"/>
                </a:cubicBezTo>
                <a:cubicBezTo>
                  <a:pt x="613138" y="2999401"/>
                  <a:pt x="613315" y="2999406"/>
                  <a:pt x="613492" y="2999411"/>
                </a:cubicBezTo>
                <a:lnTo>
                  <a:pt x="614056" y="3006343"/>
                </a:lnTo>
                <a:lnTo>
                  <a:pt x="620836" y="3089525"/>
                </a:lnTo>
                <a:lnTo>
                  <a:pt x="370396" y="3089525"/>
                </a:lnTo>
                <a:lnTo>
                  <a:pt x="350661" y="3084682"/>
                </a:lnTo>
                <a:cubicBezTo>
                  <a:pt x="218455" y="3041003"/>
                  <a:pt x="100509" y="2967785"/>
                  <a:pt x="5260" y="2873187"/>
                </a:cubicBezTo>
                <a:close/>
              </a:path>
            </a:pathLst>
          </a:custGeom>
          <a:solidFill>
            <a:srgbClr val="76CEEF"/>
          </a:solidFill>
          <a:ln cap="flat" cmpd="sng" w="15875">
            <a:solidFill>
              <a:srgbClr val="76CEE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8" name="Google Shape;658;p12"/>
          <p:cNvSpPr txBox="1"/>
          <p:nvPr>
            <p:ph idx="1" type="body"/>
          </p:nvPr>
        </p:nvSpPr>
        <p:spPr>
          <a:xfrm>
            <a:off x="4219802" y="965864"/>
            <a:ext cx="7006998" cy="3450370"/>
          </a:xfrm>
          <a:prstGeom prst="rect">
            <a:avLst/>
          </a:prstGeom>
          <a:noFill/>
          <a:ln>
            <a:noFill/>
          </a:ln>
        </p:spPr>
        <p:txBody>
          <a:bodyPr anchorCtr="0" anchor="b" bIns="45700" lIns="45700" spcFirstLastPara="1" rIns="45700" wrap="square" tIns="45700">
            <a:normAutofit/>
          </a:bodyPr>
          <a:lstStyle/>
          <a:p>
            <a:pPr indent="-127000" lvl="0" marL="91440" rtl="0" algn="l">
              <a:lnSpc>
                <a:spcPct val="90000"/>
              </a:lnSpc>
              <a:spcBef>
                <a:spcPts val="0"/>
              </a:spcBef>
              <a:spcAft>
                <a:spcPts val="0"/>
              </a:spcAft>
              <a:buSzPts val="2000"/>
              <a:buChar char=" "/>
            </a:pPr>
            <a:r>
              <a:rPr lang="en-US" sz="2000">
                <a:solidFill>
                  <a:srgbClr val="FFFFFF"/>
                </a:solidFill>
              </a:rPr>
              <a:t>Linked Data Description to Linked Data Discovery</a:t>
            </a:r>
            <a:endParaRPr/>
          </a:p>
        </p:txBody>
      </p:sp>
      <p:cxnSp>
        <p:nvCxnSpPr>
          <p:cNvPr id="659" name="Google Shape;659;p12"/>
          <p:cNvCxnSpPr/>
          <p:nvPr/>
        </p:nvCxnSpPr>
        <p:spPr>
          <a:xfrm>
            <a:off x="4324317" y="4576004"/>
            <a:ext cx="4572000" cy="0"/>
          </a:xfrm>
          <a:prstGeom prst="straightConnector1">
            <a:avLst/>
          </a:prstGeom>
          <a:noFill/>
          <a:ln cap="flat" cmpd="sng" w="19050">
            <a:solidFill>
              <a:srgbClr val="FFFFFF"/>
            </a:solidFill>
            <a:prstDash val="solid"/>
            <a:round/>
            <a:headEnd len="sm" w="sm" type="none"/>
            <a:tailEnd len="sm" w="sm" type="none"/>
          </a:ln>
        </p:spPr>
      </p:cxnSp>
      <p:sp>
        <p:nvSpPr>
          <p:cNvPr id="660" name="Google Shape;660;p12"/>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4" name="Shape 664"/>
        <p:cNvGrpSpPr/>
        <p:nvPr/>
      </p:nvGrpSpPr>
      <p:grpSpPr>
        <a:xfrm>
          <a:off x="0" y="0"/>
          <a:ext cx="0" cy="0"/>
          <a:chOff x="0" y="0"/>
          <a:chExt cx="0" cy="0"/>
        </a:xfrm>
      </p:grpSpPr>
      <p:sp>
        <p:nvSpPr>
          <p:cNvPr id="665" name="Google Shape;665;p13"/>
          <p:cNvSpPr txBox="1"/>
          <p:nvPr>
            <p:ph type="title"/>
          </p:nvPr>
        </p:nvSpPr>
        <p:spPr>
          <a:xfrm>
            <a:off x="1024128" y="585216"/>
            <a:ext cx="9720072" cy="1499616"/>
          </a:xfrm>
          <a:prstGeom prst="rect">
            <a:avLst/>
          </a:prstGeom>
          <a:noFill/>
          <a:ln>
            <a:noFill/>
          </a:ln>
        </p:spPr>
        <p:txBody>
          <a:bodyPr anchorCtr="0" anchor="ctr" bIns="45700" lIns="91425" spcFirstLastPara="1" rIns="91425" wrap="square" tIns="45700">
            <a:normAutofit/>
          </a:bodyPr>
          <a:lstStyle/>
          <a:p>
            <a:pPr indent="0" lvl="0" marL="0" rtl="0" algn="l">
              <a:lnSpc>
                <a:spcPct val="80000"/>
              </a:lnSpc>
              <a:spcBef>
                <a:spcPts val="0"/>
              </a:spcBef>
              <a:spcAft>
                <a:spcPts val="0"/>
              </a:spcAft>
              <a:buClr>
                <a:srgbClr val="0C0C0C"/>
              </a:buClr>
              <a:buSzPts val="5000"/>
              <a:buFont typeface="Twentieth Century"/>
              <a:buNone/>
            </a:pPr>
            <a:r>
              <a:rPr lang="en-US"/>
              <a:t>KNOWLEDGE PANELS FROM SHARE-VDE</a:t>
            </a:r>
            <a:endParaRPr/>
          </a:p>
        </p:txBody>
      </p:sp>
      <p:pic>
        <p:nvPicPr>
          <p:cNvPr descr="Graphical user interface, application&#10;&#10;Description automatically generated" id="666" name="Google Shape;666;p13"/>
          <p:cNvPicPr preferRelativeResize="0"/>
          <p:nvPr>
            <p:ph idx="1" type="body"/>
          </p:nvPr>
        </p:nvPicPr>
        <p:blipFill rotWithShape="1">
          <a:blip r:embed="rId3">
            <a:alphaModFix/>
          </a:blip>
          <a:srcRect b="0" l="0" r="0" t="0"/>
          <a:stretch/>
        </p:blipFill>
        <p:spPr>
          <a:xfrm>
            <a:off x="2272145" y="2062163"/>
            <a:ext cx="7647709" cy="4114800"/>
          </a:xfrm>
          <a:prstGeom prst="rect">
            <a:avLst/>
          </a:prstGeom>
          <a:noFill/>
          <a:ln>
            <a:noFill/>
          </a:ln>
        </p:spPr>
      </p:pic>
      <p:sp>
        <p:nvSpPr>
          <p:cNvPr id="667" name="Google Shape;667;p13"/>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71" name="Shape 671"/>
        <p:cNvGrpSpPr/>
        <p:nvPr/>
      </p:nvGrpSpPr>
      <p:grpSpPr>
        <a:xfrm>
          <a:off x="0" y="0"/>
          <a:ext cx="0" cy="0"/>
          <a:chOff x="0" y="0"/>
          <a:chExt cx="0" cy="0"/>
        </a:xfrm>
      </p:grpSpPr>
      <p:sp>
        <p:nvSpPr>
          <p:cNvPr id="672" name="Google Shape;672;p15"/>
          <p:cNvSpPr txBox="1"/>
          <p:nvPr>
            <p:ph type="ctrTitle"/>
          </p:nvPr>
        </p:nvSpPr>
        <p:spPr>
          <a:xfrm>
            <a:off x="457200" y="4960137"/>
            <a:ext cx="7772400" cy="1463040"/>
          </a:xfrm>
          <a:prstGeom prst="rect">
            <a:avLst/>
          </a:prstGeom>
          <a:noFill/>
          <a:ln>
            <a:noFill/>
          </a:ln>
        </p:spPr>
        <p:txBody>
          <a:bodyPr anchorCtr="0" anchor="ctr" bIns="45700" lIns="91425" spcFirstLastPara="1" rIns="91425" wrap="square" tIns="45700">
            <a:normAutofit/>
          </a:bodyPr>
          <a:lstStyle/>
          <a:p>
            <a:pPr indent="0" lvl="0" marL="0" rtl="0" algn="r">
              <a:lnSpc>
                <a:spcPct val="80000"/>
              </a:lnSpc>
              <a:spcBef>
                <a:spcPts val="0"/>
              </a:spcBef>
              <a:spcAft>
                <a:spcPts val="0"/>
              </a:spcAft>
              <a:buClr>
                <a:srgbClr val="0C0C0C"/>
              </a:buClr>
              <a:buSzPts val="5000"/>
              <a:buFont typeface="Twentieth Century"/>
              <a:buNone/>
            </a:pPr>
            <a:r>
              <a:rPr lang="en-US"/>
              <a:t>TYPEAHEAD USING Share-VDE APIS</a:t>
            </a:r>
            <a:endParaRPr/>
          </a:p>
        </p:txBody>
      </p:sp>
      <p:sp>
        <p:nvSpPr>
          <p:cNvPr id="673" name="Google Shape;673;p15"/>
          <p:cNvSpPr txBox="1"/>
          <p:nvPr>
            <p:ph idx="1" type="subTitle"/>
          </p:nvPr>
        </p:nvSpPr>
        <p:spPr>
          <a:xfrm>
            <a:off x="8610600" y="4960137"/>
            <a:ext cx="3200400" cy="146304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1800"/>
              <a:buNone/>
            </a:pPr>
            <a:r>
              <a:rPr lang="en-US"/>
              <a:t>Prefix lookup</a:t>
            </a:r>
            <a:endParaRPr/>
          </a:p>
        </p:txBody>
      </p:sp>
      <p:sp>
        <p:nvSpPr>
          <p:cNvPr id="674" name="Google Shape;674;p15"/>
          <p:cNvSpPr/>
          <p:nvPr/>
        </p:nvSpPr>
        <p:spPr>
          <a:xfrm>
            <a:off x="0" y="0"/>
            <a:ext cx="12188952" cy="4572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pic>
        <p:nvPicPr>
          <p:cNvPr descr="Diagram&#10;&#10;Description automatically generated" id="675" name="Google Shape;675;p15"/>
          <p:cNvPicPr preferRelativeResize="0"/>
          <p:nvPr>
            <p:ph idx="4294967295" type="body"/>
          </p:nvPr>
        </p:nvPicPr>
        <p:blipFill rotWithShape="1">
          <a:blip r:embed="rId3">
            <a:alphaModFix/>
          </a:blip>
          <a:srcRect b="26185" l="0" r="0" t="15346"/>
          <a:stretch/>
        </p:blipFill>
        <p:spPr>
          <a:xfrm>
            <a:off x="634276" y="810698"/>
            <a:ext cx="10917644" cy="3590684"/>
          </a:xfrm>
          <a:prstGeom prst="rect">
            <a:avLst/>
          </a:prstGeom>
          <a:noFill/>
          <a:ln>
            <a:noFill/>
          </a:ln>
        </p:spPr>
      </p:pic>
      <p:sp>
        <p:nvSpPr>
          <p:cNvPr id="676" name="Google Shape;676;p15"/>
          <p:cNvSpPr txBox="1"/>
          <p:nvPr>
            <p:ph idx="10" type="dt"/>
          </p:nvPr>
        </p:nvSpPr>
        <p:spPr>
          <a:xfrm>
            <a:off x="1024129" y="6470704"/>
            <a:ext cx="2154143" cy="27432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None/>
            </a:pPr>
            <a:r>
              <a:rPr lang="en-US"/>
              <a:t>3/14/23</a:t>
            </a:r>
            <a:endParaRPr/>
          </a:p>
        </p:txBody>
      </p:sp>
      <p:sp>
        <p:nvSpPr>
          <p:cNvPr id="677" name="Google Shape;677;p15"/>
          <p:cNvSpPr txBox="1"/>
          <p:nvPr>
            <p:ph idx="12" type="sldNum"/>
          </p:nvPr>
        </p:nvSpPr>
        <p:spPr>
          <a:xfrm>
            <a:off x="10837333" y="6470704"/>
            <a:ext cx="973667" cy="27432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81" name="Shape 681"/>
        <p:cNvGrpSpPr/>
        <p:nvPr/>
      </p:nvGrpSpPr>
      <p:grpSpPr>
        <a:xfrm>
          <a:off x="0" y="0"/>
          <a:ext cx="0" cy="0"/>
          <a:chOff x="0" y="0"/>
          <a:chExt cx="0" cy="0"/>
        </a:xfrm>
      </p:grpSpPr>
      <p:sp>
        <p:nvSpPr>
          <p:cNvPr id="682" name="Google Shape;682;g251cadc4c2a_0_10"/>
          <p:cNvSpPr/>
          <p:nvPr/>
        </p:nvSpPr>
        <p:spPr>
          <a:xfrm>
            <a:off x="0" y="0"/>
            <a:ext cx="12189000" cy="4572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683" name="Google Shape;683;g251cadc4c2a_0_10"/>
          <p:cNvSpPr/>
          <p:nvPr/>
        </p:nvSpPr>
        <p:spPr>
          <a:xfrm>
            <a:off x="0" y="4571998"/>
            <a:ext cx="12189000" cy="2285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684" name="Google Shape;684;g251cadc4c2a_0_10"/>
          <p:cNvSpPr txBox="1"/>
          <p:nvPr>
            <p:ph type="title"/>
          </p:nvPr>
        </p:nvSpPr>
        <p:spPr>
          <a:xfrm>
            <a:off x="1024128" y="4911819"/>
            <a:ext cx="9720000" cy="1499700"/>
          </a:xfrm>
          <a:prstGeom prst="rect">
            <a:avLst/>
          </a:prstGeom>
          <a:noFill/>
          <a:ln>
            <a:noFill/>
          </a:ln>
        </p:spPr>
        <p:txBody>
          <a:bodyPr anchorCtr="0" anchor="ctr" bIns="45700" lIns="91425" spcFirstLastPara="1" rIns="91425" wrap="square" tIns="45700">
            <a:normAutofit/>
          </a:bodyPr>
          <a:lstStyle/>
          <a:p>
            <a:pPr indent="0" lvl="0" marL="0" rtl="0" algn="l">
              <a:lnSpc>
                <a:spcPct val="80000"/>
              </a:lnSpc>
              <a:spcBef>
                <a:spcPts val="0"/>
              </a:spcBef>
              <a:spcAft>
                <a:spcPts val="0"/>
              </a:spcAft>
              <a:buClr>
                <a:srgbClr val="FFFFFF"/>
              </a:buClr>
              <a:buSzPts val="5000"/>
              <a:buFont typeface="Twentieth Century"/>
              <a:buNone/>
            </a:pPr>
            <a:r>
              <a:rPr lang="en-US">
                <a:solidFill>
                  <a:srgbClr val="FFFFFF"/>
                </a:solidFill>
              </a:rPr>
              <a:t>EXACT MATCH: Share-VDE API</a:t>
            </a:r>
            <a:endParaRPr/>
          </a:p>
        </p:txBody>
      </p:sp>
      <p:sp>
        <p:nvSpPr>
          <p:cNvPr id="685" name="Google Shape;685;g251cadc4c2a_0_10"/>
          <p:cNvSpPr txBox="1"/>
          <p:nvPr>
            <p:ph idx="1" type="body"/>
          </p:nvPr>
        </p:nvSpPr>
        <p:spPr>
          <a:xfrm>
            <a:off x="1024129" y="643467"/>
            <a:ext cx="4750200" cy="3606900"/>
          </a:xfrm>
          <a:prstGeom prst="rect">
            <a:avLst/>
          </a:prstGeom>
          <a:noFill/>
          <a:ln>
            <a:noFill/>
          </a:ln>
        </p:spPr>
        <p:txBody>
          <a:bodyPr anchorCtr="0" anchor="ctr" bIns="45700" lIns="45700" spcFirstLastPara="1" rIns="45700" wrap="square" tIns="45700">
            <a:normAutofit/>
          </a:bodyPr>
          <a:lstStyle/>
          <a:p>
            <a:pPr indent="0" lvl="0" marL="91440" rtl="0" algn="l">
              <a:lnSpc>
                <a:spcPct val="90000"/>
              </a:lnSpc>
              <a:spcBef>
                <a:spcPts val="0"/>
              </a:spcBef>
              <a:spcAft>
                <a:spcPts val="0"/>
              </a:spcAft>
              <a:buSzPts val="2000"/>
              <a:buNone/>
            </a:pPr>
            <a:r>
              <a:rPr lang="en-US" sz="1800"/>
              <a:t>“Publication is similar to what you are looking for”</a:t>
            </a:r>
            <a:endParaRPr sz="1800"/>
          </a:p>
        </p:txBody>
      </p:sp>
      <p:pic>
        <p:nvPicPr>
          <p:cNvPr descr="Graphical user interface, application, email, Teams&#10;&#10;Description automatically generated" id="686" name="Google Shape;686;g251cadc4c2a_0_10"/>
          <p:cNvPicPr preferRelativeResize="0"/>
          <p:nvPr/>
        </p:nvPicPr>
        <p:blipFill rotWithShape="1">
          <a:blip r:embed="rId3">
            <a:alphaModFix/>
          </a:blip>
          <a:srcRect b="0" l="0" r="0" t="0"/>
          <a:stretch/>
        </p:blipFill>
        <p:spPr>
          <a:xfrm>
            <a:off x="6417734" y="1301631"/>
            <a:ext cx="4747089" cy="2290471"/>
          </a:xfrm>
          <a:prstGeom prst="rect">
            <a:avLst/>
          </a:prstGeom>
          <a:noFill/>
          <a:ln>
            <a:noFill/>
          </a:ln>
        </p:spPr>
      </p:pic>
      <p:cxnSp>
        <p:nvCxnSpPr>
          <p:cNvPr id="687" name="Google Shape;687;g251cadc4c2a_0_10"/>
          <p:cNvCxnSpPr/>
          <p:nvPr/>
        </p:nvCxnSpPr>
        <p:spPr>
          <a:xfrm rot="10800000">
            <a:off x="762000" y="5204427"/>
            <a:ext cx="0" cy="914400"/>
          </a:xfrm>
          <a:prstGeom prst="straightConnector1">
            <a:avLst/>
          </a:prstGeom>
          <a:noFill/>
          <a:ln cap="flat" cmpd="sng" w="19050">
            <a:solidFill>
              <a:srgbClr val="FFFFFF"/>
            </a:solidFill>
            <a:prstDash val="solid"/>
            <a:round/>
            <a:headEnd len="sm" w="sm" type="none"/>
            <a:tailEnd len="sm" w="sm" type="none"/>
          </a:ln>
        </p:spPr>
      </p:cxnSp>
      <p:sp>
        <p:nvSpPr>
          <p:cNvPr id="688" name="Google Shape;688;g251cadc4c2a_0_10"/>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92" name="Shape 692"/>
        <p:cNvGrpSpPr/>
        <p:nvPr/>
      </p:nvGrpSpPr>
      <p:grpSpPr>
        <a:xfrm>
          <a:off x="0" y="0"/>
          <a:ext cx="0" cy="0"/>
          <a:chOff x="0" y="0"/>
          <a:chExt cx="0" cy="0"/>
        </a:xfrm>
      </p:grpSpPr>
      <p:sp>
        <p:nvSpPr>
          <p:cNvPr id="693" name="Google Shape;693;p17"/>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694" name="Google Shape;694;p17"/>
          <p:cNvSpPr/>
          <p:nvPr/>
        </p:nvSpPr>
        <p:spPr>
          <a:xfrm>
            <a:off x="484632" y="486184"/>
            <a:ext cx="3248522" cy="5885632"/>
          </a:xfrm>
          <a:prstGeom prst="rect">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695" name="Google Shape;695;p17"/>
          <p:cNvSpPr txBox="1"/>
          <p:nvPr>
            <p:ph idx="1" type="subTitle"/>
          </p:nvPr>
        </p:nvSpPr>
        <p:spPr>
          <a:xfrm>
            <a:off x="768485" y="858475"/>
            <a:ext cx="2629727" cy="5141050"/>
          </a:xfrm>
          <a:prstGeom prst="rect">
            <a:avLst/>
          </a:prstGeom>
          <a:noFill/>
          <a:ln>
            <a:noFill/>
          </a:ln>
        </p:spPr>
        <p:txBody>
          <a:bodyPr anchorCtr="0" anchor="ctr" bIns="45700" lIns="91425" spcFirstLastPara="1" rIns="91425" wrap="square" tIns="45700">
            <a:normAutofit/>
          </a:bodyPr>
          <a:lstStyle/>
          <a:p>
            <a:pPr indent="0" lvl="0" marL="0" rtl="0" algn="r">
              <a:lnSpc>
                <a:spcPct val="100000"/>
              </a:lnSpc>
              <a:spcBef>
                <a:spcPts val="0"/>
              </a:spcBef>
              <a:spcAft>
                <a:spcPts val="0"/>
              </a:spcAft>
              <a:buSzPts val="2400"/>
              <a:buNone/>
            </a:pPr>
            <a:r>
              <a:rPr lang="en-US" sz="2400">
                <a:solidFill>
                  <a:schemeClr val="lt1"/>
                </a:solidFill>
              </a:rPr>
              <a:t>Bring in Native Sinopia Instance RDF to Alma </a:t>
            </a:r>
            <a:endParaRPr/>
          </a:p>
        </p:txBody>
      </p:sp>
      <p:pic>
        <p:nvPicPr>
          <p:cNvPr descr="Text&#10;&#10;Description automatically generated with medium confidence" id="696" name="Google Shape;696;p17"/>
          <p:cNvPicPr preferRelativeResize="0"/>
          <p:nvPr/>
        </p:nvPicPr>
        <p:blipFill rotWithShape="1">
          <a:blip r:embed="rId3">
            <a:alphaModFix/>
          </a:blip>
          <a:srcRect b="0" l="0" r="28815" t="0"/>
          <a:stretch/>
        </p:blipFill>
        <p:spPr>
          <a:xfrm>
            <a:off x="3897745" y="486184"/>
            <a:ext cx="7794722" cy="5885632"/>
          </a:xfrm>
          <a:prstGeom prst="rect">
            <a:avLst/>
          </a:prstGeom>
          <a:noFill/>
          <a:ln>
            <a:noFill/>
          </a:ln>
        </p:spPr>
      </p:pic>
      <p:sp>
        <p:nvSpPr>
          <p:cNvPr id="697" name="Google Shape;697;p17"/>
          <p:cNvSpPr/>
          <p:nvPr/>
        </p:nvSpPr>
        <p:spPr>
          <a:xfrm>
            <a:off x="3897745" y="486184"/>
            <a:ext cx="7794722" cy="5885631"/>
          </a:xfrm>
          <a:prstGeom prst="rect">
            <a:avLst/>
          </a:prstGeom>
          <a:solidFill>
            <a:schemeClr val="accent1">
              <a:alpha val="68627"/>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698" name="Google Shape;698;p17"/>
          <p:cNvSpPr txBox="1"/>
          <p:nvPr>
            <p:ph type="ctrTitle"/>
          </p:nvPr>
        </p:nvSpPr>
        <p:spPr>
          <a:xfrm>
            <a:off x="4299626" y="858475"/>
            <a:ext cx="6984459" cy="5141050"/>
          </a:xfrm>
          <a:prstGeom prst="rect">
            <a:avLst/>
          </a:prstGeom>
          <a:noFill/>
          <a:ln>
            <a:noFill/>
          </a:ln>
        </p:spPr>
        <p:txBody>
          <a:bodyPr anchorCtr="0" anchor="ctr" bIns="45700" lIns="91425" spcFirstLastPara="1" rIns="91425" wrap="square" tIns="45700">
            <a:normAutofit/>
          </a:bodyPr>
          <a:lstStyle/>
          <a:p>
            <a:pPr indent="0" lvl="0" marL="0" rtl="0" algn="l">
              <a:lnSpc>
                <a:spcPct val="80000"/>
              </a:lnSpc>
              <a:spcBef>
                <a:spcPts val="0"/>
              </a:spcBef>
              <a:spcAft>
                <a:spcPts val="0"/>
              </a:spcAft>
              <a:buClr>
                <a:srgbClr val="FFFFFF"/>
              </a:buClr>
              <a:buSzPts val="6000"/>
              <a:buFont typeface="Twentieth Century"/>
              <a:buNone/>
            </a:pPr>
            <a:r>
              <a:rPr lang="en-US" sz="6000">
                <a:solidFill>
                  <a:srgbClr val="FFFFFF"/>
                </a:solidFill>
              </a:rPr>
              <a:t>FUTURE: SINOPIA INSTANCE RDF TO ALMA</a:t>
            </a:r>
            <a:endParaRPr/>
          </a:p>
        </p:txBody>
      </p:sp>
      <p:sp>
        <p:nvSpPr>
          <p:cNvPr id="699" name="Google Shape;699;p17"/>
          <p:cNvSpPr txBox="1"/>
          <p:nvPr>
            <p:ph idx="12" type="sldNum"/>
          </p:nvPr>
        </p:nvSpPr>
        <p:spPr>
          <a:xfrm>
            <a:off x="10837333" y="6470704"/>
            <a:ext cx="973667" cy="27432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03" name="Shape 703"/>
        <p:cNvGrpSpPr/>
        <p:nvPr/>
      </p:nvGrpSpPr>
      <p:grpSpPr>
        <a:xfrm>
          <a:off x="0" y="0"/>
          <a:ext cx="0" cy="0"/>
          <a:chOff x="0" y="0"/>
          <a:chExt cx="0" cy="0"/>
        </a:xfrm>
      </p:grpSpPr>
      <p:sp>
        <p:nvSpPr>
          <p:cNvPr id="704" name="Google Shape;704;p18"/>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705" name="Google Shape;705;p18"/>
          <p:cNvSpPr/>
          <p:nvPr/>
        </p:nvSpPr>
        <p:spPr>
          <a:xfrm>
            <a:off x="484632" y="486184"/>
            <a:ext cx="3248522" cy="5885632"/>
          </a:xfrm>
          <a:prstGeom prst="rect">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706" name="Google Shape;706;p18"/>
          <p:cNvSpPr txBox="1"/>
          <p:nvPr>
            <p:ph idx="1" type="subTitle"/>
          </p:nvPr>
        </p:nvSpPr>
        <p:spPr>
          <a:xfrm>
            <a:off x="768485" y="858475"/>
            <a:ext cx="2629727" cy="5141050"/>
          </a:xfrm>
          <a:prstGeom prst="rect">
            <a:avLst/>
          </a:prstGeom>
          <a:noFill/>
          <a:ln>
            <a:noFill/>
          </a:ln>
        </p:spPr>
        <p:txBody>
          <a:bodyPr anchorCtr="0" anchor="ctr" bIns="45700" lIns="91425" spcFirstLastPara="1" rIns="91425" wrap="square" tIns="45700">
            <a:normAutofit/>
          </a:bodyPr>
          <a:lstStyle/>
          <a:p>
            <a:pPr indent="0" lvl="0" marL="0" rtl="0" algn="r">
              <a:lnSpc>
                <a:spcPct val="100000"/>
              </a:lnSpc>
              <a:spcBef>
                <a:spcPts val="0"/>
              </a:spcBef>
              <a:spcAft>
                <a:spcPts val="0"/>
              </a:spcAft>
              <a:buSzPts val="2400"/>
              <a:buNone/>
            </a:pPr>
            <a:r>
              <a:rPr lang="en-US" sz="2400">
                <a:solidFill>
                  <a:schemeClr val="lt1"/>
                </a:solidFill>
              </a:rPr>
              <a:t>Bring in Enriched MARC from MARVA to Alma </a:t>
            </a:r>
            <a:endParaRPr/>
          </a:p>
        </p:txBody>
      </p:sp>
      <p:pic>
        <p:nvPicPr>
          <p:cNvPr descr="Text&#10;&#10;Description automatically generated" id="707" name="Google Shape;707;p18"/>
          <p:cNvPicPr preferRelativeResize="0"/>
          <p:nvPr/>
        </p:nvPicPr>
        <p:blipFill rotWithShape="1">
          <a:blip r:embed="rId3">
            <a:alphaModFix/>
          </a:blip>
          <a:srcRect b="0" l="0" r="39079" t="0"/>
          <a:stretch/>
        </p:blipFill>
        <p:spPr>
          <a:xfrm>
            <a:off x="3897745" y="486184"/>
            <a:ext cx="7794722" cy="5885632"/>
          </a:xfrm>
          <a:prstGeom prst="rect">
            <a:avLst/>
          </a:prstGeom>
          <a:noFill/>
          <a:ln>
            <a:noFill/>
          </a:ln>
        </p:spPr>
      </p:pic>
      <p:sp>
        <p:nvSpPr>
          <p:cNvPr id="708" name="Google Shape;708;p18"/>
          <p:cNvSpPr/>
          <p:nvPr/>
        </p:nvSpPr>
        <p:spPr>
          <a:xfrm>
            <a:off x="3897745" y="486184"/>
            <a:ext cx="7794722" cy="5885631"/>
          </a:xfrm>
          <a:prstGeom prst="rect">
            <a:avLst/>
          </a:prstGeom>
          <a:solidFill>
            <a:schemeClr val="accent1">
              <a:alpha val="68627"/>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709" name="Google Shape;709;p18"/>
          <p:cNvSpPr txBox="1"/>
          <p:nvPr>
            <p:ph type="ctrTitle"/>
          </p:nvPr>
        </p:nvSpPr>
        <p:spPr>
          <a:xfrm>
            <a:off x="4299626" y="858475"/>
            <a:ext cx="6984459" cy="5141050"/>
          </a:xfrm>
          <a:prstGeom prst="rect">
            <a:avLst/>
          </a:prstGeom>
          <a:noFill/>
          <a:ln>
            <a:noFill/>
          </a:ln>
        </p:spPr>
        <p:txBody>
          <a:bodyPr anchorCtr="0" anchor="ctr" bIns="45700" lIns="91425" spcFirstLastPara="1" rIns="91425" wrap="square" tIns="45700">
            <a:normAutofit/>
          </a:bodyPr>
          <a:lstStyle/>
          <a:p>
            <a:pPr indent="0" lvl="0" marL="0" rtl="0" algn="l">
              <a:lnSpc>
                <a:spcPct val="80000"/>
              </a:lnSpc>
              <a:spcBef>
                <a:spcPts val="0"/>
              </a:spcBef>
              <a:spcAft>
                <a:spcPts val="0"/>
              </a:spcAft>
              <a:buClr>
                <a:srgbClr val="FFFFFF"/>
              </a:buClr>
              <a:buSzPts val="6000"/>
              <a:buFont typeface="Twentieth Century"/>
              <a:buNone/>
            </a:pPr>
            <a:r>
              <a:rPr lang="en-US" sz="6000">
                <a:solidFill>
                  <a:srgbClr val="FFFFFF"/>
                </a:solidFill>
              </a:rPr>
              <a:t>FUTURE: </a:t>
            </a:r>
            <a:r>
              <a:rPr lang="en-US" sz="6000">
                <a:solidFill>
                  <a:srgbClr val="FFFFFF"/>
                </a:solidFill>
              </a:rPr>
              <a:t>MARVA ENRICHED MARC TO ALMA PRODUCTION</a:t>
            </a:r>
            <a:endParaRPr/>
          </a:p>
        </p:txBody>
      </p:sp>
      <p:sp>
        <p:nvSpPr>
          <p:cNvPr id="710" name="Google Shape;710;p18"/>
          <p:cNvSpPr txBox="1"/>
          <p:nvPr>
            <p:ph idx="12" type="sldNum"/>
          </p:nvPr>
        </p:nvSpPr>
        <p:spPr>
          <a:xfrm>
            <a:off x="10837333" y="6470704"/>
            <a:ext cx="973667" cy="27432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4" name="Shape 714"/>
        <p:cNvGrpSpPr/>
        <p:nvPr/>
      </p:nvGrpSpPr>
      <p:grpSpPr>
        <a:xfrm>
          <a:off x="0" y="0"/>
          <a:ext cx="0" cy="0"/>
          <a:chOff x="0" y="0"/>
          <a:chExt cx="0" cy="0"/>
        </a:xfrm>
      </p:grpSpPr>
      <p:sp>
        <p:nvSpPr>
          <p:cNvPr id="715" name="Google Shape;715;p20"/>
          <p:cNvSpPr txBox="1"/>
          <p:nvPr>
            <p:ph type="title"/>
          </p:nvPr>
        </p:nvSpPr>
        <p:spPr>
          <a:xfrm>
            <a:off x="1024128" y="585216"/>
            <a:ext cx="9720072" cy="1499616"/>
          </a:xfrm>
          <a:prstGeom prst="rect">
            <a:avLst/>
          </a:prstGeom>
          <a:noFill/>
          <a:ln>
            <a:noFill/>
          </a:ln>
        </p:spPr>
        <p:txBody>
          <a:bodyPr anchorCtr="0" anchor="ctr" bIns="45700" lIns="91425" spcFirstLastPara="1" rIns="91425" wrap="square" tIns="45700">
            <a:normAutofit/>
          </a:bodyPr>
          <a:lstStyle/>
          <a:p>
            <a:pPr indent="0" lvl="0" marL="0" rtl="0" algn="l">
              <a:lnSpc>
                <a:spcPct val="80000"/>
              </a:lnSpc>
              <a:spcBef>
                <a:spcPts val="0"/>
              </a:spcBef>
              <a:spcAft>
                <a:spcPts val="0"/>
              </a:spcAft>
              <a:buClr>
                <a:srgbClr val="0C0C0C"/>
              </a:buClr>
              <a:buSzPts val="5000"/>
              <a:buFont typeface="Twentieth Century"/>
              <a:buNone/>
            </a:pPr>
            <a:r>
              <a:rPr lang="en-US"/>
              <a:t>Examples underscore the </a:t>
            </a:r>
            <a:r>
              <a:rPr lang="en-US"/>
              <a:t>hybrid</a:t>
            </a:r>
            <a:r>
              <a:rPr lang="en-US"/>
              <a:t> linked data environment</a:t>
            </a:r>
            <a:endParaRPr/>
          </a:p>
        </p:txBody>
      </p:sp>
      <p:sp>
        <p:nvSpPr>
          <p:cNvPr id="716" name="Google Shape;716;p20"/>
          <p:cNvSpPr txBox="1"/>
          <p:nvPr>
            <p:ph idx="1" type="body"/>
          </p:nvPr>
        </p:nvSpPr>
        <p:spPr>
          <a:xfrm>
            <a:off x="1024128" y="2286000"/>
            <a:ext cx="9720073" cy="4023360"/>
          </a:xfrm>
          <a:prstGeom prst="rect">
            <a:avLst/>
          </a:prstGeom>
          <a:noFill/>
          <a:ln>
            <a:noFill/>
          </a:ln>
        </p:spPr>
        <p:txBody>
          <a:bodyPr anchorCtr="0" anchor="t" bIns="45700" lIns="45700" spcFirstLastPara="1" rIns="45700" wrap="square" tIns="45700">
            <a:normAutofit/>
          </a:bodyPr>
          <a:lstStyle/>
          <a:p>
            <a:pPr indent="0" lvl="0" marL="91440" rtl="0" algn="l">
              <a:lnSpc>
                <a:spcPct val="90000"/>
              </a:lnSpc>
              <a:spcBef>
                <a:spcPts val="0"/>
              </a:spcBef>
              <a:spcAft>
                <a:spcPts val="0"/>
              </a:spcAft>
              <a:buSzPts val="2200"/>
              <a:buNone/>
            </a:pPr>
            <a:r>
              <a:rPr lang="en-US" sz="2700"/>
              <a:t>Experimentation and focus areas for current systems are mixed-format or “hybrid” linked data environments as they are expected to be the most common way in which linked data is used in production in the next few years. This is reflective of sentiments shared at both libraries.</a:t>
            </a:r>
            <a:endParaRPr sz="2700"/>
          </a:p>
        </p:txBody>
      </p:sp>
      <p:sp>
        <p:nvSpPr>
          <p:cNvPr id="717" name="Google Shape;717;p20"/>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1" name="Shape 721"/>
        <p:cNvGrpSpPr/>
        <p:nvPr/>
      </p:nvGrpSpPr>
      <p:grpSpPr>
        <a:xfrm>
          <a:off x="0" y="0"/>
          <a:ext cx="0" cy="0"/>
          <a:chOff x="0" y="0"/>
          <a:chExt cx="0" cy="0"/>
        </a:xfrm>
      </p:grpSpPr>
      <p:sp>
        <p:nvSpPr>
          <p:cNvPr id="722" name="Google Shape;722;p19"/>
          <p:cNvSpPr txBox="1"/>
          <p:nvPr>
            <p:ph type="title"/>
          </p:nvPr>
        </p:nvSpPr>
        <p:spPr>
          <a:xfrm>
            <a:off x="1024090" y="786391"/>
            <a:ext cx="9720000" cy="1499700"/>
          </a:xfrm>
          <a:prstGeom prst="rect">
            <a:avLst/>
          </a:prstGeom>
          <a:noFill/>
          <a:ln>
            <a:noFill/>
          </a:ln>
        </p:spPr>
        <p:txBody>
          <a:bodyPr anchorCtr="0" anchor="ctr" bIns="45700" lIns="91425" spcFirstLastPara="1" rIns="91425" wrap="square" tIns="45700">
            <a:normAutofit/>
          </a:bodyPr>
          <a:lstStyle/>
          <a:p>
            <a:pPr indent="0" lvl="0" marL="0" rtl="0" algn="l">
              <a:lnSpc>
                <a:spcPct val="80000"/>
              </a:lnSpc>
              <a:spcBef>
                <a:spcPts val="0"/>
              </a:spcBef>
              <a:spcAft>
                <a:spcPts val="0"/>
              </a:spcAft>
              <a:buClr>
                <a:srgbClr val="0C0C0C"/>
              </a:buClr>
              <a:buSzPts val="5000"/>
              <a:buFont typeface="Twentieth Century"/>
              <a:buNone/>
            </a:pPr>
            <a:r>
              <a:rPr lang="en-US"/>
              <a:t>Future goals for linked data strategy</a:t>
            </a:r>
            <a:endParaRPr/>
          </a:p>
          <a:p>
            <a:pPr indent="0" lvl="0" marL="0" rtl="0" algn="l">
              <a:lnSpc>
                <a:spcPct val="80000"/>
              </a:lnSpc>
              <a:spcBef>
                <a:spcPts val="0"/>
              </a:spcBef>
              <a:spcAft>
                <a:spcPts val="0"/>
              </a:spcAft>
              <a:buClr>
                <a:srgbClr val="0C0C0C"/>
              </a:buClr>
              <a:buSzPts val="5000"/>
              <a:buFont typeface="Twentieth Century"/>
              <a:buNone/>
            </a:pPr>
            <a:r>
              <a:t/>
            </a:r>
            <a:endParaRPr/>
          </a:p>
        </p:txBody>
      </p:sp>
      <p:sp>
        <p:nvSpPr>
          <p:cNvPr id="723" name="Google Shape;723;p19"/>
          <p:cNvSpPr txBox="1"/>
          <p:nvPr>
            <p:ph idx="1" type="body"/>
          </p:nvPr>
        </p:nvSpPr>
        <p:spPr>
          <a:xfrm>
            <a:off x="1024128" y="2286000"/>
            <a:ext cx="9720000" cy="4023300"/>
          </a:xfrm>
          <a:prstGeom prst="rect">
            <a:avLst/>
          </a:prstGeom>
          <a:noFill/>
          <a:ln>
            <a:noFill/>
          </a:ln>
        </p:spPr>
        <p:txBody>
          <a:bodyPr anchorCtr="0" anchor="t" bIns="45700" lIns="45700" spcFirstLastPara="1" rIns="45700" wrap="square" tIns="45700">
            <a:normAutofit/>
          </a:bodyPr>
          <a:lstStyle/>
          <a:p>
            <a:pPr indent="0" lvl="0" marL="91440" rtl="0" algn="l">
              <a:lnSpc>
                <a:spcPct val="90000"/>
              </a:lnSpc>
              <a:spcBef>
                <a:spcPts val="0"/>
              </a:spcBef>
              <a:spcAft>
                <a:spcPts val="0"/>
              </a:spcAft>
              <a:buSzPts val="2200"/>
              <a:buNone/>
            </a:pPr>
            <a:r>
              <a:rPr lang="en-US"/>
              <a:t>For the foreseeable future, linked data strategy is based on experimentation, innovation, and collaboration. </a:t>
            </a:r>
            <a:endParaRPr/>
          </a:p>
          <a:p>
            <a:pPr indent="0" lvl="0" marL="91440" rtl="0" algn="l">
              <a:lnSpc>
                <a:spcPct val="90000"/>
              </a:lnSpc>
              <a:spcBef>
                <a:spcPts val="0"/>
              </a:spcBef>
              <a:spcAft>
                <a:spcPts val="0"/>
              </a:spcAft>
              <a:buSzPts val="2200"/>
              <a:buNone/>
            </a:pPr>
            <a:r>
              <a:t/>
            </a:r>
            <a:endParaRPr/>
          </a:p>
          <a:p>
            <a:pPr indent="0" lvl="0" marL="91440" rtl="0" algn="l">
              <a:lnSpc>
                <a:spcPct val="90000"/>
              </a:lnSpc>
              <a:spcBef>
                <a:spcPts val="0"/>
              </a:spcBef>
              <a:spcAft>
                <a:spcPts val="0"/>
              </a:spcAft>
              <a:buSzPts val="2200"/>
              <a:buNone/>
            </a:pPr>
            <a:r>
              <a:rPr lang="en-US"/>
              <a:t>This will encompass work in a hybrid environment that will include MARC records, sometimes enhanced with linked data identifiers, as well as more “native” linked data formats in native linked data editors.</a:t>
            </a:r>
            <a:endParaRPr/>
          </a:p>
          <a:p>
            <a:pPr indent="0" lvl="0" marL="91440" rtl="0" algn="l">
              <a:lnSpc>
                <a:spcPct val="90000"/>
              </a:lnSpc>
              <a:spcBef>
                <a:spcPts val="0"/>
              </a:spcBef>
              <a:spcAft>
                <a:spcPts val="0"/>
              </a:spcAft>
              <a:buSzPts val="2200"/>
              <a:buNone/>
            </a:pPr>
            <a:r>
              <a:t/>
            </a:r>
            <a:endParaRPr/>
          </a:p>
          <a:p>
            <a:pPr indent="0" lvl="0" marL="91440" rtl="0" algn="l">
              <a:lnSpc>
                <a:spcPct val="90000"/>
              </a:lnSpc>
              <a:spcBef>
                <a:spcPts val="0"/>
              </a:spcBef>
              <a:spcAft>
                <a:spcPts val="0"/>
              </a:spcAft>
              <a:buSzPts val="2200"/>
              <a:buNone/>
            </a:pPr>
            <a:r>
              <a:rPr lang="en-US"/>
              <a:t>Currently, there is no one </a:t>
            </a:r>
            <a:r>
              <a:rPr lang="en-US"/>
              <a:t>single</a:t>
            </a:r>
            <a:r>
              <a:rPr lang="en-US"/>
              <a:t> technology or information system that will implement the hybrid approach to linked data. Rather, both libraries see a need for close collaboration among a variety of external groups and a reliance upon multiple technologies that will address our linked data goals.</a:t>
            </a:r>
            <a:endParaRPr/>
          </a:p>
          <a:p>
            <a:pPr indent="0" lvl="0" marL="91440" rtl="0" algn="l">
              <a:lnSpc>
                <a:spcPct val="90000"/>
              </a:lnSpc>
              <a:spcBef>
                <a:spcPts val="0"/>
              </a:spcBef>
              <a:spcAft>
                <a:spcPts val="0"/>
              </a:spcAft>
              <a:buSzPts val="2200"/>
              <a:buNone/>
            </a:pPr>
            <a:r>
              <a:t/>
            </a:r>
            <a:endParaRPr/>
          </a:p>
        </p:txBody>
      </p:sp>
      <p:sp>
        <p:nvSpPr>
          <p:cNvPr id="724" name="Google Shape;724;p19"/>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28" name="Shape 728"/>
        <p:cNvGrpSpPr/>
        <p:nvPr/>
      </p:nvGrpSpPr>
      <p:grpSpPr>
        <a:xfrm>
          <a:off x="0" y="0"/>
          <a:ext cx="0" cy="0"/>
          <a:chOff x="0" y="0"/>
          <a:chExt cx="0" cy="0"/>
        </a:xfrm>
      </p:grpSpPr>
      <p:sp>
        <p:nvSpPr>
          <p:cNvPr id="729" name="Google Shape;729;g2520b192391_5_0"/>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730" name="Google Shape;730;g2520b192391_5_0"/>
          <p:cNvSpPr/>
          <p:nvPr/>
        </p:nvSpPr>
        <p:spPr>
          <a:xfrm>
            <a:off x="484632" y="486184"/>
            <a:ext cx="3248400" cy="5885700"/>
          </a:xfrm>
          <a:prstGeom prst="rect">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731" name="Google Shape;731;g2520b192391_5_0"/>
          <p:cNvSpPr txBox="1"/>
          <p:nvPr>
            <p:ph idx="1" type="subTitle"/>
          </p:nvPr>
        </p:nvSpPr>
        <p:spPr>
          <a:xfrm>
            <a:off x="768485" y="858475"/>
            <a:ext cx="2629800" cy="5141100"/>
          </a:xfrm>
          <a:prstGeom prst="rect">
            <a:avLst/>
          </a:prstGeom>
          <a:noFill/>
          <a:ln>
            <a:noFill/>
          </a:ln>
        </p:spPr>
        <p:txBody>
          <a:bodyPr anchorCtr="0" anchor="ctr" bIns="45700" lIns="91425" spcFirstLastPara="1" rIns="91425" wrap="square" tIns="45700">
            <a:normAutofit/>
          </a:bodyPr>
          <a:lstStyle/>
          <a:p>
            <a:pPr indent="0" lvl="0" marL="0" rtl="0" algn="r">
              <a:lnSpc>
                <a:spcPct val="100000"/>
              </a:lnSpc>
              <a:spcBef>
                <a:spcPts val="0"/>
              </a:spcBef>
              <a:spcAft>
                <a:spcPts val="0"/>
              </a:spcAft>
              <a:buSzPts val="2400"/>
              <a:buNone/>
            </a:pPr>
            <a:r>
              <a:rPr lang="en-US" sz="2400">
                <a:solidFill>
                  <a:schemeClr val="lt1"/>
                </a:solidFill>
              </a:rPr>
              <a:t>Thank you!</a:t>
            </a:r>
            <a:endParaRPr/>
          </a:p>
        </p:txBody>
      </p:sp>
      <p:pic>
        <p:nvPicPr>
          <p:cNvPr descr="Text&#10;&#10;Description automatically generated" id="732" name="Google Shape;732;g2520b192391_5_0"/>
          <p:cNvPicPr preferRelativeResize="0"/>
          <p:nvPr/>
        </p:nvPicPr>
        <p:blipFill rotWithShape="1">
          <a:blip r:embed="rId3">
            <a:alphaModFix/>
          </a:blip>
          <a:srcRect b="0" l="0" r="39080" t="0"/>
          <a:stretch/>
        </p:blipFill>
        <p:spPr>
          <a:xfrm>
            <a:off x="3897745" y="486184"/>
            <a:ext cx="7794722" cy="5885632"/>
          </a:xfrm>
          <a:prstGeom prst="rect">
            <a:avLst/>
          </a:prstGeom>
          <a:noFill/>
          <a:ln>
            <a:noFill/>
          </a:ln>
        </p:spPr>
      </p:pic>
      <p:sp>
        <p:nvSpPr>
          <p:cNvPr id="733" name="Google Shape;733;g2520b192391_5_0"/>
          <p:cNvSpPr/>
          <p:nvPr/>
        </p:nvSpPr>
        <p:spPr>
          <a:xfrm>
            <a:off x="3897745" y="486184"/>
            <a:ext cx="7794600" cy="5885700"/>
          </a:xfrm>
          <a:prstGeom prst="rect">
            <a:avLst/>
          </a:prstGeom>
          <a:solidFill>
            <a:schemeClr val="accent1">
              <a:alpha val="6863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734" name="Google Shape;734;g2520b192391_5_0"/>
          <p:cNvSpPr txBox="1"/>
          <p:nvPr>
            <p:ph type="ctrTitle"/>
          </p:nvPr>
        </p:nvSpPr>
        <p:spPr>
          <a:xfrm>
            <a:off x="4299626" y="858475"/>
            <a:ext cx="6984600" cy="5141100"/>
          </a:xfrm>
          <a:prstGeom prst="rect">
            <a:avLst/>
          </a:prstGeom>
          <a:noFill/>
          <a:ln>
            <a:noFill/>
          </a:ln>
        </p:spPr>
        <p:txBody>
          <a:bodyPr anchorCtr="0" anchor="ctr" bIns="45700" lIns="91425" spcFirstLastPara="1" rIns="91425" wrap="square" tIns="45700">
            <a:normAutofit/>
          </a:bodyPr>
          <a:lstStyle/>
          <a:p>
            <a:pPr indent="0" lvl="0" marL="0" rtl="0" algn="l">
              <a:lnSpc>
                <a:spcPct val="80000"/>
              </a:lnSpc>
              <a:spcBef>
                <a:spcPts val="0"/>
              </a:spcBef>
              <a:spcAft>
                <a:spcPts val="0"/>
              </a:spcAft>
              <a:buClr>
                <a:srgbClr val="FFFFFF"/>
              </a:buClr>
              <a:buSzPts val="6000"/>
              <a:buFont typeface="Twentieth Century"/>
              <a:buNone/>
            </a:pPr>
            <a:r>
              <a:rPr lang="en-US" sz="6000">
                <a:solidFill>
                  <a:srgbClr val="FFFFFF"/>
                </a:solidFill>
              </a:rPr>
              <a:t>Questions…?</a:t>
            </a:r>
            <a:endParaRPr/>
          </a:p>
        </p:txBody>
      </p:sp>
      <p:sp>
        <p:nvSpPr>
          <p:cNvPr id="735" name="Google Shape;735;g2520b192391_5_0"/>
          <p:cNvSpPr txBox="1"/>
          <p:nvPr>
            <p:ph idx="12" type="sldNum"/>
          </p:nvPr>
        </p:nvSpPr>
        <p:spPr>
          <a:xfrm>
            <a:off x="10837333" y="6470704"/>
            <a:ext cx="973800" cy="274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40" name="Shape 740"/>
        <p:cNvGrpSpPr/>
        <p:nvPr/>
      </p:nvGrpSpPr>
      <p:grpSpPr>
        <a:xfrm>
          <a:off x="0" y="0"/>
          <a:ext cx="0" cy="0"/>
          <a:chOff x="0" y="0"/>
          <a:chExt cx="0" cy="0"/>
        </a:xfrm>
      </p:grpSpPr>
      <p:sp>
        <p:nvSpPr>
          <p:cNvPr id="741" name="Google Shape;741;g252ae4b254b_0_332"/>
          <p:cNvSpPr/>
          <p:nvPr/>
        </p:nvSpPr>
        <p:spPr>
          <a:xfrm>
            <a:off x="10208695" y="1"/>
            <a:ext cx="1135066" cy="477997"/>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742" name="Google Shape;742;g252ae4b254b_0_332"/>
          <p:cNvSpPr/>
          <p:nvPr/>
        </p:nvSpPr>
        <p:spPr>
          <a:xfrm flipH="1">
            <a:off x="555843" y="1064829"/>
            <a:ext cx="4083300" cy="4083300"/>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743" name="Google Shape;743;g252ae4b254b_0_332"/>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chemeClr val="lt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744" name="Google Shape;744;g252ae4b254b_0_332"/>
          <p:cNvSpPr txBox="1"/>
          <p:nvPr>
            <p:ph type="title"/>
          </p:nvPr>
        </p:nvSpPr>
        <p:spPr>
          <a:xfrm>
            <a:off x="6227143" y="49435"/>
            <a:ext cx="5452500" cy="30042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lt1"/>
              </a:buClr>
              <a:buSzPts val="6000"/>
              <a:buFont typeface="Twentieth Century"/>
              <a:buNone/>
            </a:pPr>
            <a:r>
              <a:rPr b="1" lang="en-US" sz="6000">
                <a:solidFill>
                  <a:schemeClr val="lt1"/>
                </a:solidFill>
                <a:latin typeface="Twentieth Century"/>
                <a:ea typeface="Twentieth Century"/>
                <a:cs typeface="Twentieth Century"/>
                <a:sym typeface="Twentieth Century"/>
              </a:rPr>
              <a:t>Exclusive</a:t>
            </a:r>
            <a:br>
              <a:rPr b="1" lang="en-US" sz="6000">
                <a:solidFill>
                  <a:schemeClr val="lt1"/>
                </a:solidFill>
                <a:latin typeface="Twentieth Century"/>
                <a:ea typeface="Twentieth Century"/>
                <a:cs typeface="Twentieth Century"/>
                <a:sym typeface="Twentieth Century"/>
              </a:rPr>
            </a:br>
            <a:r>
              <a:rPr b="1" lang="en-US" sz="6000">
                <a:solidFill>
                  <a:schemeClr val="lt1"/>
                </a:solidFill>
                <a:latin typeface="Twentieth Century"/>
                <a:ea typeface="Twentieth Century"/>
                <a:cs typeface="Twentieth Century"/>
                <a:sym typeface="Twentieth Century"/>
              </a:rPr>
              <a:t>Core Member Benefits</a:t>
            </a:r>
            <a:endParaRPr/>
          </a:p>
        </p:txBody>
      </p:sp>
      <p:pic>
        <p:nvPicPr>
          <p:cNvPr descr="Graphical user interface, text, chat or text message&#10;&#10;Description automatically generated" id="745" name="Google Shape;745;g252ae4b254b_0_332"/>
          <p:cNvPicPr preferRelativeResize="0"/>
          <p:nvPr/>
        </p:nvPicPr>
        <p:blipFill rotWithShape="1">
          <a:blip r:embed="rId3">
            <a:alphaModFix/>
          </a:blip>
          <a:srcRect b="0" l="0" r="0" t="0"/>
          <a:stretch/>
        </p:blipFill>
        <p:spPr>
          <a:xfrm>
            <a:off x="358340" y="3019852"/>
            <a:ext cx="2421570" cy="2422298"/>
          </a:xfrm>
          <a:custGeom>
            <a:rect b="b" l="l" r="r" t="t"/>
            <a:pathLst>
              <a:path extrusionOk="0" h="1856167" w="1964763">
                <a:moveTo>
                  <a:pt x="34265" y="0"/>
                </a:moveTo>
                <a:lnTo>
                  <a:pt x="1930498" y="0"/>
                </a:lnTo>
                <a:cubicBezTo>
                  <a:pt x="1949422" y="0"/>
                  <a:pt x="1964763" y="15341"/>
                  <a:pt x="1964763" y="34265"/>
                </a:cubicBezTo>
                <a:lnTo>
                  <a:pt x="1964763" y="1821902"/>
                </a:lnTo>
                <a:cubicBezTo>
                  <a:pt x="1964763" y="1840826"/>
                  <a:pt x="1949422" y="1856167"/>
                  <a:pt x="1930498" y="1856167"/>
                </a:cubicBezTo>
                <a:lnTo>
                  <a:pt x="34265" y="1856167"/>
                </a:lnTo>
                <a:cubicBezTo>
                  <a:pt x="15341" y="1856167"/>
                  <a:pt x="0" y="1840826"/>
                  <a:pt x="0" y="1821902"/>
                </a:cubicBezTo>
                <a:lnTo>
                  <a:pt x="0" y="34265"/>
                </a:lnTo>
                <a:cubicBezTo>
                  <a:pt x="0" y="15341"/>
                  <a:pt x="15341" y="0"/>
                  <a:pt x="34265" y="0"/>
                </a:cubicBezTo>
                <a:close/>
              </a:path>
            </a:pathLst>
          </a:custGeom>
          <a:noFill/>
          <a:ln>
            <a:noFill/>
          </a:ln>
        </p:spPr>
      </p:pic>
      <p:sp>
        <p:nvSpPr>
          <p:cNvPr id="746" name="Google Shape;746;g252ae4b254b_0_332"/>
          <p:cNvSpPr/>
          <p:nvPr/>
        </p:nvSpPr>
        <p:spPr>
          <a:xfrm>
            <a:off x="3454530" y="400837"/>
            <a:ext cx="357000" cy="357000"/>
          </a:xfrm>
          <a:prstGeom prst="ellipse">
            <a:avLst/>
          </a:prstGeom>
          <a:noFill/>
          <a:ln cap="flat" cmpd="sng" w="88900">
            <a:solidFill>
              <a:srgbClr val="1265D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747" name="Google Shape;747;g252ae4b254b_0_332"/>
          <p:cNvSpPr/>
          <p:nvPr/>
        </p:nvSpPr>
        <p:spPr>
          <a:xfrm flipH="1">
            <a:off x="4197969" y="0"/>
            <a:ext cx="1679159" cy="925847"/>
          </a:xfrm>
          <a:custGeom>
            <a:rect b="b" l="l" r="r" t="t"/>
            <a:pathLst>
              <a:path extrusionOk="0" h="925847" w="1679159">
                <a:moveTo>
                  <a:pt x="0" y="0"/>
                </a:moveTo>
                <a:lnTo>
                  <a:pt x="123825" y="0"/>
                </a:lnTo>
                <a:lnTo>
                  <a:pt x="123825" y="756588"/>
                </a:lnTo>
                <a:lnTo>
                  <a:pt x="1431852" y="0"/>
                </a:lnTo>
                <a:lnTo>
                  <a:pt x="1679159" y="0"/>
                </a:lnTo>
                <a:lnTo>
                  <a:pt x="92869" y="917560"/>
                </a:lnTo>
                <a:cubicBezTo>
                  <a:pt x="83458" y="922999"/>
                  <a:pt x="72780" y="925857"/>
                  <a:pt x="61913" y="925847"/>
                </a:cubicBezTo>
                <a:cubicBezTo>
                  <a:pt x="27719" y="925847"/>
                  <a:pt x="0" y="898129"/>
                  <a:pt x="0" y="863935"/>
                </a:cubicBezTo>
                <a:close/>
              </a:path>
            </a:pathLst>
          </a:custGeom>
          <a:solidFill>
            <a:srgbClr val="1265D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pic>
        <p:nvPicPr>
          <p:cNvPr id="748" name="Google Shape;748;g252ae4b254b_0_332"/>
          <p:cNvPicPr preferRelativeResize="0"/>
          <p:nvPr/>
        </p:nvPicPr>
        <p:blipFill rotWithShape="1">
          <a:blip r:embed="rId4">
            <a:alphaModFix/>
          </a:blip>
          <a:srcRect b="0" l="0" r="0" t="0"/>
          <a:stretch/>
        </p:blipFill>
        <p:spPr>
          <a:xfrm>
            <a:off x="3239469" y="3828147"/>
            <a:ext cx="2423952" cy="2420689"/>
          </a:xfrm>
          <a:custGeom>
            <a:rect b="b" l="l" r="r" t="t"/>
            <a:pathLst>
              <a:path extrusionOk="0" h="2588972" w="2565029">
                <a:moveTo>
                  <a:pt x="69897" y="0"/>
                </a:moveTo>
                <a:lnTo>
                  <a:pt x="2495132" y="0"/>
                </a:lnTo>
                <a:cubicBezTo>
                  <a:pt x="2533735" y="0"/>
                  <a:pt x="2565029" y="31294"/>
                  <a:pt x="2565029" y="69897"/>
                </a:cubicBezTo>
                <a:lnTo>
                  <a:pt x="2565029" y="2519075"/>
                </a:lnTo>
                <a:cubicBezTo>
                  <a:pt x="2565029" y="2557678"/>
                  <a:pt x="2533735" y="2588972"/>
                  <a:pt x="2495132" y="2588972"/>
                </a:cubicBezTo>
                <a:lnTo>
                  <a:pt x="69897" y="2588972"/>
                </a:lnTo>
                <a:cubicBezTo>
                  <a:pt x="31294" y="2588972"/>
                  <a:pt x="0" y="2557678"/>
                  <a:pt x="0" y="2519075"/>
                </a:cubicBezTo>
                <a:lnTo>
                  <a:pt x="0" y="69897"/>
                </a:lnTo>
                <a:cubicBezTo>
                  <a:pt x="0" y="31294"/>
                  <a:pt x="31294" y="0"/>
                  <a:pt x="69897" y="0"/>
                </a:cubicBezTo>
                <a:close/>
              </a:path>
            </a:pathLst>
          </a:custGeom>
          <a:noFill/>
          <a:ln>
            <a:noFill/>
          </a:ln>
        </p:spPr>
      </p:pic>
      <p:sp>
        <p:nvSpPr>
          <p:cNvPr id="749" name="Google Shape;749;g252ae4b254b_0_332"/>
          <p:cNvSpPr/>
          <p:nvPr/>
        </p:nvSpPr>
        <p:spPr>
          <a:xfrm flipH="1" rot="405102">
            <a:off x="662577" y="5852999"/>
            <a:ext cx="1760763" cy="1111518"/>
          </a:xfrm>
          <a:custGeom>
            <a:rect b="b" l="l" r="r" t="t"/>
            <a:pathLst>
              <a:path extrusionOk="0" h="1112151" w="1761765">
                <a:moveTo>
                  <a:pt x="1585229" y="764759"/>
                </a:moveTo>
                <a:cubicBezTo>
                  <a:pt x="1600438" y="768789"/>
                  <a:pt x="1614156" y="778436"/>
                  <a:pt x="1623024" y="792810"/>
                </a:cubicBezTo>
                <a:cubicBezTo>
                  <a:pt x="1656300" y="850065"/>
                  <a:pt x="1685920" y="909291"/>
                  <a:pt x="1711735" y="970132"/>
                </a:cubicBezTo>
                <a:lnTo>
                  <a:pt x="1761765" y="1112151"/>
                </a:lnTo>
                <a:lnTo>
                  <a:pt x="1621544" y="1095575"/>
                </a:lnTo>
                <a:lnTo>
                  <a:pt x="1594821" y="1019711"/>
                </a:lnTo>
                <a:cubicBezTo>
                  <a:pt x="1571072" y="963752"/>
                  <a:pt x="1543819" y="909282"/>
                  <a:pt x="1513200" y="856627"/>
                </a:cubicBezTo>
                <a:cubicBezTo>
                  <a:pt x="1496379" y="825834"/>
                  <a:pt x="1507704" y="787236"/>
                  <a:pt x="1538499" y="770415"/>
                </a:cubicBezTo>
                <a:cubicBezTo>
                  <a:pt x="1553325" y="762319"/>
                  <a:pt x="1570022" y="760730"/>
                  <a:pt x="1585229" y="764759"/>
                </a:cubicBezTo>
                <a:close/>
                <a:moveTo>
                  <a:pt x="933455" y="161308"/>
                </a:moveTo>
                <a:cubicBezTo>
                  <a:pt x="941692" y="161855"/>
                  <a:pt x="949959" y="164024"/>
                  <a:pt x="957797" y="167970"/>
                </a:cubicBezTo>
                <a:cubicBezTo>
                  <a:pt x="1076184" y="227289"/>
                  <a:pt x="1186759" y="301068"/>
                  <a:pt x="1286982" y="387616"/>
                </a:cubicBezTo>
                <a:cubicBezTo>
                  <a:pt x="1313547" y="410457"/>
                  <a:pt x="1316565"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89" y="172649"/>
                  <a:pt x="908742" y="159670"/>
                  <a:pt x="933455" y="161308"/>
                </a:cubicBezTo>
                <a:close/>
                <a:moveTo>
                  <a:pt x="454020" y="13474"/>
                </a:moveTo>
                <a:cubicBezTo>
                  <a:pt x="462713" y="14543"/>
                  <a:pt x="470778" y="17324"/>
                  <a:pt x="477919" y="21437"/>
                </a:cubicBezTo>
                <a:cubicBezTo>
                  <a:pt x="499341" y="33775"/>
                  <a:pt x="512445" y="58102"/>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89834" y="-4456"/>
                  <a:pt x="322735" y="-3656"/>
                  <a:pt x="454020" y="13474"/>
                </a:cubicBezTo>
                <a:close/>
              </a:path>
            </a:pathLst>
          </a:custGeom>
          <a:solidFill>
            <a:srgbClr val="1265D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750" name="Google Shape;750;g252ae4b254b_0_332"/>
          <p:cNvSpPr/>
          <p:nvPr/>
        </p:nvSpPr>
        <p:spPr>
          <a:xfrm>
            <a:off x="3592041" y="6356350"/>
            <a:ext cx="1209571" cy="500705"/>
          </a:xfrm>
          <a:custGeom>
            <a:rect b="b" l="l" r="r" t="t"/>
            <a:pathLst>
              <a:path extrusionOk="0" h="824205" w="1991064">
                <a:moveTo>
                  <a:pt x="995532" y="0"/>
                </a:moveTo>
                <a:cubicBezTo>
                  <a:pt x="1483521" y="0"/>
                  <a:pt x="1890663" y="336754"/>
                  <a:pt x="1984823" y="784423"/>
                </a:cubicBezTo>
                <a:lnTo>
                  <a:pt x="1991064" y="824205"/>
                </a:lnTo>
                <a:lnTo>
                  <a:pt x="0" y="824205"/>
                </a:lnTo>
                <a:lnTo>
                  <a:pt x="6241" y="784423"/>
                </a:lnTo>
                <a:cubicBezTo>
                  <a:pt x="100402" y="336754"/>
                  <a:pt x="507544" y="0"/>
                  <a:pt x="995532" y="0"/>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pic>
        <p:nvPicPr>
          <p:cNvPr descr="A picture containing text, screenshot, logo, brand&#10;&#10;Description automatically generated" id="751" name="Google Shape;751;g252ae4b254b_0_332"/>
          <p:cNvPicPr preferRelativeResize="0"/>
          <p:nvPr/>
        </p:nvPicPr>
        <p:blipFill rotWithShape="1">
          <a:blip r:embed="rId5">
            <a:alphaModFix/>
          </a:blip>
          <a:srcRect b="0" l="0" r="0" t="0"/>
          <a:stretch/>
        </p:blipFill>
        <p:spPr>
          <a:xfrm>
            <a:off x="542985" y="327457"/>
            <a:ext cx="2448100" cy="2448100"/>
          </a:xfrm>
          <a:prstGeom prst="rect">
            <a:avLst/>
          </a:prstGeom>
          <a:noFill/>
          <a:ln>
            <a:noFill/>
          </a:ln>
        </p:spPr>
      </p:pic>
      <p:pic>
        <p:nvPicPr>
          <p:cNvPr descr="Text&#10;&#10;Description automatically generated" id="752" name="Google Shape;752;g252ae4b254b_0_332"/>
          <p:cNvPicPr preferRelativeResize="0"/>
          <p:nvPr/>
        </p:nvPicPr>
        <p:blipFill rotWithShape="1">
          <a:blip r:embed="rId6">
            <a:alphaModFix/>
          </a:blip>
          <a:srcRect b="0" l="0" r="0" t="0"/>
          <a:stretch/>
        </p:blipFill>
        <p:spPr>
          <a:xfrm>
            <a:off x="3534069" y="1031452"/>
            <a:ext cx="2448000" cy="2448000"/>
          </a:xfrm>
          <a:prstGeom prst="roundRect">
            <a:avLst>
              <a:gd fmla="val 1882" name="adj"/>
            </a:avLst>
          </a:prstGeom>
          <a:noFill/>
          <a:ln>
            <a:noFill/>
          </a:ln>
        </p:spPr>
      </p:pic>
      <p:pic>
        <p:nvPicPr>
          <p:cNvPr descr="A picture containing text, screenshot, font, rectangle&#10;&#10;Description automatically generated" id="753" name="Google Shape;753;g252ae4b254b_0_332"/>
          <p:cNvPicPr preferRelativeResize="0"/>
          <p:nvPr/>
        </p:nvPicPr>
        <p:blipFill rotWithShape="1">
          <a:blip r:embed="rId7">
            <a:alphaModFix/>
          </a:blip>
          <a:srcRect b="0" l="0" r="0" t="0"/>
          <a:stretch/>
        </p:blipFill>
        <p:spPr>
          <a:xfrm>
            <a:off x="6291949" y="3578574"/>
            <a:ext cx="5344200" cy="2672100"/>
          </a:xfrm>
          <a:prstGeom prst="roundRect">
            <a:avLst>
              <a:gd fmla="val 16667" name="adj"/>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82" name="Shape 282"/>
        <p:cNvGrpSpPr/>
        <p:nvPr/>
      </p:nvGrpSpPr>
      <p:grpSpPr>
        <a:xfrm>
          <a:off x="0" y="0"/>
          <a:ext cx="0" cy="0"/>
          <a:chOff x="0" y="0"/>
          <a:chExt cx="0" cy="0"/>
        </a:xfrm>
      </p:grpSpPr>
      <p:sp>
        <p:nvSpPr>
          <p:cNvPr id="283" name="Google Shape;283;p3"/>
          <p:cNvSpPr/>
          <p:nvPr/>
        </p:nvSpPr>
        <p:spPr>
          <a:xfrm>
            <a:off x="0" y="0"/>
            <a:ext cx="12192000" cy="4572001"/>
          </a:xfrm>
          <a:prstGeom prst="rect">
            <a:avLst/>
          </a:prstGeom>
          <a:solidFill>
            <a:srgbClr val="1482A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3"/>
          <p:cNvSpPr/>
          <p:nvPr/>
        </p:nvSpPr>
        <p:spPr>
          <a:xfrm>
            <a:off x="-1" y="0"/>
            <a:ext cx="12192000" cy="4572001"/>
          </a:xfrm>
          <a:custGeom>
            <a:rect b="b" l="l" r="r" t="t"/>
            <a:pathLst>
              <a:path extrusionOk="0" h="4572001" w="12192000">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85" name="Google Shape;285;p3"/>
          <p:cNvCxnSpPr/>
          <p:nvPr/>
        </p:nvCxnSpPr>
        <p:spPr>
          <a:xfrm rot="10800000">
            <a:off x="8386843" y="5264106"/>
            <a:ext cx="0" cy="914400"/>
          </a:xfrm>
          <a:prstGeom prst="straightConnector1">
            <a:avLst/>
          </a:prstGeom>
          <a:noFill/>
          <a:ln cap="flat" cmpd="sng" w="19050">
            <a:solidFill>
              <a:srgbClr val="1482AB"/>
            </a:solidFill>
            <a:prstDash val="solid"/>
            <a:round/>
            <a:headEnd len="sm" w="sm" type="none"/>
            <a:tailEnd len="sm" w="sm" type="none"/>
          </a:ln>
        </p:spPr>
      </p:cxnSp>
      <p:sp>
        <p:nvSpPr>
          <p:cNvPr id="286" name="Google Shape;286;p3"/>
          <p:cNvSpPr/>
          <p:nvPr/>
        </p:nvSpPr>
        <p:spPr>
          <a:xfrm flipH="1">
            <a:off x="0" y="0"/>
            <a:ext cx="12188726" cy="685897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287" name="Google Shape;287;p3"/>
          <p:cNvSpPr/>
          <p:nvPr/>
        </p:nvSpPr>
        <p:spPr>
          <a:xfrm rot="5400000">
            <a:off x="10396" y="1276539"/>
            <a:ext cx="5570417" cy="4304276"/>
          </a:xfrm>
          <a:custGeom>
            <a:rect b="b" l="l" r="r" t="t"/>
            <a:pathLst>
              <a:path extrusionOk="0" h="4305008" w="5593163">
                <a:moveTo>
                  <a:pt x="4985599" y="636203"/>
                </a:moveTo>
                <a:cubicBezTo>
                  <a:pt x="5038875" y="907109"/>
                  <a:pt x="5253718" y="1121906"/>
                  <a:pt x="5528908" y="1181049"/>
                </a:cubicBezTo>
                <a:cubicBezTo>
                  <a:pt x="5475633" y="910143"/>
                  <a:pt x="5260789" y="695346"/>
                  <a:pt x="4985599" y="636203"/>
                </a:cubicBezTo>
                <a:close/>
                <a:moveTo>
                  <a:pt x="4985599" y="2333028"/>
                </a:moveTo>
                <a:cubicBezTo>
                  <a:pt x="5038875" y="2603934"/>
                  <a:pt x="5253718" y="2818731"/>
                  <a:pt x="5528908" y="2877874"/>
                </a:cubicBezTo>
                <a:cubicBezTo>
                  <a:pt x="5475633" y="2606968"/>
                  <a:pt x="5260789" y="2392171"/>
                  <a:pt x="4985599" y="2333028"/>
                </a:cubicBezTo>
                <a:close/>
                <a:moveTo>
                  <a:pt x="4985597" y="2034258"/>
                </a:moveTo>
                <a:cubicBezTo>
                  <a:pt x="5260787" y="1975579"/>
                  <a:pt x="5475630" y="1762469"/>
                  <a:pt x="5528906" y="1493690"/>
                </a:cubicBezTo>
                <a:cubicBezTo>
                  <a:pt x="5253716" y="1552369"/>
                  <a:pt x="5038872" y="1765479"/>
                  <a:pt x="4985597" y="2034258"/>
                </a:cubicBezTo>
                <a:close/>
                <a:moveTo>
                  <a:pt x="4985597" y="3731083"/>
                </a:moveTo>
                <a:cubicBezTo>
                  <a:pt x="5260787" y="3672404"/>
                  <a:pt x="5475630" y="3459294"/>
                  <a:pt x="5528906" y="3190516"/>
                </a:cubicBezTo>
                <a:cubicBezTo>
                  <a:pt x="5253716" y="3249194"/>
                  <a:pt x="5038872" y="3462304"/>
                  <a:pt x="4985597" y="3731083"/>
                </a:cubicBezTo>
                <a:close/>
                <a:moveTo>
                  <a:pt x="4842232" y="503273"/>
                </a:moveTo>
                <a:lnTo>
                  <a:pt x="4842826" y="491833"/>
                </a:lnTo>
                <a:lnTo>
                  <a:pt x="4843324" y="491866"/>
                </a:lnTo>
                <a:lnTo>
                  <a:pt x="4843350" y="491372"/>
                </a:lnTo>
                <a:lnTo>
                  <a:pt x="4860437" y="492995"/>
                </a:lnTo>
                <a:cubicBezTo>
                  <a:pt x="4892823" y="493522"/>
                  <a:pt x="4924716" y="496503"/>
                  <a:pt x="4955899" y="502060"/>
                </a:cubicBezTo>
                <a:cubicBezTo>
                  <a:pt x="4961475" y="501641"/>
                  <a:pt x="4966803" y="502589"/>
                  <a:pt x="4972112" y="503599"/>
                </a:cubicBezTo>
                <a:lnTo>
                  <a:pt x="4972229" y="504747"/>
                </a:lnTo>
                <a:cubicBezTo>
                  <a:pt x="5241367" y="549296"/>
                  <a:pt x="5466735" y="718370"/>
                  <a:pt x="5583809" y="948988"/>
                </a:cubicBezTo>
                <a:lnTo>
                  <a:pt x="5593163" y="971822"/>
                </a:lnTo>
                <a:lnTo>
                  <a:pt x="5593163" y="1318474"/>
                </a:lnTo>
                <a:lnTo>
                  <a:pt x="5558612" y="1315193"/>
                </a:lnTo>
                <a:cubicBezTo>
                  <a:pt x="5553035" y="1315612"/>
                  <a:pt x="5547706" y="1314664"/>
                  <a:pt x="5542395" y="1313653"/>
                </a:cubicBezTo>
                <a:lnTo>
                  <a:pt x="5542279" y="1312505"/>
                </a:lnTo>
                <a:cubicBezTo>
                  <a:pt x="5183428" y="1253106"/>
                  <a:pt x="4902389" y="972329"/>
                  <a:pt x="4852114" y="619464"/>
                </a:cubicBezTo>
                <a:cubicBezTo>
                  <a:pt x="4851946" y="619411"/>
                  <a:pt x="4851778" y="619406"/>
                  <a:pt x="4851608" y="619401"/>
                </a:cubicBezTo>
                <a:lnTo>
                  <a:pt x="4851070" y="612725"/>
                </a:lnTo>
                <a:cubicBezTo>
                  <a:pt x="4846011" y="582475"/>
                  <a:pt x="4843560" y="551584"/>
                  <a:pt x="4843603" y="520249"/>
                </a:cubicBezTo>
                <a:cubicBezTo>
                  <a:pt x="4842291" y="514621"/>
                  <a:pt x="4842232" y="508954"/>
                  <a:pt x="4842232" y="503273"/>
                </a:cubicBezTo>
                <a:close/>
                <a:moveTo>
                  <a:pt x="4842232" y="2200098"/>
                </a:moveTo>
                <a:lnTo>
                  <a:pt x="4842826" y="2188658"/>
                </a:lnTo>
                <a:lnTo>
                  <a:pt x="4843324" y="2188691"/>
                </a:lnTo>
                <a:lnTo>
                  <a:pt x="4843350" y="2188197"/>
                </a:lnTo>
                <a:lnTo>
                  <a:pt x="4860437" y="2189820"/>
                </a:lnTo>
                <a:cubicBezTo>
                  <a:pt x="4892823" y="2190347"/>
                  <a:pt x="4924716" y="2193328"/>
                  <a:pt x="4955899" y="2198885"/>
                </a:cubicBezTo>
                <a:cubicBezTo>
                  <a:pt x="4961475" y="2198466"/>
                  <a:pt x="4966803" y="2199414"/>
                  <a:pt x="4972112" y="2200424"/>
                </a:cubicBezTo>
                <a:lnTo>
                  <a:pt x="4972229" y="2201572"/>
                </a:lnTo>
                <a:cubicBezTo>
                  <a:pt x="5241367" y="2246121"/>
                  <a:pt x="5466735" y="2415195"/>
                  <a:pt x="5583809" y="2645813"/>
                </a:cubicBezTo>
                <a:lnTo>
                  <a:pt x="5593163" y="2668647"/>
                </a:lnTo>
                <a:lnTo>
                  <a:pt x="5593163" y="3015299"/>
                </a:lnTo>
                <a:lnTo>
                  <a:pt x="5558612" y="3012018"/>
                </a:lnTo>
                <a:cubicBezTo>
                  <a:pt x="5553035" y="3012437"/>
                  <a:pt x="5547706" y="3011489"/>
                  <a:pt x="5542395" y="3010478"/>
                </a:cubicBezTo>
                <a:lnTo>
                  <a:pt x="5542279" y="3009330"/>
                </a:lnTo>
                <a:cubicBezTo>
                  <a:pt x="5183428" y="2949931"/>
                  <a:pt x="4902389" y="2669154"/>
                  <a:pt x="4852114" y="2316289"/>
                </a:cubicBezTo>
                <a:cubicBezTo>
                  <a:pt x="4851946" y="2316236"/>
                  <a:pt x="4851778" y="2316231"/>
                  <a:pt x="4851608" y="2316226"/>
                </a:cubicBezTo>
                <a:lnTo>
                  <a:pt x="4851070" y="2309550"/>
                </a:lnTo>
                <a:cubicBezTo>
                  <a:pt x="4846011" y="2279300"/>
                  <a:pt x="4843560" y="2248409"/>
                  <a:pt x="4843603" y="2217074"/>
                </a:cubicBezTo>
                <a:cubicBezTo>
                  <a:pt x="4842291" y="2211446"/>
                  <a:pt x="4842232" y="2205779"/>
                  <a:pt x="4842232" y="2200098"/>
                </a:cubicBezTo>
                <a:close/>
                <a:moveTo>
                  <a:pt x="4842232" y="3896923"/>
                </a:moveTo>
                <a:lnTo>
                  <a:pt x="4842826" y="3885483"/>
                </a:lnTo>
                <a:lnTo>
                  <a:pt x="4843324" y="3885516"/>
                </a:lnTo>
                <a:lnTo>
                  <a:pt x="4843350" y="3885022"/>
                </a:lnTo>
                <a:lnTo>
                  <a:pt x="4860437" y="3886645"/>
                </a:lnTo>
                <a:cubicBezTo>
                  <a:pt x="4892823" y="3887172"/>
                  <a:pt x="4924716" y="3890153"/>
                  <a:pt x="4955899" y="3895710"/>
                </a:cubicBezTo>
                <a:cubicBezTo>
                  <a:pt x="4961475" y="3895291"/>
                  <a:pt x="4966803" y="3896239"/>
                  <a:pt x="4972112" y="3897249"/>
                </a:cubicBezTo>
                <a:lnTo>
                  <a:pt x="4972229" y="3898397"/>
                </a:lnTo>
                <a:cubicBezTo>
                  <a:pt x="5206288" y="3937139"/>
                  <a:pt x="5407245" y="4070062"/>
                  <a:pt x="5532481" y="4255797"/>
                </a:cubicBezTo>
                <a:lnTo>
                  <a:pt x="5560926" y="4305008"/>
                </a:lnTo>
                <a:lnTo>
                  <a:pt x="5409877" y="4305008"/>
                </a:lnTo>
                <a:lnTo>
                  <a:pt x="5357754" y="4241205"/>
                </a:lnTo>
                <a:cubicBezTo>
                  <a:pt x="5261058" y="4136681"/>
                  <a:pt x="5131850" y="4061285"/>
                  <a:pt x="4985599" y="4029853"/>
                </a:cubicBezTo>
                <a:cubicBezTo>
                  <a:pt x="5002846" y="4117553"/>
                  <a:pt x="5037026" y="4199373"/>
                  <a:pt x="5084780" y="4271827"/>
                </a:cubicBezTo>
                <a:lnTo>
                  <a:pt x="5111462" y="4305008"/>
                </a:lnTo>
                <a:lnTo>
                  <a:pt x="4957353" y="4305008"/>
                </a:lnTo>
                <a:lnTo>
                  <a:pt x="4927231" y="4254710"/>
                </a:lnTo>
                <a:cubicBezTo>
                  <a:pt x="4890029" y="4179889"/>
                  <a:pt x="4864297" y="4098618"/>
                  <a:pt x="4852114" y="4013114"/>
                </a:cubicBezTo>
                <a:cubicBezTo>
                  <a:pt x="4851946" y="4013061"/>
                  <a:pt x="4851778" y="4013056"/>
                  <a:pt x="4851608" y="4013051"/>
                </a:cubicBezTo>
                <a:lnTo>
                  <a:pt x="4851070" y="4006375"/>
                </a:lnTo>
                <a:cubicBezTo>
                  <a:pt x="4846011" y="3976125"/>
                  <a:pt x="4843560" y="3945234"/>
                  <a:pt x="4843603" y="3913899"/>
                </a:cubicBezTo>
                <a:cubicBezTo>
                  <a:pt x="4842291" y="3908271"/>
                  <a:pt x="4842232" y="3902604"/>
                  <a:pt x="4842232" y="3896923"/>
                </a:cubicBezTo>
                <a:close/>
                <a:moveTo>
                  <a:pt x="4842230" y="469318"/>
                </a:moveTo>
                <a:cubicBezTo>
                  <a:pt x="4842230" y="463681"/>
                  <a:pt x="4842289" y="458057"/>
                  <a:pt x="4843601" y="452471"/>
                </a:cubicBezTo>
                <a:cubicBezTo>
                  <a:pt x="4843558" y="421389"/>
                  <a:pt x="4846008" y="390746"/>
                  <a:pt x="4851065" y="360740"/>
                </a:cubicBezTo>
                <a:lnTo>
                  <a:pt x="4851605" y="354103"/>
                </a:lnTo>
                <a:cubicBezTo>
                  <a:pt x="4851774" y="354098"/>
                  <a:pt x="4851943" y="354093"/>
                  <a:pt x="4852110" y="354040"/>
                </a:cubicBezTo>
                <a:cubicBezTo>
                  <a:pt x="4865262" y="262463"/>
                  <a:pt x="4894203" y="175780"/>
                  <a:pt x="4936323" y="96778"/>
                </a:cubicBezTo>
                <a:lnTo>
                  <a:pt x="4998957" y="0"/>
                </a:lnTo>
                <a:lnTo>
                  <a:pt x="5167333" y="0"/>
                </a:lnTo>
                <a:lnTo>
                  <a:pt x="5099105" y="76659"/>
                </a:lnTo>
                <a:cubicBezTo>
                  <a:pt x="5043838" y="153496"/>
                  <a:pt x="5004523" y="241952"/>
                  <a:pt x="4985597" y="337433"/>
                </a:cubicBezTo>
                <a:cubicBezTo>
                  <a:pt x="5168636" y="298404"/>
                  <a:pt x="5324978" y="191052"/>
                  <a:pt x="5424571" y="44350"/>
                </a:cubicBezTo>
                <a:lnTo>
                  <a:pt x="5446799" y="0"/>
                </a:lnTo>
                <a:lnTo>
                  <a:pt x="5593163" y="0"/>
                </a:lnTo>
                <a:lnTo>
                  <a:pt x="5593163" y="4197"/>
                </a:lnTo>
                <a:lnTo>
                  <a:pt x="5543598" y="95636"/>
                </a:lnTo>
                <a:cubicBezTo>
                  <a:pt x="5419825" y="289169"/>
                  <a:pt x="5213633" y="428211"/>
                  <a:pt x="4972226" y="467856"/>
                </a:cubicBezTo>
                <a:lnTo>
                  <a:pt x="4972110" y="468995"/>
                </a:lnTo>
                <a:cubicBezTo>
                  <a:pt x="4966799" y="469998"/>
                  <a:pt x="4961470" y="470939"/>
                  <a:pt x="4955893" y="470523"/>
                </a:cubicBezTo>
                <a:cubicBezTo>
                  <a:pt x="4924721" y="476033"/>
                  <a:pt x="4892841" y="478991"/>
                  <a:pt x="4860466" y="479514"/>
                </a:cubicBezTo>
                <a:lnTo>
                  <a:pt x="4843348" y="481127"/>
                </a:lnTo>
                <a:lnTo>
                  <a:pt x="4843322" y="480636"/>
                </a:lnTo>
                <a:lnTo>
                  <a:pt x="4842823" y="480669"/>
                </a:lnTo>
                <a:cubicBezTo>
                  <a:pt x="4842257" y="476896"/>
                  <a:pt x="4842230" y="473110"/>
                  <a:pt x="4842230" y="469318"/>
                </a:cubicBezTo>
                <a:close/>
                <a:moveTo>
                  <a:pt x="4842230" y="2166144"/>
                </a:moveTo>
                <a:cubicBezTo>
                  <a:pt x="4842230" y="2160506"/>
                  <a:pt x="4842289" y="2154882"/>
                  <a:pt x="4843601" y="2149296"/>
                </a:cubicBezTo>
                <a:cubicBezTo>
                  <a:pt x="4843558" y="2118214"/>
                  <a:pt x="4846008" y="2087572"/>
                  <a:pt x="4851065" y="2057565"/>
                </a:cubicBezTo>
                <a:lnTo>
                  <a:pt x="4851605" y="2050928"/>
                </a:lnTo>
                <a:cubicBezTo>
                  <a:pt x="4851774" y="2050923"/>
                  <a:pt x="4851943" y="2050918"/>
                  <a:pt x="4852110" y="2050865"/>
                </a:cubicBezTo>
                <a:cubicBezTo>
                  <a:pt x="4902387" y="1700770"/>
                  <a:pt x="5183426" y="1422199"/>
                  <a:pt x="5542276" y="1363267"/>
                </a:cubicBezTo>
                <a:lnTo>
                  <a:pt x="5542393" y="1362128"/>
                </a:lnTo>
                <a:cubicBezTo>
                  <a:pt x="5547702" y="1361126"/>
                  <a:pt x="5553030" y="1360185"/>
                  <a:pt x="5558606" y="1360601"/>
                </a:cubicBezTo>
                <a:lnTo>
                  <a:pt x="5593163" y="1357345"/>
                </a:lnTo>
                <a:lnTo>
                  <a:pt x="5593163" y="1701268"/>
                </a:lnTo>
                <a:lnTo>
                  <a:pt x="5583807" y="1723929"/>
                </a:lnTo>
                <a:cubicBezTo>
                  <a:pt x="5466733" y="1952736"/>
                  <a:pt x="5241364" y="2120482"/>
                  <a:pt x="4972226" y="2164681"/>
                </a:cubicBezTo>
                <a:lnTo>
                  <a:pt x="4972110" y="2165820"/>
                </a:lnTo>
                <a:cubicBezTo>
                  <a:pt x="4966799" y="2166823"/>
                  <a:pt x="4961470" y="2167764"/>
                  <a:pt x="4955893" y="2167348"/>
                </a:cubicBezTo>
                <a:cubicBezTo>
                  <a:pt x="4924721" y="2172858"/>
                  <a:pt x="4892841" y="2175816"/>
                  <a:pt x="4860466" y="2176339"/>
                </a:cubicBezTo>
                <a:lnTo>
                  <a:pt x="4843348" y="2177952"/>
                </a:lnTo>
                <a:lnTo>
                  <a:pt x="4843322" y="2177461"/>
                </a:lnTo>
                <a:lnTo>
                  <a:pt x="4842823" y="2177494"/>
                </a:lnTo>
                <a:cubicBezTo>
                  <a:pt x="4842257" y="2173722"/>
                  <a:pt x="4842230" y="2169936"/>
                  <a:pt x="4842230" y="2166144"/>
                </a:cubicBezTo>
                <a:close/>
                <a:moveTo>
                  <a:pt x="4842230" y="3862969"/>
                </a:moveTo>
                <a:cubicBezTo>
                  <a:pt x="4842230" y="3857331"/>
                  <a:pt x="4842289" y="3851707"/>
                  <a:pt x="4843601" y="3846121"/>
                </a:cubicBezTo>
                <a:cubicBezTo>
                  <a:pt x="4843558" y="3815039"/>
                  <a:pt x="4846008" y="3784397"/>
                  <a:pt x="4851065" y="3754390"/>
                </a:cubicBezTo>
                <a:lnTo>
                  <a:pt x="4851605" y="3747753"/>
                </a:lnTo>
                <a:cubicBezTo>
                  <a:pt x="4851774" y="3747748"/>
                  <a:pt x="4851943" y="3747743"/>
                  <a:pt x="4852110" y="3747690"/>
                </a:cubicBezTo>
                <a:cubicBezTo>
                  <a:pt x="4902387" y="3397595"/>
                  <a:pt x="5183426" y="3119024"/>
                  <a:pt x="5542276" y="3060092"/>
                </a:cubicBezTo>
                <a:lnTo>
                  <a:pt x="5542393" y="3058953"/>
                </a:lnTo>
                <a:cubicBezTo>
                  <a:pt x="5547702" y="3057951"/>
                  <a:pt x="5553030" y="3057010"/>
                  <a:pt x="5558606" y="3057426"/>
                </a:cubicBezTo>
                <a:lnTo>
                  <a:pt x="5593163" y="3054170"/>
                </a:lnTo>
                <a:lnTo>
                  <a:pt x="5593163" y="3398093"/>
                </a:lnTo>
                <a:lnTo>
                  <a:pt x="5583807" y="3420754"/>
                </a:lnTo>
                <a:cubicBezTo>
                  <a:pt x="5466733" y="3649560"/>
                  <a:pt x="5241364" y="3817307"/>
                  <a:pt x="4972226" y="3861506"/>
                </a:cubicBezTo>
                <a:lnTo>
                  <a:pt x="4972110" y="3862645"/>
                </a:lnTo>
                <a:cubicBezTo>
                  <a:pt x="4966799" y="3863648"/>
                  <a:pt x="4961470" y="3864589"/>
                  <a:pt x="4955893" y="3864173"/>
                </a:cubicBezTo>
                <a:cubicBezTo>
                  <a:pt x="4924721" y="3869683"/>
                  <a:pt x="4892841" y="3872641"/>
                  <a:pt x="4860466" y="3873164"/>
                </a:cubicBezTo>
                <a:lnTo>
                  <a:pt x="4843348" y="3874777"/>
                </a:lnTo>
                <a:lnTo>
                  <a:pt x="4843322" y="3874286"/>
                </a:lnTo>
                <a:lnTo>
                  <a:pt x="4842823" y="3874319"/>
                </a:lnTo>
                <a:cubicBezTo>
                  <a:pt x="4842257" y="3870547"/>
                  <a:pt x="4842230" y="3866761"/>
                  <a:pt x="4842230" y="3862969"/>
                </a:cubicBezTo>
                <a:close/>
                <a:moveTo>
                  <a:pt x="4135041" y="1181049"/>
                </a:moveTo>
                <a:cubicBezTo>
                  <a:pt x="4410231" y="1121906"/>
                  <a:pt x="4625074" y="907109"/>
                  <a:pt x="4678350" y="636203"/>
                </a:cubicBezTo>
                <a:cubicBezTo>
                  <a:pt x="4403160" y="695346"/>
                  <a:pt x="4188316" y="910143"/>
                  <a:pt x="4135041" y="1181049"/>
                </a:cubicBezTo>
                <a:close/>
                <a:moveTo>
                  <a:pt x="4135041" y="1493690"/>
                </a:moveTo>
                <a:cubicBezTo>
                  <a:pt x="4188317" y="1762469"/>
                  <a:pt x="4403160" y="1975579"/>
                  <a:pt x="4678350" y="2034258"/>
                </a:cubicBezTo>
                <a:cubicBezTo>
                  <a:pt x="4625075" y="1765479"/>
                  <a:pt x="4410231" y="1552369"/>
                  <a:pt x="4135041" y="1493690"/>
                </a:cubicBezTo>
                <a:close/>
                <a:moveTo>
                  <a:pt x="4135041" y="2877874"/>
                </a:moveTo>
                <a:cubicBezTo>
                  <a:pt x="4410231" y="2818731"/>
                  <a:pt x="4625074" y="2603934"/>
                  <a:pt x="4678350" y="2333028"/>
                </a:cubicBezTo>
                <a:cubicBezTo>
                  <a:pt x="4403160" y="2392171"/>
                  <a:pt x="4188316" y="2606968"/>
                  <a:pt x="4135041" y="2877874"/>
                </a:cubicBezTo>
                <a:close/>
                <a:moveTo>
                  <a:pt x="4135041" y="3190516"/>
                </a:moveTo>
                <a:cubicBezTo>
                  <a:pt x="4188317" y="3459294"/>
                  <a:pt x="4403160" y="3672404"/>
                  <a:pt x="4678350" y="3731083"/>
                </a:cubicBezTo>
                <a:cubicBezTo>
                  <a:pt x="4625075" y="3462304"/>
                  <a:pt x="4410231" y="3249194"/>
                  <a:pt x="4135041" y="3190516"/>
                </a:cubicBezTo>
                <a:close/>
                <a:moveTo>
                  <a:pt x="4103022" y="4305008"/>
                </a:moveTo>
                <a:lnTo>
                  <a:pt x="4131467" y="4255797"/>
                </a:lnTo>
                <a:cubicBezTo>
                  <a:pt x="4256704" y="4070062"/>
                  <a:pt x="4457661" y="3937139"/>
                  <a:pt x="4691720" y="3898397"/>
                </a:cubicBezTo>
                <a:lnTo>
                  <a:pt x="4691837" y="3897249"/>
                </a:lnTo>
                <a:cubicBezTo>
                  <a:pt x="4697146" y="3896239"/>
                  <a:pt x="4702474" y="3895291"/>
                  <a:pt x="4708050" y="3895710"/>
                </a:cubicBezTo>
                <a:cubicBezTo>
                  <a:pt x="4739233" y="3890153"/>
                  <a:pt x="4771126" y="3887172"/>
                  <a:pt x="4803512" y="3886645"/>
                </a:cubicBezTo>
                <a:lnTo>
                  <a:pt x="4820599" y="3885022"/>
                </a:lnTo>
                <a:lnTo>
                  <a:pt x="4820625" y="3885516"/>
                </a:lnTo>
                <a:lnTo>
                  <a:pt x="4821123" y="3885483"/>
                </a:lnTo>
                <a:lnTo>
                  <a:pt x="4821717" y="3896923"/>
                </a:lnTo>
                <a:cubicBezTo>
                  <a:pt x="4821717" y="3902604"/>
                  <a:pt x="4821658" y="3908271"/>
                  <a:pt x="4820346" y="3913899"/>
                </a:cubicBezTo>
                <a:cubicBezTo>
                  <a:pt x="4820389" y="3945234"/>
                  <a:pt x="4817938" y="3976125"/>
                  <a:pt x="4812879" y="4006375"/>
                </a:cubicBezTo>
                <a:lnTo>
                  <a:pt x="4812341" y="4013051"/>
                </a:lnTo>
                <a:cubicBezTo>
                  <a:pt x="4812171" y="4013056"/>
                  <a:pt x="4812003" y="4013061"/>
                  <a:pt x="4811835" y="4013114"/>
                </a:cubicBezTo>
                <a:cubicBezTo>
                  <a:pt x="4799653" y="4098618"/>
                  <a:pt x="4773921" y="4179889"/>
                  <a:pt x="4736718" y="4254710"/>
                </a:cubicBezTo>
                <a:lnTo>
                  <a:pt x="4706597" y="4305008"/>
                </a:lnTo>
                <a:lnTo>
                  <a:pt x="4552487" y="4305008"/>
                </a:lnTo>
                <a:lnTo>
                  <a:pt x="4579169" y="4271827"/>
                </a:lnTo>
                <a:cubicBezTo>
                  <a:pt x="4626924" y="4199373"/>
                  <a:pt x="4661103" y="4117553"/>
                  <a:pt x="4678350" y="4029853"/>
                </a:cubicBezTo>
                <a:cubicBezTo>
                  <a:pt x="4532099" y="4061285"/>
                  <a:pt x="4402892" y="4136681"/>
                  <a:pt x="4306196" y="4241205"/>
                </a:cubicBezTo>
                <a:lnTo>
                  <a:pt x="4254073" y="4305008"/>
                </a:lnTo>
                <a:close/>
                <a:moveTo>
                  <a:pt x="4068511" y="0"/>
                </a:moveTo>
                <a:lnTo>
                  <a:pt x="4217148" y="0"/>
                </a:lnTo>
                <a:lnTo>
                  <a:pt x="4239376" y="44350"/>
                </a:lnTo>
                <a:cubicBezTo>
                  <a:pt x="4338970" y="191052"/>
                  <a:pt x="4495311" y="298404"/>
                  <a:pt x="4678350" y="337433"/>
                </a:cubicBezTo>
                <a:cubicBezTo>
                  <a:pt x="4659425" y="241952"/>
                  <a:pt x="4620110" y="153496"/>
                  <a:pt x="4564842" y="76659"/>
                </a:cubicBezTo>
                <a:lnTo>
                  <a:pt x="4496615" y="0"/>
                </a:lnTo>
                <a:lnTo>
                  <a:pt x="4664989" y="0"/>
                </a:lnTo>
                <a:lnTo>
                  <a:pt x="4727623" y="96778"/>
                </a:lnTo>
                <a:cubicBezTo>
                  <a:pt x="4769744" y="175780"/>
                  <a:pt x="4798685" y="262463"/>
                  <a:pt x="4811836" y="354040"/>
                </a:cubicBezTo>
                <a:cubicBezTo>
                  <a:pt x="4812004" y="354093"/>
                  <a:pt x="4812173" y="354098"/>
                  <a:pt x="4812342" y="354103"/>
                </a:cubicBezTo>
                <a:lnTo>
                  <a:pt x="4812882" y="360740"/>
                </a:lnTo>
                <a:cubicBezTo>
                  <a:pt x="4817939" y="390746"/>
                  <a:pt x="4820389" y="421389"/>
                  <a:pt x="4820346" y="452471"/>
                </a:cubicBezTo>
                <a:cubicBezTo>
                  <a:pt x="4821658" y="458057"/>
                  <a:pt x="4821717" y="463681"/>
                  <a:pt x="4821717" y="469318"/>
                </a:cubicBezTo>
                <a:cubicBezTo>
                  <a:pt x="4821717" y="473110"/>
                  <a:pt x="4821690" y="476896"/>
                  <a:pt x="4821124" y="480669"/>
                </a:cubicBezTo>
                <a:lnTo>
                  <a:pt x="4820625" y="480636"/>
                </a:lnTo>
                <a:lnTo>
                  <a:pt x="4820599" y="481127"/>
                </a:lnTo>
                <a:lnTo>
                  <a:pt x="4803481" y="479514"/>
                </a:lnTo>
                <a:cubicBezTo>
                  <a:pt x="4771106" y="478991"/>
                  <a:pt x="4739226" y="476033"/>
                  <a:pt x="4708054" y="470523"/>
                </a:cubicBezTo>
                <a:cubicBezTo>
                  <a:pt x="4702477" y="470939"/>
                  <a:pt x="4697148" y="469998"/>
                  <a:pt x="4691837" y="468995"/>
                </a:cubicBezTo>
                <a:lnTo>
                  <a:pt x="4691721" y="467856"/>
                </a:lnTo>
                <a:cubicBezTo>
                  <a:pt x="4450315" y="428211"/>
                  <a:pt x="4244123" y="289169"/>
                  <a:pt x="4120350" y="95636"/>
                </a:cubicBezTo>
                <a:close/>
                <a:moveTo>
                  <a:pt x="3991674" y="1313979"/>
                </a:moveTo>
                <a:cubicBezTo>
                  <a:pt x="3991674" y="1308297"/>
                  <a:pt x="3991733" y="1302628"/>
                  <a:pt x="3993045" y="1296998"/>
                </a:cubicBezTo>
                <a:cubicBezTo>
                  <a:pt x="3993003" y="1265670"/>
                  <a:pt x="3995452" y="1234785"/>
                  <a:pt x="4000509" y="1204541"/>
                </a:cubicBezTo>
                <a:lnTo>
                  <a:pt x="4001049" y="1197851"/>
                </a:lnTo>
                <a:cubicBezTo>
                  <a:pt x="4001218" y="1197846"/>
                  <a:pt x="4001387" y="1197841"/>
                  <a:pt x="4001555" y="1197788"/>
                </a:cubicBezTo>
                <a:cubicBezTo>
                  <a:pt x="4051831" y="844922"/>
                  <a:pt x="4332870" y="564145"/>
                  <a:pt x="4691720" y="504747"/>
                </a:cubicBezTo>
                <a:lnTo>
                  <a:pt x="4691837" y="503599"/>
                </a:lnTo>
                <a:cubicBezTo>
                  <a:pt x="4697146" y="502589"/>
                  <a:pt x="4702474" y="501641"/>
                  <a:pt x="4708050" y="502060"/>
                </a:cubicBezTo>
                <a:cubicBezTo>
                  <a:pt x="4739233" y="496503"/>
                  <a:pt x="4771126" y="493522"/>
                  <a:pt x="4803512" y="492995"/>
                </a:cubicBezTo>
                <a:lnTo>
                  <a:pt x="4820599" y="491372"/>
                </a:lnTo>
                <a:lnTo>
                  <a:pt x="4820625" y="491866"/>
                </a:lnTo>
                <a:lnTo>
                  <a:pt x="4821123" y="491833"/>
                </a:lnTo>
                <a:lnTo>
                  <a:pt x="4821717" y="503273"/>
                </a:lnTo>
                <a:cubicBezTo>
                  <a:pt x="4821717" y="508954"/>
                  <a:pt x="4821658" y="514621"/>
                  <a:pt x="4820346" y="520249"/>
                </a:cubicBezTo>
                <a:cubicBezTo>
                  <a:pt x="4820389" y="551584"/>
                  <a:pt x="4817938" y="582475"/>
                  <a:pt x="4812879" y="612725"/>
                </a:cubicBezTo>
                <a:lnTo>
                  <a:pt x="4812341" y="619401"/>
                </a:lnTo>
                <a:cubicBezTo>
                  <a:pt x="4812171" y="619406"/>
                  <a:pt x="4812003" y="619411"/>
                  <a:pt x="4811835" y="619464"/>
                </a:cubicBezTo>
                <a:cubicBezTo>
                  <a:pt x="4761560" y="972329"/>
                  <a:pt x="4480521" y="1253106"/>
                  <a:pt x="4121670" y="1312505"/>
                </a:cubicBezTo>
                <a:lnTo>
                  <a:pt x="4121554" y="1313653"/>
                </a:lnTo>
                <a:cubicBezTo>
                  <a:pt x="4116243" y="1314664"/>
                  <a:pt x="4110914" y="1315612"/>
                  <a:pt x="4105337" y="1315193"/>
                </a:cubicBezTo>
                <a:cubicBezTo>
                  <a:pt x="4074165" y="1320747"/>
                  <a:pt x="4042285" y="1323728"/>
                  <a:pt x="4009911" y="1324255"/>
                </a:cubicBezTo>
                <a:lnTo>
                  <a:pt x="3992792" y="1325881"/>
                </a:lnTo>
                <a:lnTo>
                  <a:pt x="3992766" y="1325386"/>
                </a:lnTo>
                <a:lnTo>
                  <a:pt x="3992267" y="1325419"/>
                </a:lnTo>
                <a:cubicBezTo>
                  <a:pt x="3991701" y="1321617"/>
                  <a:pt x="3991674" y="1317801"/>
                  <a:pt x="3991674" y="1313979"/>
                </a:cubicBezTo>
                <a:close/>
                <a:moveTo>
                  <a:pt x="3991674" y="1361805"/>
                </a:moveTo>
                <a:lnTo>
                  <a:pt x="3992268" y="1350455"/>
                </a:lnTo>
                <a:lnTo>
                  <a:pt x="3992766" y="1350487"/>
                </a:lnTo>
                <a:lnTo>
                  <a:pt x="3992792" y="1349997"/>
                </a:lnTo>
                <a:lnTo>
                  <a:pt x="4009880" y="1351607"/>
                </a:lnTo>
                <a:cubicBezTo>
                  <a:pt x="4042265" y="1352130"/>
                  <a:pt x="4074158" y="1355088"/>
                  <a:pt x="4105341" y="1360601"/>
                </a:cubicBezTo>
                <a:cubicBezTo>
                  <a:pt x="4110917" y="1360185"/>
                  <a:pt x="4116245" y="1361126"/>
                  <a:pt x="4121554" y="1362128"/>
                </a:cubicBezTo>
                <a:lnTo>
                  <a:pt x="4121671" y="1363267"/>
                </a:lnTo>
                <a:cubicBezTo>
                  <a:pt x="4480521" y="1422199"/>
                  <a:pt x="4761560" y="1700770"/>
                  <a:pt x="4811836" y="2050865"/>
                </a:cubicBezTo>
                <a:cubicBezTo>
                  <a:pt x="4812004" y="2050918"/>
                  <a:pt x="4812173" y="2050923"/>
                  <a:pt x="4812342" y="2050928"/>
                </a:cubicBezTo>
                <a:lnTo>
                  <a:pt x="4812882" y="2057565"/>
                </a:lnTo>
                <a:cubicBezTo>
                  <a:pt x="4817939" y="2087572"/>
                  <a:pt x="4820389" y="2118214"/>
                  <a:pt x="4820346" y="2149296"/>
                </a:cubicBezTo>
                <a:cubicBezTo>
                  <a:pt x="4821658" y="2154882"/>
                  <a:pt x="4821717" y="2160506"/>
                  <a:pt x="4821717" y="2166144"/>
                </a:cubicBezTo>
                <a:cubicBezTo>
                  <a:pt x="4821717" y="2169936"/>
                  <a:pt x="4821690" y="2173722"/>
                  <a:pt x="4821124" y="2177494"/>
                </a:cubicBezTo>
                <a:lnTo>
                  <a:pt x="4820625" y="2177461"/>
                </a:lnTo>
                <a:lnTo>
                  <a:pt x="4820599" y="2177952"/>
                </a:lnTo>
                <a:lnTo>
                  <a:pt x="4803481" y="2176339"/>
                </a:lnTo>
                <a:cubicBezTo>
                  <a:pt x="4771106" y="2175816"/>
                  <a:pt x="4739226" y="2172858"/>
                  <a:pt x="4708054" y="2167348"/>
                </a:cubicBezTo>
                <a:cubicBezTo>
                  <a:pt x="4702477" y="2167764"/>
                  <a:pt x="4697148" y="2166823"/>
                  <a:pt x="4691837" y="2165820"/>
                </a:cubicBezTo>
                <a:lnTo>
                  <a:pt x="4691721" y="2164681"/>
                </a:lnTo>
                <a:cubicBezTo>
                  <a:pt x="4332870" y="2105749"/>
                  <a:pt x="4051831" y="1827177"/>
                  <a:pt x="4001556" y="1477083"/>
                </a:cubicBezTo>
                <a:cubicBezTo>
                  <a:pt x="4001388" y="1477030"/>
                  <a:pt x="4001220" y="1477026"/>
                  <a:pt x="4001050" y="1477021"/>
                </a:cubicBezTo>
                <a:lnTo>
                  <a:pt x="4000512" y="1470397"/>
                </a:lnTo>
                <a:cubicBezTo>
                  <a:pt x="3995453" y="1440385"/>
                  <a:pt x="3993003" y="1409736"/>
                  <a:pt x="3993045" y="1378647"/>
                </a:cubicBezTo>
                <a:cubicBezTo>
                  <a:pt x="3991733" y="1373063"/>
                  <a:pt x="3991674" y="1367441"/>
                  <a:pt x="3991674" y="1361805"/>
                </a:cubicBezTo>
                <a:close/>
                <a:moveTo>
                  <a:pt x="3991674" y="3010804"/>
                </a:moveTo>
                <a:cubicBezTo>
                  <a:pt x="3991674" y="3005122"/>
                  <a:pt x="3991733" y="2999453"/>
                  <a:pt x="3993045" y="2993823"/>
                </a:cubicBezTo>
                <a:cubicBezTo>
                  <a:pt x="3993003" y="2962495"/>
                  <a:pt x="3995452" y="2931610"/>
                  <a:pt x="4000509" y="2901366"/>
                </a:cubicBezTo>
                <a:lnTo>
                  <a:pt x="4001049" y="2894676"/>
                </a:lnTo>
                <a:cubicBezTo>
                  <a:pt x="4001218" y="2894671"/>
                  <a:pt x="4001387" y="2894666"/>
                  <a:pt x="4001555" y="2894613"/>
                </a:cubicBezTo>
                <a:cubicBezTo>
                  <a:pt x="4051831" y="2541747"/>
                  <a:pt x="4332870" y="2260970"/>
                  <a:pt x="4691720" y="2201572"/>
                </a:cubicBezTo>
                <a:lnTo>
                  <a:pt x="4691837" y="2200424"/>
                </a:lnTo>
                <a:cubicBezTo>
                  <a:pt x="4697146" y="2199414"/>
                  <a:pt x="4702474" y="2198466"/>
                  <a:pt x="4708050" y="2198885"/>
                </a:cubicBezTo>
                <a:cubicBezTo>
                  <a:pt x="4739233" y="2193328"/>
                  <a:pt x="4771126" y="2190347"/>
                  <a:pt x="4803512" y="2189820"/>
                </a:cubicBezTo>
                <a:lnTo>
                  <a:pt x="4820599" y="2188197"/>
                </a:lnTo>
                <a:lnTo>
                  <a:pt x="4820625" y="2188691"/>
                </a:lnTo>
                <a:lnTo>
                  <a:pt x="4821123" y="2188658"/>
                </a:lnTo>
                <a:lnTo>
                  <a:pt x="4821717" y="2200098"/>
                </a:lnTo>
                <a:cubicBezTo>
                  <a:pt x="4821717" y="2205779"/>
                  <a:pt x="4821658" y="2211446"/>
                  <a:pt x="4820346" y="2217074"/>
                </a:cubicBezTo>
                <a:cubicBezTo>
                  <a:pt x="4820389" y="2248409"/>
                  <a:pt x="4817938" y="2279300"/>
                  <a:pt x="4812879" y="2309550"/>
                </a:cubicBezTo>
                <a:lnTo>
                  <a:pt x="4812341" y="2316226"/>
                </a:lnTo>
                <a:cubicBezTo>
                  <a:pt x="4812171" y="2316231"/>
                  <a:pt x="4812003" y="2316236"/>
                  <a:pt x="4811835" y="2316289"/>
                </a:cubicBezTo>
                <a:cubicBezTo>
                  <a:pt x="4761560" y="2669154"/>
                  <a:pt x="4480521" y="2949931"/>
                  <a:pt x="4121670" y="3009330"/>
                </a:cubicBezTo>
                <a:lnTo>
                  <a:pt x="4121554" y="3010478"/>
                </a:lnTo>
                <a:cubicBezTo>
                  <a:pt x="4116243" y="3011489"/>
                  <a:pt x="4110914" y="3012437"/>
                  <a:pt x="4105337" y="3012018"/>
                </a:cubicBezTo>
                <a:cubicBezTo>
                  <a:pt x="4074165" y="3017572"/>
                  <a:pt x="4042285" y="3020553"/>
                  <a:pt x="4009911" y="3021080"/>
                </a:cubicBezTo>
                <a:lnTo>
                  <a:pt x="3992792" y="3022706"/>
                </a:lnTo>
                <a:lnTo>
                  <a:pt x="3992766" y="3022211"/>
                </a:lnTo>
                <a:lnTo>
                  <a:pt x="3992267" y="3022244"/>
                </a:lnTo>
                <a:cubicBezTo>
                  <a:pt x="3991701" y="3018442"/>
                  <a:pt x="3991674" y="3014626"/>
                  <a:pt x="3991674" y="3010804"/>
                </a:cubicBezTo>
                <a:close/>
                <a:moveTo>
                  <a:pt x="3991674" y="3058630"/>
                </a:moveTo>
                <a:lnTo>
                  <a:pt x="3992268" y="3047280"/>
                </a:lnTo>
                <a:lnTo>
                  <a:pt x="3992766" y="3047312"/>
                </a:lnTo>
                <a:lnTo>
                  <a:pt x="3992792" y="3046822"/>
                </a:lnTo>
                <a:lnTo>
                  <a:pt x="4009880" y="3048432"/>
                </a:lnTo>
                <a:cubicBezTo>
                  <a:pt x="4042265" y="3048955"/>
                  <a:pt x="4074158" y="3051913"/>
                  <a:pt x="4105341" y="3057426"/>
                </a:cubicBezTo>
                <a:cubicBezTo>
                  <a:pt x="4110917" y="3057010"/>
                  <a:pt x="4116245" y="3057951"/>
                  <a:pt x="4121554" y="3058953"/>
                </a:cubicBezTo>
                <a:lnTo>
                  <a:pt x="4121671" y="3060092"/>
                </a:lnTo>
                <a:cubicBezTo>
                  <a:pt x="4480521" y="3119024"/>
                  <a:pt x="4761560" y="3397595"/>
                  <a:pt x="4811836" y="3747690"/>
                </a:cubicBezTo>
                <a:cubicBezTo>
                  <a:pt x="4812004" y="3747743"/>
                  <a:pt x="4812173" y="3747748"/>
                  <a:pt x="4812342" y="3747753"/>
                </a:cubicBezTo>
                <a:lnTo>
                  <a:pt x="4812882" y="3754390"/>
                </a:lnTo>
                <a:cubicBezTo>
                  <a:pt x="4817939" y="3784397"/>
                  <a:pt x="4820389" y="3815039"/>
                  <a:pt x="4820346" y="3846121"/>
                </a:cubicBezTo>
                <a:cubicBezTo>
                  <a:pt x="4821658" y="3851707"/>
                  <a:pt x="4821717" y="3857331"/>
                  <a:pt x="4821717" y="3862969"/>
                </a:cubicBezTo>
                <a:cubicBezTo>
                  <a:pt x="4821717" y="3866761"/>
                  <a:pt x="4821690" y="3870547"/>
                  <a:pt x="4821124" y="3874319"/>
                </a:cubicBezTo>
                <a:lnTo>
                  <a:pt x="4820625" y="3874286"/>
                </a:lnTo>
                <a:lnTo>
                  <a:pt x="4820599" y="3874777"/>
                </a:lnTo>
                <a:lnTo>
                  <a:pt x="4803481" y="3873164"/>
                </a:lnTo>
                <a:cubicBezTo>
                  <a:pt x="4771106" y="3872641"/>
                  <a:pt x="4739226" y="3869683"/>
                  <a:pt x="4708054" y="3864173"/>
                </a:cubicBezTo>
                <a:cubicBezTo>
                  <a:pt x="4702477" y="3864589"/>
                  <a:pt x="4697148" y="3863648"/>
                  <a:pt x="4691837" y="3862645"/>
                </a:cubicBezTo>
                <a:lnTo>
                  <a:pt x="4691721" y="3861506"/>
                </a:lnTo>
                <a:cubicBezTo>
                  <a:pt x="4332870" y="3802574"/>
                  <a:pt x="4051831" y="3524002"/>
                  <a:pt x="4001556" y="3173908"/>
                </a:cubicBezTo>
                <a:cubicBezTo>
                  <a:pt x="4001388" y="3173856"/>
                  <a:pt x="4001220" y="3173851"/>
                  <a:pt x="4001050" y="3173846"/>
                </a:cubicBezTo>
                <a:lnTo>
                  <a:pt x="4000512" y="3167222"/>
                </a:lnTo>
                <a:cubicBezTo>
                  <a:pt x="3995453" y="3137210"/>
                  <a:pt x="3993003" y="3106561"/>
                  <a:pt x="3993045" y="3075472"/>
                </a:cubicBezTo>
                <a:cubicBezTo>
                  <a:pt x="3991733" y="3069889"/>
                  <a:pt x="3991674" y="3064266"/>
                  <a:pt x="3991674" y="3058630"/>
                </a:cubicBezTo>
                <a:close/>
                <a:moveTo>
                  <a:pt x="3293448" y="636203"/>
                </a:moveTo>
                <a:cubicBezTo>
                  <a:pt x="3346724" y="907109"/>
                  <a:pt x="3561567" y="1121906"/>
                  <a:pt x="3836757" y="1181049"/>
                </a:cubicBezTo>
                <a:cubicBezTo>
                  <a:pt x="3783482" y="910143"/>
                  <a:pt x="3568638" y="695346"/>
                  <a:pt x="3293448" y="636203"/>
                </a:cubicBezTo>
                <a:close/>
                <a:moveTo>
                  <a:pt x="3293448" y="2333028"/>
                </a:moveTo>
                <a:cubicBezTo>
                  <a:pt x="3346724" y="2603934"/>
                  <a:pt x="3561567" y="2818731"/>
                  <a:pt x="3836757" y="2877874"/>
                </a:cubicBezTo>
                <a:cubicBezTo>
                  <a:pt x="3783482" y="2606968"/>
                  <a:pt x="3568638" y="2392171"/>
                  <a:pt x="3293448" y="2333028"/>
                </a:cubicBezTo>
                <a:close/>
                <a:moveTo>
                  <a:pt x="3293446" y="2034258"/>
                </a:moveTo>
                <a:cubicBezTo>
                  <a:pt x="3568636" y="1975579"/>
                  <a:pt x="3783479" y="1762469"/>
                  <a:pt x="3836755" y="1493690"/>
                </a:cubicBezTo>
                <a:cubicBezTo>
                  <a:pt x="3561565" y="1552369"/>
                  <a:pt x="3346721" y="1765479"/>
                  <a:pt x="3293446" y="2034258"/>
                </a:cubicBezTo>
                <a:close/>
                <a:moveTo>
                  <a:pt x="3293446" y="3731083"/>
                </a:moveTo>
                <a:cubicBezTo>
                  <a:pt x="3568636" y="3672404"/>
                  <a:pt x="3783479" y="3459294"/>
                  <a:pt x="3836755" y="3190516"/>
                </a:cubicBezTo>
                <a:cubicBezTo>
                  <a:pt x="3561565" y="3249194"/>
                  <a:pt x="3346721" y="3462304"/>
                  <a:pt x="3293446" y="3731083"/>
                </a:cubicBezTo>
                <a:close/>
                <a:moveTo>
                  <a:pt x="3150081" y="503273"/>
                </a:moveTo>
                <a:lnTo>
                  <a:pt x="3150675" y="491833"/>
                </a:lnTo>
                <a:lnTo>
                  <a:pt x="3151173" y="491866"/>
                </a:lnTo>
                <a:lnTo>
                  <a:pt x="3151199" y="491372"/>
                </a:lnTo>
                <a:lnTo>
                  <a:pt x="3168287" y="492995"/>
                </a:lnTo>
                <a:cubicBezTo>
                  <a:pt x="3200672" y="493522"/>
                  <a:pt x="3232565" y="496503"/>
                  <a:pt x="3263748" y="502060"/>
                </a:cubicBezTo>
                <a:cubicBezTo>
                  <a:pt x="3269324" y="501641"/>
                  <a:pt x="3274652" y="502589"/>
                  <a:pt x="3279961" y="503599"/>
                </a:cubicBezTo>
                <a:lnTo>
                  <a:pt x="3280078" y="504747"/>
                </a:lnTo>
                <a:cubicBezTo>
                  <a:pt x="3638928" y="564145"/>
                  <a:pt x="3919967" y="844922"/>
                  <a:pt x="3970244" y="1197788"/>
                </a:cubicBezTo>
                <a:cubicBezTo>
                  <a:pt x="3970411" y="1197841"/>
                  <a:pt x="3970581" y="1197846"/>
                  <a:pt x="3970749" y="1197851"/>
                </a:cubicBezTo>
                <a:lnTo>
                  <a:pt x="3971290" y="1204541"/>
                </a:lnTo>
                <a:cubicBezTo>
                  <a:pt x="3976346" y="1234785"/>
                  <a:pt x="3978796" y="1265670"/>
                  <a:pt x="3978754" y="1296998"/>
                </a:cubicBezTo>
                <a:cubicBezTo>
                  <a:pt x="3980066" y="1302628"/>
                  <a:pt x="3980124" y="1308297"/>
                  <a:pt x="3980124" y="1313979"/>
                </a:cubicBezTo>
                <a:cubicBezTo>
                  <a:pt x="3980124" y="1317801"/>
                  <a:pt x="3980097" y="1321617"/>
                  <a:pt x="3979531" y="1325419"/>
                </a:cubicBezTo>
                <a:lnTo>
                  <a:pt x="3979032" y="1325386"/>
                </a:lnTo>
                <a:lnTo>
                  <a:pt x="3979006" y="1325881"/>
                </a:lnTo>
                <a:lnTo>
                  <a:pt x="3961888" y="1324255"/>
                </a:lnTo>
                <a:cubicBezTo>
                  <a:pt x="3929514" y="1323728"/>
                  <a:pt x="3897633" y="1320747"/>
                  <a:pt x="3866461" y="1315193"/>
                </a:cubicBezTo>
                <a:cubicBezTo>
                  <a:pt x="3860884" y="1315612"/>
                  <a:pt x="3855555" y="1314664"/>
                  <a:pt x="3850245" y="1313653"/>
                </a:cubicBezTo>
                <a:lnTo>
                  <a:pt x="3850129" y="1312505"/>
                </a:lnTo>
                <a:cubicBezTo>
                  <a:pt x="3491277" y="1253106"/>
                  <a:pt x="3210238" y="972329"/>
                  <a:pt x="3159963" y="619464"/>
                </a:cubicBezTo>
                <a:cubicBezTo>
                  <a:pt x="3159795" y="619411"/>
                  <a:pt x="3159627" y="619406"/>
                  <a:pt x="3159457" y="619401"/>
                </a:cubicBezTo>
                <a:lnTo>
                  <a:pt x="3158919" y="612725"/>
                </a:lnTo>
                <a:cubicBezTo>
                  <a:pt x="3153860" y="582475"/>
                  <a:pt x="3151410" y="551584"/>
                  <a:pt x="3151452" y="520249"/>
                </a:cubicBezTo>
                <a:cubicBezTo>
                  <a:pt x="3150140" y="514621"/>
                  <a:pt x="3150081" y="508954"/>
                  <a:pt x="3150081" y="503273"/>
                </a:cubicBezTo>
                <a:close/>
                <a:moveTo>
                  <a:pt x="3150081" y="2200098"/>
                </a:moveTo>
                <a:lnTo>
                  <a:pt x="3150675" y="2188658"/>
                </a:lnTo>
                <a:lnTo>
                  <a:pt x="3151173" y="2188691"/>
                </a:lnTo>
                <a:lnTo>
                  <a:pt x="3151199" y="2188197"/>
                </a:lnTo>
                <a:lnTo>
                  <a:pt x="3168287" y="2189820"/>
                </a:lnTo>
                <a:cubicBezTo>
                  <a:pt x="3200672" y="2190347"/>
                  <a:pt x="3232565" y="2193328"/>
                  <a:pt x="3263748" y="2198885"/>
                </a:cubicBezTo>
                <a:cubicBezTo>
                  <a:pt x="3269324" y="2198466"/>
                  <a:pt x="3274652" y="2199414"/>
                  <a:pt x="3279961" y="2200424"/>
                </a:cubicBezTo>
                <a:lnTo>
                  <a:pt x="3280078" y="2201572"/>
                </a:lnTo>
                <a:cubicBezTo>
                  <a:pt x="3638928" y="2260970"/>
                  <a:pt x="3919967" y="2541747"/>
                  <a:pt x="3970244" y="2894613"/>
                </a:cubicBezTo>
                <a:cubicBezTo>
                  <a:pt x="3970411" y="2894666"/>
                  <a:pt x="3970581" y="2894671"/>
                  <a:pt x="3970749" y="2894676"/>
                </a:cubicBezTo>
                <a:lnTo>
                  <a:pt x="3971290" y="2901366"/>
                </a:lnTo>
                <a:cubicBezTo>
                  <a:pt x="3976346" y="2931610"/>
                  <a:pt x="3978796" y="2962495"/>
                  <a:pt x="3978754" y="2993823"/>
                </a:cubicBezTo>
                <a:cubicBezTo>
                  <a:pt x="3980066" y="2999453"/>
                  <a:pt x="3980124" y="3005122"/>
                  <a:pt x="3980124" y="3010804"/>
                </a:cubicBezTo>
                <a:cubicBezTo>
                  <a:pt x="3980124" y="3014626"/>
                  <a:pt x="3980097" y="3018442"/>
                  <a:pt x="3979531" y="3022244"/>
                </a:cubicBezTo>
                <a:lnTo>
                  <a:pt x="3979032" y="3022211"/>
                </a:lnTo>
                <a:lnTo>
                  <a:pt x="3979006" y="3022706"/>
                </a:lnTo>
                <a:lnTo>
                  <a:pt x="3961888" y="3021080"/>
                </a:lnTo>
                <a:cubicBezTo>
                  <a:pt x="3929514" y="3020553"/>
                  <a:pt x="3897633" y="3017572"/>
                  <a:pt x="3866461" y="3012018"/>
                </a:cubicBezTo>
                <a:cubicBezTo>
                  <a:pt x="3860884" y="3012437"/>
                  <a:pt x="3855555" y="3011489"/>
                  <a:pt x="3850245" y="3010478"/>
                </a:cubicBezTo>
                <a:lnTo>
                  <a:pt x="3850129" y="3009330"/>
                </a:lnTo>
                <a:cubicBezTo>
                  <a:pt x="3491277" y="2949931"/>
                  <a:pt x="3210238" y="2669154"/>
                  <a:pt x="3159963" y="2316289"/>
                </a:cubicBezTo>
                <a:cubicBezTo>
                  <a:pt x="3159795" y="2316236"/>
                  <a:pt x="3159627" y="2316231"/>
                  <a:pt x="3159457" y="2316226"/>
                </a:cubicBezTo>
                <a:lnTo>
                  <a:pt x="3158919" y="2309550"/>
                </a:lnTo>
                <a:cubicBezTo>
                  <a:pt x="3153860" y="2279300"/>
                  <a:pt x="3151410" y="2248409"/>
                  <a:pt x="3151452" y="2217074"/>
                </a:cubicBezTo>
                <a:cubicBezTo>
                  <a:pt x="3150140" y="2211446"/>
                  <a:pt x="3150081" y="2205779"/>
                  <a:pt x="3150081" y="2200098"/>
                </a:cubicBezTo>
                <a:close/>
                <a:moveTo>
                  <a:pt x="3150081" y="3896923"/>
                </a:moveTo>
                <a:lnTo>
                  <a:pt x="3150675" y="3885483"/>
                </a:lnTo>
                <a:lnTo>
                  <a:pt x="3151173" y="3885516"/>
                </a:lnTo>
                <a:lnTo>
                  <a:pt x="3151199" y="3885022"/>
                </a:lnTo>
                <a:lnTo>
                  <a:pt x="3168287" y="3886645"/>
                </a:lnTo>
                <a:cubicBezTo>
                  <a:pt x="3200672" y="3887172"/>
                  <a:pt x="3232565" y="3890153"/>
                  <a:pt x="3263748" y="3895710"/>
                </a:cubicBezTo>
                <a:cubicBezTo>
                  <a:pt x="3269324" y="3895291"/>
                  <a:pt x="3274652" y="3896239"/>
                  <a:pt x="3279961" y="3897249"/>
                </a:cubicBezTo>
                <a:lnTo>
                  <a:pt x="3280078" y="3898397"/>
                </a:lnTo>
                <a:cubicBezTo>
                  <a:pt x="3514137" y="3937139"/>
                  <a:pt x="3715094" y="4070062"/>
                  <a:pt x="3840331" y="4255797"/>
                </a:cubicBezTo>
                <a:lnTo>
                  <a:pt x="3868775" y="4305008"/>
                </a:lnTo>
                <a:lnTo>
                  <a:pt x="3717725" y="4305008"/>
                </a:lnTo>
                <a:lnTo>
                  <a:pt x="3665602" y="4241205"/>
                </a:lnTo>
                <a:cubicBezTo>
                  <a:pt x="3568906" y="4136681"/>
                  <a:pt x="3439699" y="4061285"/>
                  <a:pt x="3293448" y="4029853"/>
                </a:cubicBezTo>
                <a:cubicBezTo>
                  <a:pt x="3310695" y="4117553"/>
                  <a:pt x="3344874" y="4199373"/>
                  <a:pt x="3392629" y="4271827"/>
                </a:cubicBezTo>
                <a:lnTo>
                  <a:pt x="3419311" y="4305008"/>
                </a:lnTo>
                <a:lnTo>
                  <a:pt x="3265201" y="4305008"/>
                </a:lnTo>
                <a:lnTo>
                  <a:pt x="3235080" y="4254710"/>
                </a:lnTo>
                <a:cubicBezTo>
                  <a:pt x="3197877" y="4179889"/>
                  <a:pt x="3172145" y="4098618"/>
                  <a:pt x="3159963" y="4013114"/>
                </a:cubicBezTo>
                <a:cubicBezTo>
                  <a:pt x="3159795" y="4013061"/>
                  <a:pt x="3159627" y="4013056"/>
                  <a:pt x="3159457" y="4013051"/>
                </a:cubicBezTo>
                <a:lnTo>
                  <a:pt x="3158919" y="4006375"/>
                </a:lnTo>
                <a:cubicBezTo>
                  <a:pt x="3153860" y="3976125"/>
                  <a:pt x="3151410" y="3945234"/>
                  <a:pt x="3151452" y="3913899"/>
                </a:cubicBezTo>
                <a:cubicBezTo>
                  <a:pt x="3150140" y="3908271"/>
                  <a:pt x="3150081" y="3902604"/>
                  <a:pt x="3150081" y="3896923"/>
                </a:cubicBezTo>
                <a:close/>
                <a:moveTo>
                  <a:pt x="3150079" y="469318"/>
                </a:moveTo>
                <a:cubicBezTo>
                  <a:pt x="3150079" y="463681"/>
                  <a:pt x="3150138" y="458057"/>
                  <a:pt x="3151450" y="452471"/>
                </a:cubicBezTo>
                <a:cubicBezTo>
                  <a:pt x="3151408" y="421389"/>
                  <a:pt x="3153857" y="390746"/>
                  <a:pt x="3158914" y="360740"/>
                </a:cubicBezTo>
                <a:lnTo>
                  <a:pt x="3159454" y="354103"/>
                </a:lnTo>
                <a:cubicBezTo>
                  <a:pt x="3159623" y="354098"/>
                  <a:pt x="3159792" y="354093"/>
                  <a:pt x="3159960" y="354040"/>
                </a:cubicBezTo>
                <a:cubicBezTo>
                  <a:pt x="3173111" y="262463"/>
                  <a:pt x="3202052" y="175780"/>
                  <a:pt x="3244173" y="96778"/>
                </a:cubicBezTo>
                <a:lnTo>
                  <a:pt x="3306807" y="0"/>
                </a:lnTo>
                <a:lnTo>
                  <a:pt x="3475182" y="0"/>
                </a:lnTo>
                <a:lnTo>
                  <a:pt x="3406954" y="76659"/>
                </a:lnTo>
                <a:cubicBezTo>
                  <a:pt x="3351687" y="153496"/>
                  <a:pt x="3312372" y="241952"/>
                  <a:pt x="3293446" y="337433"/>
                </a:cubicBezTo>
                <a:cubicBezTo>
                  <a:pt x="3476486" y="298404"/>
                  <a:pt x="3632827" y="191052"/>
                  <a:pt x="3732420" y="44350"/>
                </a:cubicBezTo>
                <a:lnTo>
                  <a:pt x="3754649" y="0"/>
                </a:lnTo>
                <a:lnTo>
                  <a:pt x="3903287" y="0"/>
                </a:lnTo>
                <a:lnTo>
                  <a:pt x="3851448" y="95636"/>
                </a:lnTo>
                <a:cubicBezTo>
                  <a:pt x="3727674" y="289169"/>
                  <a:pt x="3521481" y="428211"/>
                  <a:pt x="3280075" y="467856"/>
                </a:cubicBezTo>
                <a:lnTo>
                  <a:pt x="3279959" y="468995"/>
                </a:lnTo>
                <a:cubicBezTo>
                  <a:pt x="3274648" y="469998"/>
                  <a:pt x="3269319" y="470939"/>
                  <a:pt x="3263742" y="470523"/>
                </a:cubicBezTo>
                <a:cubicBezTo>
                  <a:pt x="3232570" y="476033"/>
                  <a:pt x="3200690" y="478991"/>
                  <a:pt x="3168316" y="479514"/>
                </a:cubicBezTo>
                <a:lnTo>
                  <a:pt x="3151197" y="481127"/>
                </a:lnTo>
                <a:lnTo>
                  <a:pt x="3151171" y="480636"/>
                </a:lnTo>
                <a:lnTo>
                  <a:pt x="3150672" y="480669"/>
                </a:lnTo>
                <a:cubicBezTo>
                  <a:pt x="3150106" y="476896"/>
                  <a:pt x="3150079" y="473110"/>
                  <a:pt x="3150079" y="469318"/>
                </a:cubicBezTo>
                <a:close/>
                <a:moveTo>
                  <a:pt x="3150079" y="2166144"/>
                </a:moveTo>
                <a:cubicBezTo>
                  <a:pt x="3150079" y="2160506"/>
                  <a:pt x="3150138" y="2154882"/>
                  <a:pt x="3151450" y="2149296"/>
                </a:cubicBezTo>
                <a:cubicBezTo>
                  <a:pt x="3151408" y="2118214"/>
                  <a:pt x="3153857" y="2087572"/>
                  <a:pt x="3158914" y="2057565"/>
                </a:cubicBezTo>
                <a:lnTo>
                  <a:pt x="3159454" y="2050928"/>
                </a:lnTo>
                <a:cubicBezTo>
                  <a:pt x="3159623" y="2050923"/>
                  <a:pt x="3159792" y="2050918"/>
                  <a:pt x="3159960" y="2050865"/>
                </a:cubicBezTo>
                <a:cubicBezTo>
                  <a:pt x="3210236" y="1700770"/>
                  <a:pt x="3491275" y="1422199"/>
                  <a:pt x="3850126" y="1363267"/>
                </a:cubicBezTo>
                <a:lnTo>
                  <a:pt x="3850243" y="1362128"/>
                </a:lnTo>
                <a:cubicBezTo>
                  <a:pt x="3855551" y="1361126"/>
                  <a:pt x="3860879" y="1360185"/>
                  <a:pt x="3866455" y="1360601"/>
                </a:cubicBezTo>
                <a:cubicBezTo>
                  <a:pt x="3897639" y="1355088"/>
                  <a:pt x="3929531" y="1352130"/>
                  <a:pt x="3961917" y="1351607"/>
                </a:cubicBezTo>
                <a:lnTo>
                  <a:pt x="3979004" y="1349997"/>
                </a:lnTo>
                <a:lnTo>
                  <a:pt x="3979030" y="1350487"/>
                </a:lnTo>
                <a:lnTo>
                  <a:pt x="3979528" y="1350455"/>
                </a:lnTo>
                <a:lnTo>
                  <a:pt x="3980122" y="1361805"/>
                </a:lnTo>
                <a:cubicBezTo>
                  <a:pt x="3980122" y="1367441"/>
                  <a:pt x="3980064" y="1373063"/>
                  <a:pt x="3978752" y="1378647"/>
                </a:cubicBezTo>
                <a:cubicBezTo>
                  <a:pt x="3978794" y="1409736"/>
                  <a:pt x="3976343" y="1440385"/>
                  <a:pt x="3971285" y="1470397"/>
                </a:cubicBezTo>
                <a:lnTo>
                  <a:pt x="3970746" y="1477021"/>
                </a:lnTo>
                <a:cubicBezTo>
                  <a:pt x="3970577" y="1477026"/>
                  <a:pt x="3970408" y="1477030"/>
                  <a:pt x="3970241" y="1477083"/>
                </a:cubicBezTo>
                <a:cubicBezTo>
                  <a:pt x="3919965" y="1827177"/>
                  <a:pt x="3638926" y="2105749"/>
                  <a:pt x="3280075" y="2164681"/>
                </a:cubicBezTo>
                <a:lnTo>
                  <a:pt x="3279959" y="2165820"/>
                </a:lnTo>
                <a:cubicBezTo>
                  <a:pt x="3274648" y="2166823"/>
                  <a:pt x="3269319" y="2167764"/>
                  <a:pt x="3263742" y="2167348"/>
                </a:cubicBezTo>
                <a:cubicBezTo>
                  <a:pt x="3232570" y="2172858"/>
                  <a:pt x="3200690" y="2175816"/>
                  <a:pt x="3168316" y="2176339"/>
                </a:cubicBezTo>
                <a:lnTo>
                  <a:pt x="3151197" y="2177952"/>
                </a:lnTo>
                <a:lnTo>
                  <a:pt x="3151171" y="2177461"/>
                </a:lnTo>
                <a:lnTo>
                  <a:pt x="3150672" y="2177494"/>
                </a:lnTo>
                <a:cubicBezTo>
                  <a:pt x="3150106" y="2173722"/>
                  <a:pt x="3150079" y="2169936"/>
                  <a:pt x="3150079" y="2166144"/>
                </a:cubicBezTo>
                <a:close/>
                <a:moveTo>
                  <a:pt x="3150079" y="3862969"/>
                </a:moveTo>
                <a:cubicBezTo>
                  <a:pt x="3150079" y="3857331"/>
                  <a:pt x="3150138" y="3851707"/>
                  <a:pt x="3151450" y="3846121"/>
                </a:cubicBezTo>
                <a:cubicBezTo>
                  <a:pt x="3151408" y="3815039"/>
                  <a:pt x="3153857" y="3784397"/>
                  <a:pt x="3158914" y="3754390"/>
                </a:cubicBezTo>
                <a:lnTo>
                  <a:pt x="3159454" y="3747753"/>
                </a:lnTo>
                <a:cubicBezTo>
                  <a:pt x="3159623" y="3747748"/>
                  <a:pt x="3159792" y="3747743"/>
                  <a:pt x="3159960" y="3747690"/>
                </a:cubicBezTo>
                <a:cubicBezTo>
                  <a:pt x="3210236" y="3397595"/>
                  <a:pt x="3491275" y="3119024"/>
                  <a:pt x="3850126" y="3060092"/>
                </a:cubicBezTo>
                <a:lnTo>
                  <a:pt x="3850243" y="3058953"/>
                </a:lnTo>
                <a:cubicBezTo>
                  <a:pt x="3855551" y="3057951"/>
                  <a:pt x="3860879" y="3057010"/>
                  <a:pt x="3866455" y="3057426"/>
                </a:cubicBezTo>
                <a:cubicBezTo>
                  <a:pt x="3897639" y="3051913"/>
                  <a:pt x="3929531" y="3048955"/>
                  <a:pt x="3961917" y="3048432"/>
                </a:cubicBezTo>
                <a:lnTo>
                  <a:pt x="3979004" y="3046822"/>
                </a:lnTo>
                <a:lnTo>
                  <a:pt x="3979030" y="3047312"/>
                </a:lnTo>
                <a:lnTo>
                  <a:pt x="3979528" y="3047280"/>
                </a:lnTo>
                <a:lnTo>
                  <a:pt x="3980122" y="3058630"/>
                </a:lnTo>
                <a:cubicBezTo>
                  <a:pt x="3980122" y="3064266"/>
                  <a:pt x="3980064" y="3069889"/>
                  <a:pt x="3978752" y="3075472"/>
                </a:cubicBezTo>
                <a:cubicBezTo>
                  <a:pt x="3978794" y="3106561"/>
                  <a:pt x="3976343" y="3137210"/>
                  <a:pt x="3971285" y="3167222"/>
                </a:cubicBezTo>
                <a:lnTo>
                  <a:pt x="3970746" y="3173846"/>
                </a:lnTo>
                <a:cubicBezTo>
                  <a:pt x="3970577" y="3173851"/>
                  <a:pt x="3970408" y="3173856"/>
                  <a:pt x="3970241" y="3173908"/>
                </a:cubicBezTo>
                <a:cubicBezTo>
                  <a:pt x="3919965" y="3524002"/>
                  <a:pt x="3638926" y="3802574"/>
                  <a:pt x="3280075" y="3861506"/>
                </a:cubicBezTo>
                <a:lnTo>
                  <a:pt x="3279959" y="3862645"/>
                </a:lnTo>
                <a:cubicBezTo>
                  <a:pt x="3274648" y="3863648"/>
                  <a:pt x="3269319" y="3864589"/>
                  <a:pt x="3263742" y="3864173"/>
                </a:cubicBezTo>
                <a:cubicBezTo>
                  <a:pt x="3232570" y="3869683"/>
                  <a:pt x="3200690" y="3872641"/>
                  <a:pt x="3168316" y="3873164"/>
                </a:cubicBezTo>
                <a:lnTo>
                  <a:pt x="3151197" y="3874777"/>
                </a:lnTo>
                <a:lnTo>
                  <a:pt x="3151171" y="3874286"/>
                </a:lnTo>
                <a:lnTo>
                  <a:pt x="3150672" y="3874319"/>
                </a:lnTo>
                <a:cubicBezTo>
                  <a:pt x="3150106" y="3870547"/>
                  <a:pt x="3150079" y="3866761"/>
                  <a:pt x="3150079" y="3862969"/>
                </a:cubicBezTo>
                <a:close/>
                <a:moveTo>
                  <a:pt x="2442890" y="1181049"/>
                </a:moveTo>
                <a:cubicBezTo>
                  <a:pt x="2718080" y="1121906"/>
                  <a:pt x="2932923" y="907109"/>
                  <a:pt x="2986199" y="636203"/>
                </a:cubicBezTo>
                <a:cubicBezTo>
                  <a:pt x="2711009" y="695346"/>
                  <a:pt x="2496165" y="910143"/>
                  <a:pt x="2442890" y="1181049"/>
                </a:cubicBezTo>
                <a:close/>
                <a:moveTo>
                  <a:pt x="2442890" y="1493690"/>
                </a:moveTo>
                <a:cubicBezTo>
                  <a:pt x="2496166" y="1762469"/>
                  <a:pt x="2711009" y="1975579"/>
                  <a:pt x="2986199" y="2034258"/>
                </a:cubicBezTo>
                <a:cubicBezTo>
                  <a:pt x="2932924" y="1765479"/>
                  <a:pt x="2718080" y="1552369"/>
                  <a:pt x="2442890" y="1493690"/>
                </a:cubicBezTo>
                <a:close/>
                <a:moveTo>
                  <a:pt x="2442890" y="2877874"/>
                </a:moveTo>
                <a:cubicBezTo>
                  <a:pt x="2718080" y="2818731"/>
                  <a:pt x="2932923" y="2603934"/>
                  <a:pt x="2986199" y="2333028"/>
                </a:cubicBezTo>
                <a:cubicBezTo>
                  <a:pt x="2711009" y="2392171"/>
                  <a:pt x="2496165" y="2606968"/>
                  <a:pt x="2442890" y="2877874"/>
                </a:cubicBezTo>
                <a:close/>
                <a:moveTo>
                  <a:pt x="2442890" y="3190516"/>
                </a:moveTo>
                <a:cubicBezTo>
                  <a:pt x="2496166" y="3459294"/>
                  <a:pt x="2711009" y="3672404"/>
                  <a:pt x="2986199" y="3731083"/>
                </a:cubicBezTo>
                <a:cubicBezTo>
                  <a:pt x="2932924" y="3462304"/>
                  <a:pt x="2718080" y="3249194"/>
                  <a:pt x="2442890" y="3190516"/>
                </a:cubicBezTo>
                <a:close/>
                <a:moveTo>
                  <a:pt x="2410871" y="4305008"/>
                </a:moveTo>
                <a:lnTo>
                  <a:pt x="2439316" y="4255797"/>
                </a:lnTo>
                <a:cubicBezTo>
                  <a:pt x="2564553" y="4070062"/>
                  <a:pt x="2765510" y="3937139"/>
                  <a:pt x="2999569" y="3898397"/>
                </a:cubicBezTo>
                <a:lnTo>
                  <a:pt x="2999686" y="3897249"/>
                </a:lnTo>
                <a:cubicBezTo>
                  <a:pt x="3004995" y="3896239"/>
                  <a:pt x="3010323" y="3895291"/>
                  <a:pt x="3015899" y="3895710"/>
                </a:cubicBezTo>
                <a:cubicBezTo>
                  <a:pt x="3047082" y="3890153"/>
                  <a:pt x="3078975" y="3887172"/>
                  <a:pt x="3111360" y="3886645"/>
                </a:cubicBezTo>
                <a:lnTo>
                  <a:pt x="3128448" y="3885022"/>
                </a:lnTo>
                <a:lnTo>
                  <a:pt x="3128474" y="3885516"/>
                </a:lnTo>
                <a:lnTo>
                  <a:pt x="3128972" y="3885483"/>
                </a:lnTo>
                <a:lnTo>
                  <a:pt x="3129566" y="3896923"/>
                </a:lnTo>
                <a:cubicBezTo>
                  <a:pt x="3129566" y="3902604"/>
                  <a:pt x="3129507" y="3908271"/>
                  <a:pt x="3128195" y="3913899"/>
                </a:cubicBezTo>
                <a:cubicBezTo>
                  <a:pt x="3128237" y="3945234"/>
                  <a:pt x="3125787" y="3976125"/>
                  <a:pt x="3120728" y="4006375"/>
                </a:cubicBezTo>
                <a:lnTo>
                  <a:pt x="3120190" y="4013051"/>
                </a:lnTo>
                <a:cubicBezTo>
                  <a:pt x="3120020" y="4013056"/>
                  <a:pt x="3119852" y="4013061"/>
                  <a:pt x="3119684" y="4013114"/>
                </a:cubicBezTo>
                <a:cubicBezTo>
                  <a:pt x="3107502" y="4098618"/>
                  <a:pt x="3081770" y="4179889"/>
                  <a:pt x="3044567" y="4254710"/>
                </a:cubicBezTo>
                <a:lnTo>
                  <a:pt x="3014445" y="4305008"/>
                </a:lnTo>
                <a:lnTo>
                  <a:pt x="2860336" y="4305008"/>
                </a:lnTo>
                <a:lnTo>
                  <a:pt x="2887018" y="4271827"/>
                </a:lnTo>
                <a:cubicBezTo>
                  <a:pt x="2934773" y="4199373"/>
                  <a:pt x="2968952" y="4117553"/>
                  <a:pt x="2986199" y="4029853"/>
                </a:cubicBezTo>
                <a:cubicBezTo>
                  <a:pt x="2839947" y="4061285"/>
                  <a:pt x="2710740" y="4136681"/>
                  <a:pt x="2614045" y="4241205"/>
                </a:cubicBezTo>
                <a:lnTo>
                  <a:pt x="2561922" y="4305008"/>
                </a:lnTo>
                <a:close/>
                <a:moveTo>
                  <a:pt x="2376360" y="0"/>
                </a:moveTo>
                <a:lnTo>
                  <a:pt x="2524998" y="0"/>
                </a:lnTo>
                <a:lnTo>
                  <a:pt x="2547226" y="44350"/>
                </a:lnTo>
                <a:cubicBezTo>
                  <a:pt x="2646819" y="191052"/>
                  <a:pt x="2803160" y="298404"/>
                  <a:pt x="2986199" y="337433"/>
                </a:cubicBezTo>
                <a:cubicBezTo>
                  <a:pt x="2967274" y="241952"/>
                  <a:pt x="2927959" y="153496"/>
                  <a:pt x="2872691" y="76659"/>
                </a:cubicBezTo>
                <a:lnTo>
                  <a:pt x="2804464" y="0"/>
                </a:lnTo>
                <a:lnTo>
                  <a:pt x="2972839" y="0"/>
                </a:lnTo>
                <a:lnTo>
                  <a:pt x="3035473" y="96778"/>
                </a:lnTo>
                <a:cubicBezTo>
                  <a:pt x="3077594" y="175780"/>
                  <a:pt x="3106535" y="262463"/>
                  <a:pt x="3119686" y="354040"/>
                </a:cubicBezTo>
                <a:cubicBezTo>
                  <a:pt x="3119853" y="354093"/>
                  <a:pt x="3120023" y="354098"/>
                  <a:pt x="3120191" y="354103"/>
                </a:cubicBezTo>
                <a:lnTo>
                  <a:pt x="3120732" y="360740"/>
                </a:lnTo>
                <a:cubicBezTo>
                  <a:pt x="3125788" y="390746"/>
                  <a:pt x="3128238" y="421389"/>
                  <a:pt x="3128196" y="452471"/>
                </a:cubicBezTo>
                <a:cubicBezTo>
                  <a:pt x="3129508" y="458057"/>
                  <a:pt x="3129566" y="463681"/>
                  <a:pt x="3129566" y="469318"/>
                </a:cubicBezTo>
                <a:cubicBezTo>
                  <a:pt x="3129566" y="473110"/>
                  <a:pt x="3129539" y="476896"/>
                  <a:pt x="3128973" y="480669"/>
                </a:cubicBezTo>
                <a:lnTo>
                  <a:pt x="3128474" y="480636"/>
                </a:lnTo>
                <a:lnTo>
                  <a:pt x="3128448" y="481127"/>
                </a:lnTo>
                <a:lnTo>
                  <a:pt x="3111330" y="479514"/>
                </a:lnTo>
                <a:cubicBezTo>
                  <a:pt x="3078956" y="478991"/>
                  <a:pt x="3047075" y="476033"/>
                  <a:pt x="3015903" y="470523"/>
                </a:cubicBezTo>
                <a:cubicBezTo>
                  <a:pt x="3010326" y="470939"/>
                  <a:pt x="3004997" y="469998"/>
                  <a:pt x="2999687" y="468995"/>
                </a:cubicBezTo>
                <a:lnTo>
                  <a:pt x="2999571" y="467856"/>
                </a:lnTo>
                <a:cubicBezTo>
                  <a:pt x="2758165" y="428211"/>
                  <a:pt x="2551973" y="289169"/>
                  <a:pt x="2428199" y="95636"/>
                </a:cubicBezTo>
                <a:close/>
                <a:moveTo>
                  <a:pt x="2299523" y="1313979"/>
                </a:moveTo>
                <a:cubicBezTo>
                  <a:pt x="2299523" y="1308297"/>
                  <a:pt x="2299582" y="1302628"/>
                  <a:pt x="2300894" y="1296998"/>
                </a:cubicBezTo>
                <a:cubicBezTo>
                  <a:pt x="2300852" y="1265670"/>
                  <a:pt x="2303301" y="1234785"/>
                  <a:pt x="2308358" y="1204541"/>
                </a:cubicBezTo>
                <a:lnTo>
                  <a:pt x="2308898" y="1197851"/>
                </a:lnTo>
                <a:cubicBezTo>
                  <a:pt x="2309067" y="1197846"/>
                  <a:pt x="2309236" y="1197841"/>
                  <a:pt x="2309404" y="1197788"/>
                </a:cubicBezTo>
                <a:cubicBezTo>
                  <a:pt x="2359680" y="844922"/>
                  <a:pt x="2640719" y="564145"/>
                  <a:pt x="2999570" y="504747"/>
                </a:cubicBezTo>
                <a:lnTo>
                  <a:pt x="2999687" y="503599"/>
                </a:lnTo>
                <a:cubicBezTo>
                  <a:pt x="3004995" y="502589"/>
                  <a:pt x="3010323" y="501641"/>
                  <a:pt x="3015899" y="502060"/>
                </a:cubicBezTo>
                <a:cubicBezTo>
                  <a:pt x="3047083" y="496503"/>
                  <a:pt x="3078975" y="493522"/>
                  <a:pt x="3111361" y="492995"/>
                </a:cubicBezTo>
                <a:lnTo>
                  <a:pt x="3128448" y="491372"/>
                </a:lnTo>
                <a:lnTo>
                  <a:pt x="3128474" y="491866"/>
                </a:lnTo>
                <a:lnTo>
                  <a:pt x="3128972" y="491833"/>
                </a:lnTo>
                <a:lnTo>
                  <a:pt x="3129566" y="503273"/>
                </a:lnTo>
                <a:cubicBezTo>
                  <a:pt x="3129566" y="508954"/>
                  <a:pt x="3129508" y="514621"/>
                  <a:pt x="3128196" y="520249"/>
                </a:cubicBezTo>
                <a:cubicBezTo>
                  <a:pt x="3128238" y="551584"/>
                  <a:pt x="3125787" y="582475"/>
                  <a:pt x="3120729" y="612725"/>
                </a:cubicBezTo>
                <a:lnTo>
                  <a:pt x="3120190" y="619401"/>
                </a:lnTo>
                <a:cubicBezTo>
                  <a:pt x="3120021" y="619406"/>
                  <a:pt x="3119852" y="619411"/>
                  <a:pt x="3119685" y="619464"/>
                </a:cubicBezTo>
                <a:cubicBezTo>
                  <a:pt x="3069409" y="972329"/>
                  <a:pt x="2788370" y="1253106"/>
                  <a:pt x="2429519" y="1312505"/>
                </a:cubicBezTo>
                <a:lnTo>
                  <a:pt x="2429403" y="1313653"/>
                </a:lnTo>
                <a:cubicBezTo>
                  <a:pt x="2424092" y="1314664"/>
                  <a:pt x="2418763" y="1315612"/>
                  <a:pt x="2413186" y="1315193"/>
                </a:cubicBezTo>
                <a:cubicBezTo>
                  <a:pt x="2382014" y="1320747"/>
                  <a:pt x="2350134" y="1323728"/>
                  <a:pt x="2317760" y="1324255"/>
                </a:cubicBezTo>
                <a:lnTo>
                  <a:pt x="2300641" y="1325881"/>
                </a:lnTo>
                <a:lnTo>
                  <a:pt x="2300615" y="1325386"/>
                </a:lnTo>
                <a:lnTo>
                  <a:pt x="2300116" y="1325419"/>
                </a:lnTo>
                <a:cubicBezTo>
                  <a:pt x="2299550" y="1321617"/>
                  <a:pt x="2299523" y="1317801"/>
                  <a:pt x="2299523" y="1313979"/>
                </a:cubicBezTo>
                <a:close/>
                <a:moveTo>
                  <a:pt x="2299523" y="1361805"/>
                </a:moveTo>
                <a:lnTo>
                  <a:pt x="2300117" y="1350455"/>
                </a:lnTo>
                <a:lnTo>
                  <a:pt x="2300615" y="1350487"/>
                </a:lnTo>
                <a:lnTo>
                  <a:pt x="2300641" y="1349997"/>
                </a:lnTo>
                <a:lnTo>
                  <a:pt x="2317729" y="1351607"/>
                </a:lnTo>
                <a:cubicBezTo>
                  <a:pt x="2350114" y="1352130"/>
                  <a:pt x="2382007" y="1355088"/>
                  <a:pt x="2413190" y="1360601"/>
                </a:cubicBezTo>
                <a:cubicBezTo>
                  <a:pt x="2418766" y="1360185"/>
                  <a:pt x="2424094" y="1361126"/>
                  <a:pt x="2429403" y="1362128"/>
                </a:cubicBezTo>
                <a:lnTo>
                  <a:pt x="2429520" y="1363267"/>
                </a:lnTo>
                <a:cubicBezTo>
                  <a:pt x="2788370" y="1422199"/>
                  <a:pt x="3069409" y="1700770"/>
                  <a:pt x="3119686" y="2050865"/>
                </a:cubicBezTo>
                <a:cubicBezTo>
                  <a:pt x="3119853" y="2050918"/>
                  <a:pt x="3120023" y="2050923"/>
                  <a:pt x="3120191" y="2050928"/>
                </a:cubicBezTo>
                <a:lnTo>
                  <a:pt x="3120732" y="2057565"/>
                </a:lnTo>
                <a:cubicBezTo>
                  <a:pt x="3125788" y="2087572"/>
                  <a:pt x="3128238" y="2118214"/>
                  <a:pt x="3128196" y="2149296"/>
                </a:cubicBezTo>
                <a:cubicBezTo>
                  <a:pt x="3129508" y="2154882"/>
                  <a:pt x="3129566" y="2160506"/>
                  <a:pt x="3129566" y="2166144"/>
                </a:cubicBezTo>
                <a:cubicBezTo>
                  <a:pt x="3129566" y="2169936"/>
                  <a:pt x="3129539" y="2173722"/>
                  <a:pt x="3128973" y="2177494"/>
                </a:cubicBezTo>
                <a:lnTo>
                  <a:pt x="3128474" y="2177461"/>
                </a:lnTo>
                <a:lnTo>
                  <a:pt x="3128448" y="2177952"/>
                </a:lnTo>
                <a:lnTo>
                  <a:pt x="3111330" y="2176339"/>
                </a:lnTo>
                <a:cubicBezTo>
                  <a:pt x="3078956" y="2175816"/>
                  <a:pt x="3047075" y="2172858"/>
                  <a:pt x="3015903" y="2167348"/>
                </a:cubicBezTo>
                <a:cubicBezTo>
                  <a:pt x="3010326" y="2167764"/>
                  <a:pt x="3004997" y="2166823"/>
                  <a:pt x="2999687" y="2165820"/>
                </a:cubicBezTo>
                <a:lnTo>
                  <a:pt x="2999571" y="2164681"/>
                </a:lnTo>
                <a:cubicBezTo>
                  <a:pt x="2640719" y="2105749"/>
                  <a:pt x="2359680" y="1827177"/>
                  <a:pt x="2309405" y="1477083"/>
                </a:cubicBezTo>
                <a:cubicBezTo>
                  <a:pt x="2309237" y="1477030"/>
                  <a:pt x="2309069" y="1477026"/>
                  <a:pt x="2308899" y="1477021"/>
                </a:cubicBezTo>
                <a:lnTo>
                  <a:pt x="2308361" y="1470397"/>
                </a:lnTo>
                <a:cubicBezTo>
                  <a:pt x="2303302" y="1440385"/>
                  <a:pt x="2300852" y="1409736"/>
                  <a:pt x="2300894" y="1378647"/>
                </a:cubicBezTo>
                <a:cubicBezTo>
                  <a:pt x="2299582" y="1373063"/>
                  <a:pt x="2299523" y="1367441"/>
                  <a:pt x="2299523" y="1361805"/>
                </a:cubicBezTo>
                <a:close/>
                <a:moveTo>
                  <a:pt x="2299523" y="3010804"/>
                </a:moveTo>
                <a:cubicBezTo>
                  <a:pt x="2299523" y="3005122"/>
                  <a:pt x="2299582" y="2999453"/>
                  <a:pt x="2300894" y="2993823"/>
                </a:cubicBezTo>
                <a:cubicBezTo>
                  <a:pt x="2300852" y="2962495"/>
                  <a:pt x="2303301" y="2931610"/>
                  <a:pt x="2308358" y="2901366"/>
                </a:cubicBezTo>
                <a:lnTo>
                  <a:pt x="2308898" y="2894676"/>
                </a:lnTo>
                <a:cubicBezTo>
                  <a:pt x="2309067" y="2894671"/>
                  <a:pt x="2309236" y="2894666"/>
                  <a:pt x="2309404" y="2894613"/>
                </a:cubicBezTo>
                <a:cubicBezTo>
                  <a:pt x="2359680" y="2541747"/>
                  <a:pt x="2640719" y="2260970"/>
                  <a:pt x="2999570" y="2201572"/>
                </a:cubicBezTo>
                <a:lnTo>
                  <a:pt x="2999687" y="2200424"/>
                </a:lnTo>
                <a:cubicBezTo>
                  <a:pt x="3004995" y="2199414"/>
                  <a:pt x="3010323" y="2198466"/>
                  <a:pt x="3015899" y="2198885"/>
                </a:cubicBezTo>
                <a:cubicBezTo>
                  <a:pt x="3047083" y="2193328"/>
                  <a:pt x="3078975" y="2190347"/>
                  <a:pt x="3111361" y="2189820"/>
                </a:cubicBezTo>
                <a:lnTo>
                  <a:pt x="3128448" y="2188197"/>
                </a:lnTo>
                <a:lnTo>
                  <a:pt x="3128474" y="2188691"/>
                </a:lnTo>
                <a:lnTo>
                  <a:pt x="3128972" y="2188658"/>
                </a:lnTo>
                <a:lnTo>
                  <a:pt x="3129566" y="2200098"/>
                </a:lnTo>
                <a:cubicBezTo>
                  <a:pt x="3129566" y="2205779"/>
                  <a:pt x="3129508" y="2211446"/>
                  <a:pt x="3128196" y="2217074"/>
                </a:cubicBezTo>
                <a:cubicBezTo>
                  <a:pt x="3128238" y="2248409"/>
                  <a:pt x="3125787" y="2279300"/>
                  <a:pt x="3120729" y="2309550"/>
                </a:cubicBezTo>
                <a:lnTo>
                  <a:pt x="3120190" y="2316226"/>
                </a:lnTo>
                <a:cubicBezTo>
                  <a:pt x="3120021" y="2316231"/>
                  <a:pt x="3119852" y="2316236"/>
                  <a:pt x="3119685" y="2316289"/>
                </a:cubicBezTo>
                <a:cubicBezTo>
                  <a:pt x="3069409" y="2669154"/>
                  <a:pt x="2788370" y="2949931"/>
                  <a:pt x="2429519" y="3009330"/>
                </a:cubicBezTo>
                <a:lnTo>
                  <a:pt x="2429403" y="3010478"/>
                </a:lnTo>
                <a:cubicBezTo>
                  <a:pt x="2424092" y="3011489"/>
                  <a:pt x="2418763" y="3012437"/>
                  <a:pt x="2413186" y="3012018"/>
                </a:cubicBezTo>
                <a:cubicBezTo>
                  <a:pt x="2382014" y="3017572"/>
                  <a:pt x="2350134" y="3020553"/>
                  <a:pt x="2317760" y="3021080"/>
                </a:cubicBezTo>
                <a:lnTo>
                  <a:pt x="2300641" y="3022706"/>
                </a:lnTo>
                <a:lnTo>
                  <a:pt x="2300615" y="3022211"/>
                </a:lnTo>
                <a:lnTo>
                  <a:pt x="2300116" y="3022244"/>
                </a:lnTo>
                <a:cubicBezTo>
                  <a:pt x="2299550" y="3018442"/>
                  <a:pt x="2299523" y="3014626"/>
                  <a:pt x="2299523" y="3010804"/>
                </a:cubicBezTo>
                <a:close/>
                <a:moveTo>
                  <a:pt x="2299523" y="3058630"/>
                </a:moveTo>
                <a:lnTo>
                  <a:pt x="2300117" y="3047280"/>
                </a:lnTo>
                <a:lnTo>
                  <a:pt x="2300615" y="3047312"/>
                </a:lnTo>
                <a:lnTo>
                  <a:pt x="2300641" y="3046822"/>
                </a:lnTo>
                <a:lnTo>
                  <a:pt x="2317729" y="3048432"/>
                </a:lnTo>
                <a:cubicBezTo>
                  <a:pt x="2350114" y="3048955"/>
                  <a:pt x="2382007" y="3051913"/>
                  <a:pt x="2413190" y="3057426"/>
                </a:cubicBezTo>
                <a:cubicBezTo>
                  <a:pt x="2418766" y="3057010"/>
                  <a:pt x="2424094" y="3057951"/>
                  <a:pt x="2429403" y="3058953"/>
                </a:cubicBezTo>
                <a:lnTo>
                  <a:pt x="2429520" y="3060092"/>
                </a:lnTo>
                <a:cubicBezTo>
                  <a:pt x="2788370" y="3119024"/>
                  <a:pt x="3069409" y="3397595"/>
                  <a:pt x="3119686" y="3747690"/>
                </a:cubicBezTo>
                <a:cubicBezTo>
                  <a:pt x="3119853" y="3747743"/>
                  <a:pt x="3120023" y="3747748"/>
                  <a:pt x="3120191" y="3747753"/>
                </a:cubicBezTo>
                <a:lnTo>
                  <a:pt x="3120732" y="3754390"/>
                </a:lnTo>
                <a:cubicBezTo>
                  <a:pt x="3125788" y="3784397"/>
                  <a:pt x="3128238" y="3815039"/>
                  <a:pt x="3128196" y="3846121"/>
                </a:cubicBezTo>
                <a:cubicBezTo>
                  <a:pt x="3129508" y="3851707"/>
                  <a:pt x="3129566" y="3857331"/>
                  <a:pt x="3129566" y="3862969"/>
                </a:cubicBezTo>
                <a:cubicBezTo>
                  <a:pt x="3129566" y="3866761"/>
                  <a:pt x="3129539" y="3870547"/>
                  <a:pt x="3128973" y="3874319"/>
                </a:cubicBezTo>
                <a:lnTo>
                  <a:pt x="3128474" y="3874286"/>
                </a:lnTo>
                <a:lnTo>
                  <a:pt x="3128448" y="3874777"/>
                </a:lnTo>
                <a:lnTo>
                  <a:pt x="3111330" y="3873164"/>
                </a:lnTo>
                <a:cubicBezTo>
                  <a:pt x="3078956" y="3872641"/>
                  <a:pt x="3047075" y="3869683"/>
                  <a:pt x="3015903" y="3864173"/>
                </a:cubicBezTo>
                <a:cubicBezTo>
                  <a:pt x="3010326" y="3864589"/>
                  <a:pt x="3004997" y="3863648"/>
                  <a:pt x="2999687" y="3862645"/>
                </a:cubicBezTo>
                <a:lnTo>
                  <a:pt x="2999571" y="3861506"/>
                </a:lnTo>
                <a:cubicBezTo>
                  <a:pt x="2640719" y="3802574"/>
                  <a:pt x="2359680" y="3524002"/>
                  <a:pt x="2309405" y="3173908"/>
                </a:cubicBezTo>
                <a:cubicBezTo>
                  <a:pt x="2309237" y="3173856"/>
                  <a:pt x="2309069" y="3173851"/>
                  <a:pt x="2308899" y="3173846"/>
                </a:cubicBezTo>
                <a:lnTo>
                  <a:pt x="2308361" y="3167222"/>
                </a:lnTo>
                <a:cubicBezTo>
                  <a:pt x="2303302" y="3137210"/>
                  <a:pt x="2300852" y="3106561"/>
                  <a:pt x="2300894" y="3075472"/>
                </a:cubicBezTo>
                <a:cubicBezTo>
                  <a:pt x="2299582" y="3069889"/>
                  <a:pt x="2299523" y="3064266"/>
                  <a:pt x="2299523" y="3058630"/>
                </a:cubicBezTo>
                <a:close/>
                <a:moveTo>
                  <a:pt x="1601297" y="636203"/>
                </a:moveTo>
                <a:cubicBezTo>
                  <a:pt x="1654573" y="907109"/>
                  <a:pt x="1869416" y="1121906"/>
                  <a:pt x="2144606" y="1181049"/>
                </a:cubicBezTo>
                <a:cubicBezTo>
                  <a:pt x="2091331" y="910143"/>
                  <a:pt x="1876487" y="695346"/>
                  <a:pt x="1601297" y="636203"/>
                </a:cubicBezTo>
                <a:close/>
                <a:moveTo>
                  <a:pt x="1601297" y="2333028"/>
                </a:moveTo>
                <a:cubicBezTo>
                  <a:pt x="1654573" y="2603934"/>
                  <a:pt x="1869416" y="2818731"/>
                  <a:pt x="2144606" y="2877874"/>
                </a:cubicBezTo>
                <a:cubicBezTo>
                  <a:pt x="2091331" y="2606968"/>
                  <a:pt x="1876487" y="2392171"/>
                  <a:pt x="1601297" y="2333028"/>
                </a:cubicBezTo>
                <a:close/>
                <a:moveTo>
                  <a:pt x="1601295" y="2034258"/>
                </a:moveTo>
                <a:cubicBezTo>
                  <a:pt x="1876485" y="1975579"/>
                  <a:pt x="2091328" y="1762469"/>
                  <a:pt x="2144604" y="1493690"/>
                </a:cubicBezTo>
                <a:cubicBezTo>
                  <a:pt x="1869414" y="1552369"/>
                  <a:pt x="1654570" y="1765479"/>
                  <a:pt x="1601295" y="2034258"/>
                </a:cubicBezTo>
                <a:close/>
                <a:moveTo>
                  <a:pt x="1601295" y="3731083"/>
                </a:moveTo>
                <a:cubicBezTo>
                  <a:pt x="1876485" y="3672404"/>
                  <a:pt x="2091328" y="3459294"/>
                  <a:pt x="2144604" y="3190516"/>
                </a:cubicBezTo>
                <a:cubicBezTo>
                  <a:pt x="1869414" y="3249194"/>
                  <a:pt x="1654570" y="3462304"/>
                  <a:pt x="1601295" y="3731083"/>
                </a:cubicBezTo>
                <a:close/>
                <a:moveTo>
                  <a:pt x="1457930" y="503273"/>
                </a:moveTo>
                <a:lnTo>
                  <a:pt x="1458524" y="491833"/>
                </a:lnTo>
                <a:lnTo>
                  <a:pt x="1459022" y="491866"/>
                </a:lnTo>
                <a:lnTo>
                  <a:pt x="1459048" y="491372"/>
                </a:lnTo>
                <a:lnTo>
                  <a:pt x="1476135" y="492995"/>
                </a:lnTo>
                <a:cubicBezTo>
                  <a:pt x="1508521" y="493522"/>
                  <a:pt x="1540413" y="496503"/>
                  <a:pt x="1571597" y="502060"/>
                </a:cubicBezTo>
                <a:cubicBezTo>
                  <a:pt x="1577173" y="501641"/>
                  <a:pt x="1582501" y="502589"/>
                  <a:pt x="1587809" y="503599"/>
                </a:cubicBezTo>
                <a:lnTo>
                  <a:pt x="1587926" y="504747"/>
                </a:lnTo>
                <a:cubicBezTo>
                  <a:pt x="1946777" y="564145"/>
                  <a:pt x="2227816" y="844922"/>
                  <a:pt x="2278092" y="1197788"/>
                </a:cubicBezTo>
                <a:cubicBezTo>
                  <a:pt x="2278260" y="1197841"/>
                  <a:pt x="2278429" y="1197846"/>
                  <a:pt x="2278598" y="1197851"/>
                </a:cubicBezTo>
                <a:lnTo>
                  <a:pt x="2279138" y="1204541"/>
                </a:lnTo>
                <a:cubicBezTo>
                  <a:pt x="2284195" y="1234785"/>
                  <a:pt x="2286644" y="1265670"/>
                  <a:pt x="2286602" y="1296998"/>
                </a:cubicBezTo>
                <a:cubicBezTo>
                  <a:pt x="2287914" y="1302628"/>
                  <a:pt x="2287973" y="1308297"/>
                  <a:pt x="2287973" y="1313979"/>
                </a:cubicBezTo>
                <a:cubicBezTo>
                  <a:pt x="2287973" y="1317801"/>
                  <a:pt x="2287946" y="1321617"/>
                  <a:pt x="2287380" y="1325419"/>
                </a:cubicBezTo>
                <a:lnTo>
                  <a:pt x="2286881" y="1325386"/>
                </a:lnTo>
                <a:lnTo>
                  <a:pt x="2286855" y="1325881"/>
                </a:lnTo>
                <a:lnTo>
                  <a:pt x="2269736" y="1324255"/>
                </a:lnTo>
                <a:cubicBezTo>
                  <a:pt x="2237362" y="1323728"/>
                  <a:pt x="2205482" y="1320747"/>
                  <a:pt x="2174310" y="1315193"/>
                </a:cubicBezTo>
                <a:cubicBezTo>
                  <a:pt x="2168733" y="1315612"/>
                  <a:pt x="2163404" y="1314664"/>
                  <a:pt x="2158093" y="1313653"/>
                </a:cubicBezTo>
                <a:lnTo>
                  <a:pt x="2157977" y="1312505"/>
                </a:lnTo>
                <a:cubicBezTo>
                  <a:pt x="1799126" y="1253106"/>
                  <a:pt x="1518087" y="972329"/>
                  <a:pt x="1467811" y="619464"/>
                </a:cubicBezTo>
                <a:cubicBezTo>
                  <a:pt x="1467644" y="619411"/>
                  <a:pt x="1467475" y="619406"/>
                  <a:pt x="1467306" y="619401"/>
                </a:cubicBezTo>
                <a:lnTo>
                  <a:pt x="1466767" y="612725"/>
                </a:lnTo>
                <a:cubicBezTo>
                  <a:pt x="1461709" y="582475"/>
                  <a:pt x="1459258" y="551584"/>
                  <a:pt x="1459300" y="520249"/>
                </a:cubicBezTo>
                <a:cubicBezTo>
                  <a:pt x="1457988" y="514621"/>
                  <a:pt x="1457930" y="508954"/>
                  <a:pt x="1457930" y="503273"/>
                </a:cubicBezTo>
                <a:close/>
                <a:moveTo>
                  <a:pt x="1457930" y="2200098"/>
                </a:moveTo>
                <a:lnTo>
                  <a:pt x="1458524" y="2188658"/>
                </a:lnTo>
                <a:lnTo>
                  <a:pt x="1459022" y="2188691"/>
                </a:lnTo>
                <a:lnTo>
                  <a:pt x="1459048" y="2188197"/>
                </a:lnTo>
                <a:lnTo>
                  <a:pt x="1476135" y="2189820"/>
                </a:lnTo>
                <a:cubicBezTo>
                  <a:pt x="1508521" y="2190347"/>
                  <a:pt x="1540413" y="2193328"/>
                  <a:pt x="1571597" y="2198885"/>
                </a:cubicBezTo>
                <a:cubicBezTo>
                  <a:pt x="1577173" y="2198466"/>
                  <a:pt x="1582501" y="2199414"/>
                  <a:pt x="1587809" y="2200424"/>
                </a:cubicBezTo>
                <a:lnTo>
                  <a:pt x="1587926" y="2201572"/>
                </a:lnTo>
                <a:cubicBezTo>
                  <a:pt x="1946777" y="2260970"/>
                  <a:pt x="2227816" y="2541747"/>
                  <a:pt x="2278092" y="2894613"/>
                </a:cubicBezTo>
                <a:cubicBezTo>
                  <a:pt x="2278260" y="2894666"/>
                  <a:pt x="2278429" y="2894671"/>
                  <a:pt x="2278598" y="2894676"/>
                </a:cubicBezTo>
                <a:lnTo>
                  <a:pt x="2279138" y="2901366"/>
                </a:lnTo>
                <a:cubicBezTo>
                  <a:pt x="2284195" y="2931610"/>
                  <a:pt x="2286644" y="2962495"/>
                  <a:pt x="2286602" y="2993823"/>
                </a:cubicBezTo>
                <a:cubicBezTo>
                  <a:pt x="2287914" y="2999453"/>
                  <a:pt x="2287973" y="3005122"/>
                  <a:pt x="2287973" y="3010804"/>
                </a:cubicBezTo>
                <a:cubicBezTo>
                  <a:pt x="2287973" y="3014626"/>
                  <a:pt x="2287946" y="3018442"/>
                  <a:pt x="2287380" y="3022244"/>
                </a:cubicBezTo>
                <a:lnTo>
                  <a:pt x="2286881" y="3022211"/>
                </a:lnTo>
                <a:lnTo>
                  <a:pt x="2286855" y="3022706"/>
                </a:lnTo>
                <a:lnTo>
                  <a:pt x="2269736" y="3021080"/>
                </a:lnTo>
                <a:cubicBezTo>
                  <a:pt x="2237362" y="3020553"/>
                  <a:pt x="2205482" y="3017572"/>
                  <a:pt x="2174310" y="3012018"/>
                </a:cubicBezTo>
                <a:cubicBezTo>
                  <a:pt x="2168733" y="3012437"/>
                  <a:pt x="2163404" y="3011489"/>
                  <a:pt x="2158093" y="3010478"/>
                </a:cubicBezTo>
                <a:lnTo>
                  <a:pt x="2157977" y="3009330"/>
                </a:lnTo>
                <a:cubicBezTo>
                  <a:pt x="1799126" y="2949931"/>
                  <a:pt x="1518087" y="2669154"/>
                  <a:pt x="1467811" y="2316289"/>
                </a:cubicBezTo>
                <a:cubicBezTo>
                  <a:pt x="1467644" y="2316236"/>
                  <a:pt x="1467475" y="2316231"/>
                  <a:pt x="1467306" y="2316226"/>
                </a:cubicBezTo>
                <a:lnTo>
                  <a:pt x="1466767" y="2309550"/>
                </a:lnTo>
                <a:cubicBezTo>
                  <a:pt x="1461709" y="2279300"/>
                  <a:pt x="1459258" y="2248409"/>
                  <a:pt x="1459300" y="2217074"/>
                </a:cubicBezTo>
                <a:cubicBezTo>
                  <a:pt x="1457988" y="2211446"/>
                  <a:pt x="1457930" y="2205779"/>
                  <a:pt x="1457930" y="2200098"/>
                </a:cubicBezTo>
                <a:close/>
                <a:moveTo>
                  <a:pt x="1457930" y="3896923"/>
                </a:moveTo>
                <a:lnTo>
                  <a:pt x="1458524" y="3885483"/>
                </a:lnTo>
                <a:lnTo>
                  <a:pt x="1459022" y="3885516"/>
                </a:lnTo>
                <a:lnTo>
                  <a:pt x="1459048" y="3885022"/>
                </a:lnTo>
                <a:lnTo>
                  <a:pt x="1476135" y="3886645"/>
                </a:lnTo>
                <a:cubicBezTo>
                  <a:pt x="1508521" y="3887172"/>
                  <a:pt x="1540413" y="3890153"/>
                  <a:pt x="1571597" y="3895710"/>
                </a:cubicBezTo>
                <a:cubicBezTo>
                  <a:pt x="1577173" y="3895291"/>
                  <a:pt x="1582501" y="3896239"/>
                  <a:pt x="1587809" y="3897249"/>
                </a:cubicBezTo>
                <a:lnTo>
                  <a:pt x="1587926" y="3898397"/>
                </a:lnTo>
                <a:cubicBezTo>
                  <a:pt x="1821986" y="3937139"/>
                  <a:pt x="2022942" y="4070062"/>
                  <a:pt x="2148179" y="4255797"/>
                </a:cubicBezTo>
                <a:lnTo>
                  <a:pt x="2176624" y="4305008"/>
                </a:lnTo>
                <a:lnTo>
                  <a:pt x="2025574" y="4305008"/>
                </a:lnTo>
                <a:lnTo>
                  <a:pt x="1973451" y="4241205"/>
                </a:lnTo>
                <a:cubicBezTo>
                  <a:pt x="1876755" y="4136681"/>
                  <a:pt x="1747549" y="4061285"/>
                  <a:pt x="1601297" y="4029853"/>
                </a:cubicBezTo>
                <a:cubicBezTo>
                  <a:pt x="1618544" y="4117553"/>
                  <a:pt x="1652724" y="4199373"/>
                  <a:pt x="1700478" y="4271827"/>
                </a:cubicBezTo>
                <a:lnTo>
                  <a:pt x="1727160" y="4305008"/>
                </a:lnTo>
                <a:lnTo>
                  <a:pt x="1573050" y="4305008"/>
                </a:lnTo>
                <a:lnTo>
                  <a:pt x="1542929" y="4254710"/>
                </a:lnTo>
                <a:cubicBezTo>
                  <a:pt x="1505726" y="4179889"/>
                  <a:pt x="1479994" y="4098618"/>
                  <a:pt x="1467811" y="4013114"/>
                </a:cubicBezTo>
                <a:cubicBezTo>
                  <a:pt x="1467644" y="4013061"/>
                  <a:pt x="1467475" y="4013056"/>
                  <a:pt x="1467306" y="4013051"/>
                </a:cubicBezTo>
                <a:lnTo>
                  <a:pt x="1466767" y="4006375"/>
                </a:lnTo>
                <a:cubicBezTo>
                  <a:pt x="1461709" y="3976125"/>
                  <a:pt x="1459258" y="3945234"/>
                  <a:pt x="1459300" y="3913899"/>
                </a:cubicBezTo>
                <a:cubicBezTo>
                  <a:pt x="1457988" y="3908271"/>
                  <a:pt x="1457930" y="3902604"/>
                  <a:pt x="1457930" y="3896923"/>
                </a:cubicBezTo>
                <a:close/>
                <a:moveTo>
                  <a:pt x="1457928" y="469318"/>
                </a:moveTo>
                <a:cubicBezTo>
                  <a:pt x="1457928" y="463681"/>
                  <a:pt x="1457986" y="458057"/>
                  <a:pt x="1459298" y="452471"/>
                </a:cubicBezTo>
                <a:cubicBezTo>
                  <a:pt x="1459256" y="421389"/>
                  <a:pt x="1461706" y="390746"/>
                  <a:pt x="1466762" y="360740"/>
                </a:cubicBezTo>
                <a:lnTo>
                  <a:pt x="1467303" y="354103"/>
                </a:lnTo>
                <a:cubicBezTo>
                  <a:pt x="1467471" y="354098"/>
                  <a:pt x="1467641" y="354093"/>
                  <a:pt x="1467808" y="354040"/>
                </a:cubicBezTo>
                <a:cubicBezTo>
                  <a:pt x="1480960" y="262463"/>
                  <a:pt x="1509901" y="175780"/>
                  <a:pt x="1552022" y="96778"/>
                </a:cubicBezTo>
                <a:lnTo>
                  <a:pt x="1614656" y="0"/>
                </a:lnTo>
                <a:lnTo>
                  <a:pt x="1783031" y="0"/>
                </a:lnTo>
                <a:lnTo>
                  <a:pt x="1714803" y="76659"/>
                </a:lnTo>
                <a:cubicBezTo>
                  <a:pt x="1659536" y="153496"/>
                  <a:pt x="1620221" y="241952"/>
                  <a:pt x="1601295" y="337433"/>
                </a:cubicBezTo>
                <a:cubicBezTo>
                  <a:pt x="1784335" y="298404"/>
                  <a:pt x="1940676" y="191052"/>
                  <a:pt x="2040269" y="44350"/>
                </a:cubicBezTo>
                <a:lnTo>
                  <a:pt x="2062497" y="0"/>
                </a:lnTo>
                <a:lnTo>
                  <a:pt x="2211135" y="0"/>
                </a:lnTo>
                <a:lnTo>
                  <a:pt x="2159296" y="95636"/>
                </a:lnTo>
                <a:cubicBezTo>
                  <a:pt x="2035522" y="289169"/>
                  <a:pt x="1829330" y="428211"/>
                  <a:pt x="1587923" y="467856"/>
                </a:cubicBezTo>
                <a:lnTo>
                  <a:pt x="1587807" y="468995"/>
                </a:lnTo>
                <a:cubicBezTo>
                  <a:pt x="1582497" y="469998"/>
                  <a:pt x="1577168" y="470939"/>
                  <a:pt x="1571591" y="470523"/>
                </a:cubicBezTo>
                <a:cubicBezTo>
                  <a:pt x="1540419" y="476033"/>
                  <a:pt x="1508538" y="478991"/>
                  <a:pt x="1476164" y="479514"/>
                </a:cubicBezTo>
                <a:lnTo>
                  <a:pt x="1459046" y="481127"/>
                </a:lnTo>
                <a:lnTo>
                  <a:pt x="1459020" y="480636"/>
                </a:lnTo>
                <a:lnTo>
                  <a:pt x="1458521" y="480669"/>
                </a:lnTo>
                <a:cubicBezTo>
                  <a:pt x="1457955" y="476896"/>
                  <a:pt x="1457928" y="473110"/>
                  <a:pt x="1457928" y="469318"/>
                </a:cubicBezTo>
                <a:close/>
                <a:moveTo>
                  <a:pt x="1457928" y="2166144"/>
                </a:moveTo>
                <a:cubicBezTo>
                  <a:pt x="1457928" y="2160506"/>
                  <a:pt x="1457986" y="2154882"/>
                  <a:pt x="1459298" y="2149296"/>
                </a:cubicBezTo>
                <a:cubicBezTo>
                  <a:pt x="1459256" y="2118214"/>
                  <a:pt x="1461706" y="2087572"/>
                  <a:pt x="1466762" y="2057565"/>
                </a:cubicBezTo>
                <a:lnTo>
                  <a:pt x="1467303" y="2050928"/>
                </a:lnTo>
                <a:cubicBezTo>
                  <a:pt x="1467471" y="2050923"/>
                  <a:pt x="1467641" y="2050918"/>
                  <a:pt x="1467808" y="2050865"/>
                </a:cubicBezTo>
                <a:cubicBezTo>
                  <a:pt x="1518085" y="1700770"/>
                  <a:pt x="1799124" y="1422199"/>
                  <a:pt x="2157974" y="1363267"/>
                </a:cubicBezTo>
                <a:lnTo>
                  <a:pt x="2158091" y="1362128"/>
                </a:lnTo>
                <a:cubicBezTo>
                  <a:pt x="2163400" y="1361126"/>
                  <a:pt x="2168728" y="1360185"/>
                  <a:pt x="2174304" y="1360601"/>
                </a:cubicBezTo>
                <a:cubicBezTo>
                  <a:pt x="2205487" y="1355088"/>
                  <a:pt x="2237380" y="1352130"/>
                  <a:pt x="2269765" y="1351607"/>
                </a:cubicBezTo>
                <a:lnTo>
                  <a:pt x="2286853" y="1349997"/>
                </a:lnTo>
                <a:lnTo>
                  <a:pt x="2286879" y="1350487"/>
                </a:lnTo>
                <a:lnTo>
                  <a:pt x="2287377" y="1350455"/>
                </a:lnTo>
                <a:lnTo>
                  <a:pt x="2287971" y="1361805"/>
                </a:lnTo>
                <a:cubicBezTo>
                  <a:pt x="2287971" y="1367441"/>
                  <a:pt x="2287912" y="1373063"/>
                  <a:pt x="2286600" y="1378647"/>
                </a:cubicBezTo>
                <a:cubicBezTo>
                  <a:pt x="2286642" y="1409736"/>
                  <a:pt x="2284192" y="1440385"/>
                  <a:pt x="2279133" y="1470397"/>
                </a:cubicBezTo>
                <a:lnTo>
                  <a:pt x="2278595" y="1477021"/>
                </a:lnTo>
                <a:cubicBezTo>
                  <a:pt x="2278425" y="1477026"/>
                  <a:pt x="2278257" y="1477030"/>
                  <a:pt x="2278089" y="1477083"/>
                </a:cubicBezTo>
                <a:cubicBezTo>
                  <a:pt x="2227814" y="1827177"/>
                  <a:pt x="1946775" y="2105749"/>
                  <a:pt x="1587923" y="2164681"/>
                </a:cubicBezTo>
                <a:lnTo>
                  <a:pt x="1587807" y="2165820"/>
                </a:lnTo>
                <a:cubicBezTo>
                  <a:pt x="1582497" y="2166823"/>
                  <a:pt x="1577168" y="2167764"/>
                  <a:pt x="1571591" y="2167348"/>
                </a:cubicBezTo>
                <a:cubicBezTo>
                  <a:pt x="1540419" y="2172858"/>
                  <a:pt x="1508538" y="2175816"/>
                  <a:pt x="1476164" y="2176339"/>
                </a:cubicBezTo>
                <a:lnTo>
                  <a:pt x="1459046" y="2177952"/>
                </a:lnTo>
                <a:lnTo>
                  <a:pt x="1459020" y="2177461"/>
                </a:lnTo>
                <a:lnTo>
                  <a:pt x="1458521" y="2177494"/>
                </a:lnTo>
                <a:cubicBezTo>
                  <a:pt x="1457955" y="2173722"/>
                  <a:pt x="1457928" y="2169936"/>
                  <a:pt x="1457928" y="2166144"/>
                </a:cubicBezTo>
                <a:close/>
                <a:moveTo>
                  <a:pt x="1457928" y="3862969"/>
                </a:moveTo>
                <a:cubicBezTo>
                  <a:pt x="1457928" y="3857331"/>
                  <a:pt x="1457986" y="3851707"/>
                  <a:pt x="1459298" y="3846121"/>
                </a:cubicBezTo>
                <a:cubicBezTo>
                  <a:pt x="1459256" y="3815039"/>
                  <a:pt x="1461706" y="3784397"/>
                  <a:pt x="1466762" y="3754390"/>
                </a:cubicBezTo>
                <a:lnTo>
                  <a:pt x="1467303" y="3747753"/>
                </a:lnTo>
                <a:cubicBezTo>
                  <a:pt x="1467471" y="3747748"/>
                  <a:pt x="1467641" y="3747743"/>
                  <a:pt x="1467808" y="3747690"/>
                </a:cubicBezTo>
                <a:cubicBezTo>
                  <a:pt x="1518085" y="3397595"/>
                  <a:pt x="1799124" y="3119024"/>
                  <a:pt x="2157974" y="3060092"/>
                </a:cubicBezTo>
                <a:lnTo>
                  <a:pt x="2158091" y="3058953"/>
                </a:lnTo>
                <a:cubicBezTo>
                  <a:pt x="2163400" y="3057951"/>
                  <a:pt x="2168728" y="3057010"/>
                  <a:pt x="2174304" y="3057426"/>
                </a:cubicBezTo>
                <a:cubicBezTo>
                  <a:pt x="2205487" y="3051913"/>
                  <a:pt x="2237380" y="3048955"/>
                  <a:pt x="2269765" y="3048432"/>
                </a:cubicBezTo>
                <a:lnTo>
                  <a:pt x="2286853" y="3046822"/>
                </a:lnTo>
                <a:lnTo>
                  <a:pt x="2286879" y="3047312"/>
                </a:lnTo>
                <a:lnTo>
                  <a:pt x="2287377" y="3047280"/>
                </a:lnTo>
                <a:lnTo>
                  <a:pt x="2287971" y="3058630"/>
                </a:lnTo>
                <a:cubicBezTo>
                  <a:pt x="2287971" y="3064266"/>
                  <a:pt x="2287912" y="3069889"/>
                  <a:pt x="2286600" y="3075472"/>
                </a:cubicBezTo>
                <a:cubicBezTo>
                  <a:pt x="2286642" y="3106561"/>
                  <a:pt x="2284192" y="3137210"/>
                  <a:pt x="2279133" y="3167222"/>
                </a:cubicBezTo>
                <a:lnTo>
                  <a:pt x="2278595" y="3173846"/>
                </a:lnTo>
                <a:cubicBezTo>
                  <a:pt x="2278425" y="3173851"/>
                  <a:pt x="2278257" y="3173856"/>
                  <a:pt x="2278089" y="3173908"/>
                </a:cubicBezTo>
                <a:cubicBezTo>
                  <a:pt x="2227814" y="3524002"/>
                  <a:pt x="1946775" y="3802574"/>
                  <a:pt x="1587923" y="3861506"/>
                </a:cubicBezTo>
                <a:lnTo>
                  <a:pt x="1587807" y="3862645"/>
                </a:lnTo>
                <a:cubicBezTo>
                  <a:pt x="1582497" y="3863648"/>
                  <a:pt x="1577168" y="3864589"/>
                  <a:pt x="1571591" y="3864173"/>
                </a:cubicBezTo>
                <a:cubicBezTo>
                  <a:pt x="1540419" y="3869683"/>
                  <a:pt x="1508538" y="3872641"/>
                  <a:pt x="1476164" y="3873164"/>
                </a:cubicBezTo>
                <a:lnTo>
                  <a:pt x="1459046" y="3874777"/>
                </a:lnTo>
                <a:lnTo>
                  <a:pt x="1459020" y="3874286"/>
                </a:lnTo>
                <a:lnTo>
                  <a:pt x="1458521" y="3874319"/>
                </a:lnTo>
                <a:cubicBezTo>
                  <a:pt x="1457955" y="3870547"/>
                  <a:pt x="1457928" y="3866761"/>
                  <a:pt x="1457928" y="3862969"/>
                </a:cubicBezTo>
                <a:close/>
                <a:moveTo>
                  <a:pt x="750739" y="1181049"/>
                </a:moveTo>
                <a:cubicBezTo>
                  <a:pt x="1025929" y="1121906"/>
                  <a:pt x="1240772" y="907109"/>
                  <a:pt x="1294048" y="636203"/>
                </a:cubicBezTo>
                <a:cubicBezTo>
                  <a:pt x="1018858" y="695346"/>
                  <a:pt x="804014" y="910143"/>
                  <a:pt x="750739" y="1181049"/>
                </a:cubicBezTo>
                <a:close/>
                <a:moveTo>
                  <a:pt x="750739" y="1493690"/>
                </a:moveTo>
                <a:cubicBezTo>
                  <a:pt x="804015" y="1762469"/>
                  <a:pt x="1018858" y="1975579"/>
                  <a:pt x="1294048" y="2034258"/>
                </a:cubicBezTo>
                <a:cubicBezTo>
                  <a:pt x="1240773" y="1765479"/>
                  <a:pt x="1025929" y="1552369"/>
                  <a:pt x="750739" y="1493690"/>
                </a:cubicBezTo>
                <a:close/>
                <a:moveTo>
                  <a:pt x="750739" y="2877874"/>
                </a:moveTo>
                <a:cubicBezTo>
                  <a:pt x="1025929" y="2818731"/>
                  <a:pt x="1240772" y="2603934"/>
                  <a:pt x="1294048" y="2333028"/>
                </a:cubicBezTo>
                <a:cubicBezTo>
                  <a:pt x="1018858" y="2392171"/>
                  <a:pt x="804014" y="2606968"/>
                  <a:pt x="750739" y="2877874"/>
                </a:cubicBezTo>
                <a:close/>
                <a:moveTo>
                  <a:pt x="750739" y="3190516"/>
                </a:moveTo>
                <a:cubicBezTo>
                  <a:pt x="804015" y="3459294"/>
                  <a:pt x="1018858" y="3672404"/>
                  <a:pt x="1294048" y="3731083"/>
                </a:cubicBezTo>
                <a:cubicBezTo>
                  <a:pt x="1240773" y="3462304"/>
                  <a:pt x="1025929" y="3249194"/>
                  <a:pt x="750739" y="3190516"/>
                </a:cubicBezTo>
                <a:close/>
                <a:moveTo>
                  <a:pt x="718720" y="4305008"/>
                </a:moveTo>
                <a:lnTo>
                  <a:pt x="747165" y="4255797"/>
                </a:lnTo>
                <a:cubicBezTo>
                  <a:pt x="872402" y="4070062"/>
                  <a:pt x="1073359" y="3937139"/>
                  <a:pt x="1307418" y="3898397"/>
                </a:cubicBezTo>
                <a:lnTo>
                  <a:pt x="1307535" y="3897249"/>
                </a:lnTo>
                <a:cubicBezTo>
                  <a:pt x="1312844" y="3896239"/>
                  <a:pt x="1318172" y="3895291"/>
                  <a:pt x="1323748" y="3895710"/>
                </a:cubicBezTo>
                <a:cubicBezTo>
                  <a:pt x="1354931" y="3890153"/>
                  <a:pt x="1386824" y="3887172"/>
                  <a:pt x="1419209" y="3886645"/>
                </a:cubicBezTo>
                <a:lnTo>
                  <a:pt x="1436297" y="3885022"/>
                </a:lnTo>
                <a:lnTo>
                  <a:pt x="1436323" y="3885516"/>
                </a:lnTo>
                <a:lnTo>
                  <a:pt x="1436821" y="3885483"/>
                </a:lnTo>
                <a:lnTo>
                  <a:pt x="1437415" y="3896923"/>
                </a:lnTo>
                <a:cubicBezTo>
                  <a:pt x="1437415" y="3902604"/>
                  <a:pt x="1437356" y="3908271"/>
                  <a:pt x="1436044" y="3913899"/>
                </a:cubicBezTo>
                <a:cubicBezTo>
                  <a:pt x="1436086" y="3945234"/>
                  <a:pt x="1433636" y="3976125"/>
                  <a:pt x="1428577" y="4006375"/>
                </a:cubicBezTo>
                <a:lnTo>
                  <a:pt x="1428039" y="4013051"/>
                </a:lnTo>
                <a:cubicBezTo>
                  <a:pt x="1427869" y="4013056"/>
                  <a:pt x="1427701" y="4013061"/>
                  <a:pt x="1427533" y="4013114"/>
                </a:cubicBezTo>
                <a:cubicBezTo>
                  <a:pt x="1415351" y="4098618"/>
                  <a:pt x="1389619" y="4179889"/>
                  <a:pt x="1352416" y="4254710"/>
                </a:cubicBezTo>
                <a:lnTo>
                  <a:pt x="1322295" y="4305008"/>
                </a:lnTo>
                <a:lnTo>
                  <a:pt x="1168185" y="4305008"/>
                </a:lnTo>
                <a:lnTo>
                  <a:pt x="1194867" y="4271827"/>
                </a:lnTo>
                <a:cubicBezTo>
                  <a:pt x="1242622" y="4199373"/>
                  <a:pt x="1276801" y="4117553"/>
                  <a:pt x="1294048" y="4029853"/>
                </a:cubicBezTo>
                <a:cubicBezTo>
                  <a:pt x="1147796" y="4061285"/>
                  <a:pt x="1018589" y="4136681"/>
                  <a:pt x="921894" y="4241205"/>
                </a:cubicBezTo>
                <a:lnTo>
                  <a:pt x="869771" y="4305008"/>
                </a:lnTo>
                <a:close/>
                <a:moveTo>
                  <a:pt x="684209" y="0"/>
                </a:moveTo>
                <a:lnTo>
                  <a:pt x="832847" y="0"/>
                </a:lnTo>
                <a:lnTo>
                  <a:pt x="855075" y="44350"/>
                </a:lnTo>
                <a:cubicBezTo>
                  <a:pt x="954668" y="191053"/>
                  <a:pt x="1111009" y="298404"/>
                  <a:pt x="1294048" y="337433"/>
                </a:cubicBezTo>
                <a:cubicBezTo>
                  <a:pt x="1275123" y="241952"/>
                  <a:pt x="1235808" y="153496"/>
                  <a:pt x="1180541" y="76659"/>
                </a:cubicBezTo>
                <a:lnTo>
                  <a:pt x="1112313" y="0"/>
                </a:lnTo>
                <a:lnTo>
                  <a:pt x="1280688" y="0"/>
                </a:lnTo>
                <a:lnTo>
                  <a:pt x="1343322" y="96778"/>
                </a:lnTo>
                <a:cubicBezTo>
                  <a:pt x="1385443" y="175780"/>
                  <a:pt x="1414383" y="262463"/>
                  <a:pt x="1427534" y="354040"/>
                </a:cubicBezTo>
                <a:cubicBezTo>
                  <a:pt x="1427702" y="354093"/>
                  <a:pt x="1427871" y="354098"/>
                  <a:pt x="1428040" y="354102"/>
                </a:cubicBezTo>
                <a:lnTo>
                  <a:pt x="1428580" y="360740"/>
                </a:lnTo>
                <a:cubicBezTo>
                  <a:pt x="1433637" y="390746"/>
                  <a:pt x="1436086" y="421389"/>
                  <a:pt x="1436044" y="452471"/>
                </a:cubicBezTo>
                <a:cubicBezTo>
                  <a:pt x="1437356" y="458057"/>
                  <a:pt x="1437415" y="463681"/>
                  <a:pt x="1437415" y="469318"/>
                </a:cubicBezTo>
                <a:cubicBezTo>
                  <a:pt x="1437415" y="473111"/>
                  <a:pt x="1437388" y="476896"/>
                  <a:pt x="1436822" y="480669"/>
                </a:cubicBezTo>
                <a:lnTo>
                  <a:pt x="1436323" y="480636"/>
                </a:lnTo>
                <a:lnTo>
                  <a:pt x="1436297" y="481127"/>
                </a:lnTo>
                <a:lnTo>
                  <a:pt x="1419178" y="479514"/>
                </a:lnTo>
                <a:cubicBezTo>
                  <a:pt x="1386804" y="478991"/>
                  <a:pt x="1354924" y="476033"/>
                  <a:pt x="1323752" y="470523"/>
                </a:cubicBezTo>
                <a:cubicBezTo>
                  <a:pt x="1318175" y="470939"/>
                  <a:pt x="1312846" y="469998"/>
                  <a:pt x="1307535" y="468995"/>
                </a:cubicBezTo>
                <a:lnTo>
                  <a:pt x="1307419" y="467856"/>
                </a:lnTo>
                <a:cubicBezTo>
                  <a:pt x="1066014" y="428211"/>
                  <a:pt x="859822" y="289169"/>
                  <a:pt x="736048" y="95636"/>
                </a:cubicBezTo>
                <a:close/>
                <a:moveTo>
                  <a:pt x="607372" y="1313979"/>
                </a:moveTo>
                <a:cubicBezTo>
                  <a:pt x="607372" y="1308297"/>
                  <a:pt x="607430" y="1302628"/>
                  <a:pt x="608742" y="1296998"/>
                </a:cubicBezTo>
                <a:cubicBezTo>
                  <a:pt x="608700" y="1265670"/>
                  <a:pt x="611150" y="1234785"/>
                  <a:pt x="616206" y="1204541"/>
                </a:cubicBezTo>
                <a:lnTo>
                  <a:pt x="616747" y="1197851"/>
                </a:lnTo>
                <a:cubicBezTo>
                  <a:pt x="616915" y="1197846"/>
                  <a:pt x="617085" y="1197841"/>
                  <a:pt x="617252" y="1197788"/>
                </a:cubicBezTo>
                <a:cubicBezTo>
                  <a:pt x="667529" y="844922"/>
                  <a:pt x="948568" y="564145"/>
                  <a:pt x="1307418" y="504747"/>
                </a:cubicBezTo>
                <a:lnTo>
                  <a:pt x="1307535" y="503599"/>
                </a:lnTo>
                <a:cubicBezTo>
                  <a:pt x="1312844" y="502589"/>
                  <a:pt x="1318172" y="501641"/>
                  <a:pt x="1323748" y="502060"/>
                </a:cubicBezTo>
                <a:cubicBezTo>
                  <a:pt x="1354931" y="496503"/>
                  <a:pt x="1386824" y="493522"/>
                  <a:pt x="1419209" y="492995"/>
                </a:cubicBezTo>
                <a:lnTo>
                  <a:pt x="1436297" y="491372"/>
                </a:lnTo>
                <a:lnTo>
                  <a:pt x="1436323" y="491866"/>
                </a:lnTo>
                <a:lnTo>
                  <a:pt x="1436821" y="491833"/>
                </a:lnTo>
                <a:lnTo>
                  <a:pt x="1437415" y="503273"/>
                </a:lnTo>
                <a:cubicBezTo>
                  <a:pt x="1437415" y="508954"/>
                  <a:pt x="1437356" y="514621"/>
                  <a:pt x="1436044" y="520249"/>
                </a:cubicBezTo>
                <a:cubicBezTo>
                  <a:pt x="1436086" y="551584"/>
                  <a:pt x="1433636" y="582475"/>
                  <a:pt x="1428577" y="612725"/>
                </a:cubicBezTo>
                <a:lnTo>
                  <a:pt x="1428039" y="619401"/>
                </a:lnTo>
                <a:cubicBezTo>
                  <a:pt x="1427869" y="619406"/>
                  <a:pt x="1427701" y="619411"/>
                  <a:pt x="1427533" y="619464"/>
                </a:cubicBezTo>
                <a:cubicBezTo>
                  <a:pt x="1377258" y="972329"/>
                  <a:pt x="1096219" y="1253106"/>
                  <a:pt x="737367" y="1312505"/>
                </a:cubicBezTo>
                <a:lnTo>
                  <a:pt x="737251" y="1313653"/>
                </a:lnTo>
                <a:cubicBezTo>
                  <a:pt x="731941" y="1314664"/>
                  <a:pt x="726612" y="1315612"/>
                  <a:pt x="721035" y="1315193"/>
                </a:cubicBezTo>
                <a:cubicBezTo>
                  <a:pt x="689863" y="1320747"/>
                  <a:pt x="657982" y="1323728"/>
                  <a:pt x="625608" y="1324255"/>
                </a:cubicBezTo>
                <a:lnTo>
                  <a:pt x="608490" y="1325881"/>
                </a:lnTo>
                <a:lnTo>
                  <a:pt x="608464" y="1325386"/>
                </a:lnTo>
                <a:lnTo>
                  <a:pt x="607965" y="1325419"/>
                </a:lnTo>
                <a:cubicBezTo>
                  <a:pt x="607399" y="1321617"/>
                  <a:pt x="607372" y="1317801"/>
                  <a:pt x="607372" y="1313979"/>
                </a:cubicBezTo>
                <a:close/>
                <a:moveTo>
                  <a:pt x="607372" y="1361805"/>
                </a:moveTo>
                <a:lnTo>
                  <a:pt x="607966" y="1350455"/>
                </a:lnTo>
                <a:lnTo>
                  <a:pt x="608464" y="1350487"/>
                </a:lnTo>
                <a:lnTo>
                  <a:pt x="608490" y="1349997"/>
                </a:lnTo>
                <a:lnTo>
                  <a:pt x="625577" y="1351607"/>
                </a:lnTo>
                <a:cubicBezTo>
                  <a:pt x="657963" y="1352130"/>
                  <a:pt x="689855" y="1355088"/>
                  <a:pt x="721039" y="1360601"/>
                </a:cubicBezTo>
                <a:cubicBezTo>
                  <a:pt x="726615" y="1360185"/>
                  <a:pt x="731943" y="1361126"/>
                  <a:pt x="737251" y="1362128"/>
                </a:cubicBezTo>
                <a:lnTo>
                  <a:pt x="737368" y="1363267"/>
                </a:lnTo>
                <a:cubicBezTo>
                  <a:pt x="1096219" y="1422199"/>
                  <a:pt x="1377258" y="1700770"/>
                  <a:pt x="1427534" y="2050865"/>
                </a:cubicBezTo>
                <a:cubicBezTo>
                  <a:pt x="1427702" y="2050918"/>
                  <a:pt x="1427871" y="2050923"/>
                  <a:pt x="1428040" y="2050928"/>
                </a:cubicBezTo>
                <a:lnTo>
                  <a:pt x="1428580" y="2057565"/>
                </a:lnTo>
                <a:cubicBezTo>
                  <a:pt x="1433637" y="2087572"/>
                  <a:pt x="1436086" y="2118214"/>
                  <a:pt x="1436044" y="2149296"/>
                </a:cubicBezTo>
                <a:cubicBezTo>
                  <a:pt x="1437356" y="2154882"/>
                  <a:pt x="1437415" y="2160506"/>
                  <a:pt x="1437415" y="2166144"/>
                </a:cubicBezTo>
                <a:cubicBezTo>
                  <a:pt x="1437415" y="2169936"/>
                  <a:pt x="1437388" y="2173722"/>
                  <a:pt x="1436822" y="2177494"/>
                </a:cubicBezTo>
                <a:lnTo>
                  <a:pt x="1436323" y="2177461"/>
                </a:lnTo>
                <a:lnTo>
                  <a:pt x="1436297" y="2177952"/>
                </a:lnTo>
                <a:lnTo>
                  <a:pt x="1419178" y="2176339"/>
                </a:lnTo>
                <a:cubicBezTo>
                  <a:pt x="1386804" y="2175816"/>
                  <a:pt x="1354924" y="2172858"/>
                  <a:pt x="1323752" y="2167348"/>
                </a:cubicBezTo>
                <a:cubicBezTo>
                  <a:pt x="1318175" y="2167764"/>
                  <a:pt x="1312846" y="2166823"/>
                  <a:pt x="1307535" y="2165820"/>
                </a:cubicBezTo>
                <a:lnTo>
                  <a:pt x="1307419" y="2164681"/>
                </a:lnTo>
                <a:cubicBezTo>
                  <a:pt x="948568" y="2105749"/>
                  <a:pt x="667529" y="1827177"/>
                  <a:pt x="617253" y="1477083"/>
                </a:cubicBezTo>
                <a:cubicBezTo>
                  <a:pt x="617086" y="1477030"/>
                  <a:pt x="616917" y="1477026"/>
                  <a:pt x="616748" y="1477021"/>
                </a:cubicBezTo>
                <a:lnTo>
                  <a:pt x="616209" y="1470397"/>
                </a:lnTo>
                <a:cubicBezTo>
                  <a:pt x="611151" y="1440385"/>
                  <a:pt x="608700" y="1409736"/>
                  <a:pt x="608742" y="1378647"/>
                </a:cubicBezTo>
                <a:cubicBezTo>
                  <a:pt x="607430" y="1373063"/>
                  <a:pt x="607372" y="1367441"/>
                  <a:pt x="607372" y="1361805"/>
                </a:cubicBezTo>
                <a:close/>
                <a:moveTo>
                  <a:pt x="607372" y="3010804"/>
                </a:moveTo>
                <a:cubicBezTo>
                  <a:pt x="607372" y="3005122"/>
                  <a:pt x="607430" y="2999453"/>
                  <a:pt x="608742" y="2993823"/>
                </a:cubicBezTo>
                <a:cubicBezTo>
                  <a:pt x="608700" y="2962495"/>
                  <a:pt x="611150" y="2931610"/>
                  <a:pt x="616206" y="2901366"/>
                </a:cubicBezTo>
                <a:lnTo>
                  <a:pt x="616747" y="2894676"/>
                </a:lnTo>
                <a:cubicBezTo>
                  <a:pt x="616915" y="2894671"/>
                  <a:pt x="617085" y="2894666"/>
                  <a:pt x="617252" y="2894613"/>
                </a:cubicBezTo>
                <a:cubicBezTo>
                  <a:pt x="667529" y="2541747"/>
                  <a:pt x="948568" y="2260970"/>
                  <a:pt x="1307418" y="2201572"/>
                </a:cubicBezTo>
                <a:lnTo>
                  <a:pt x="1307535" y="2200424"/>
                </a:lnTo>
                <a:cubicBezTo>
                  <a:pt x="1312844" y="2199414"/>
                  <a:pt x="1318172" y="2198466"/>
                  <a:pt x="1323748" y="2198885"/>
                </a:cubicBezTo>
                <a:cubicBezTo>
                  <a:pt x="1354931" y="2193328"/>
                  <a:pt x="1386824" y="2190347"/>
                  <a:pt x="1419209" y="2189820"/>
                </a:cubicBezTo>
                <a:lnTo>
                  <a:pt x="1436297" y="2188197"/>
                </a:lnTo>
                <a:lnTo>
                  <a:pt x="1436323" y="2188691"/>
                </a:lnTo>
                <a:lnTo>
                  <a:pt x="1436821" y="2188658"/>
                </a:lnTo>
                <a:lnTo>
                  <a:pt x="1437415" y="2200098"/>
                </a:lnTo>
                <a:cubicBezTo>
                  <a:pt x="1437415" y="2205779"/>
                  <a:pt x="1437356" y="2211446"/>
                  <a:pt x="1436044" y="2217074"/>
                </a:cubicBezTo>
                <a:cubicBezTo>
                  <a:pt x="1436086" y="2248409"/>
                  <a:pt x="1433636" y="2279300"/>
                  <a:pt x="1428577" y="2309550"/>
                </a:cubicBezTo>
                <a:lnTo>
                  <a:pt x="1428039" y="2316226"/>
                </a:lnTo>
                <a:cubicBezTo>
                  <a:pt x="1427869" y="2316231"/>
                  <a:pt x="1427701" y="2316236"/>
                  <a:pt x="1427533" y="2316289"/>
                </a:cubicBezTo>
                <a:cubicBezTo>
                  <a:pt x="1377258" y="2669154"/>
                  <a:pt x="1096219" y="2949931"/>
                  <a:pt x="737367" y="3009330"/>
                </a:cubicBezTo>
                <a:lnTo>
                  <a:pt x="737251" y="3010478"/>
                </a:lnTo>
                <a:cubicBezTo>
                  <a:pt x="731941" y="3011489"/>
                  <a:pt x="726612" y="3012437"/>
                  <a:pt x="721035" y="3012018"/>
                </a:cubicBezTo>
                <a:cubicBezTo>
                  <a:pt x="689863" y="3017572"/>
                  <a:pt x="657982" y="3020553"/>
                  <a:pt x="625608" y="3021080"/>
                </a:cubicBezTo>
                <a:lnTo>
                  <a:pt x="608490" y="3022706"/>
                </a:lnTo>
                <a:lnTo>
                  <a:pt x="608464" y="3022211"/>
                </a:lnTo>
                <a:lnTo>
                  <a:pt x="607965" y="3022244"/>
                </a:lnTo>
                <a:cubicBezTo>
                  <a:pt x="607399" y="3018442"/>
                  <a:pt x="607372" y="3014626"/>
                  <a:pt x="607372" y="3010804"/>
                </a:cubicBezTo>
                <a:close/>
                <a:moveTo>
                  <a:pt x="607372" y="3058630"/>
                </a:moveTo>
                <a:lnTo>
                  <a:pt x="607966" y="3047280"/>
                </a:lnTo>
                <a:lnTo>
                  <a:pt x="608464" y="3047312"/>
                </a:lnTo>
                <a:lnTo>
                  <a:pt x="608490" y="3046822"/>
                </a:lnTo>
                <a:lnTo>
                  <a:pt x="625577" y="3048432"/>
                </a:lnTo>
                <a:cubicBezTo>
                  <a:pt x="657963" y="3048955"/>
                  <a:pt x="689855" y="3051913"/>
                  <a:pt x="721039" y="3057426"/>
                </a:cubicBezTo>
                <a:cubicBezTo>
                  <a:pt x="726615" y="3057010"/>
                  <a:pt x="731943" y="3057951"/>
                  <a:pt x="737251" y="3058953"/>
                </a:cubicBezTo>
                <a:lnTo>
                  <a:pt x="737368" y="3060092"/>
                </a:lnTo>
                <a:cubicBezTo>
                  <a:pt x="1096219" y="3119024"/>
                  <a:pt x="1377258" y="3397595"/>
                  <a:pt x="1427534" y="3747690"/>
                </a:cubicBezTo>
                <a:cubicBezTo>
                  <a:pt x="1427702" y="3747743"/>
                  <a:pt x="1427871" y="3747748"/>
                  <a:pt x="1428040" y="3747753"/>
                </a:cubicBezTo>
                <a:lnTo>
                  <a:pt x="1428580" y="3754390"/>
                </a:lnTo>
                <a:cubicBezTo>
                  <a:pt x="1433637" y="3784397"/>
                  <a:pt x="1436086" y="3815039"/>
                  <a:pt x="1436044" y="3846121"/>
                </a:cubicBezTo>
                <a:cubicBezTo>
                  <a:pt x="1437356" y="3851707"/>
                  <a:pt x="1437415" y="3857331"/>
                  <a:pt x="1437415" y="3862969"/>
                </a:cubicBezTo>
                <a:cubicBezTo>
                  <a:pt x="1437415" y="3866761"/>
                  <a:pt x="1437388" y="3870547"/>
                  <a:pt x="1436822" y="3874319"/>
                </a:cubicBezTo>
                <a:lnTo>
                  <a:pt x="1436323" y="3874286"/>
                </a:lnTo>
                <a:lnTo>
                  <a:pt x="1436297" y="3874777"/>
                </a:lnTo>
                <a:lnTo>
                  <a:pt x="1419178" y="3873164"/>
                </a:lnTo>
                <a:cubicBezTo>
                  <a:pt x="1386804" y="3872641"/>
                  <a:pt x="1354924" y="3869683"/>
                  <a:pt x="1323752" y="3864173"/>
                </a:cubicBezTo>
                <a:cubicBezTo>
                  <a:pt x="1318175" y="3864589"/>
                  <a:pt x="1312846" y="3863648"/>
                  <a:pt x="1307535" y="3862645"/>
                </a:cubicBezTo>
                <a:lnTo>
                  <a:pt x="1307419" y="3861506"/>
                </a:lnTo>
                <a:cubicBezTo>
                  <a:pt x="948568" y="3802574"/>
                  <a:pt x="667529" y="3524002"/>
                  <a:pt x="617253" y="3173908"/>
                </a:cubicBezTo>
                <a:cubicBezTo>
                  <a:pt x="617086" y="3173856"/>
                  <a:pt x="616917" y="3173851"/>
                  <a:pt x="616748" y="3173846"/>
                </a:cubicBezTo>
                <a:lnTo>
                  <a:pt x="616209" y="3167222"/>
                </a:lnTo>
                <a:cubicBezTo>
                  <a:pt x="611151" y="3137210"/>
                  <a:pt x="608700" y="3106561"/>
                  <a:pt x="608742" y="3075472"/>
                </a:cubicBezTo>
                <a:cubicBezTo>
                  <a:pt x="607430" y="3069889"/>
                  <a:pt x="607372" y="3064266"/>
                  <a:pt x="607372" y="3058630"/>
                </a:cubicBezTo>
                <a:close/>
                <a:moveTo>
                  <a:pt x="0" y="116373"/>
                </a:moveTo>
                <a:lnTo>
                  <a:pt x="0" y="0"/>
                </a:lnTo>
                <a:lnTo>
                  <a:pt x="90880" y="0"/>
                </a:lnTo>
                <a:lnTo>
                  <a:pt x="22652" y="76659"/>
                </a:lnTo>
                <a:close/>
                <a:moveTo>
                  <a:pt x="0" y="443121"/>
                </a:moveTo>
                <a:lnTo>
                  <a:pt x="0" y="311637"/>
                </a:lnTo>
                <a:lnTo>
                  <a:pt x="82171" y="276703"/>
                </a:lnTo>
                <a:cubicBezTo>
                  <a:pt x="190106" y="222464"/>
                  <a:pt x="281723" y="142152"/>
                  <a:pt x="348118" y="44350"/>
                </a:cubicBezTo>
                <a:lnTo>
                  <a:pt x="370347" y="0"/>
                </a:lnTo>
                <a:lnTo>
                  <a:pt x="518984" y="0"/>
                </a:lnTo>
                <a:lnTo>
                  <a:pt x="467145" y="95636"/>
                </a:lnTo>
                <a:cubicBezTo>
                  <a:pt x="364000" y="256913"/>
                  <a:pt x="203621" y="380350"/>
                  <a:pt x="13323" y="439959"/>
                </a:cubicBezTo>
                <a:close/>
                <a:moveTo>
                  <a:pt x="0" y="1070142"/>
                </a:moveTo>
                <a:lnTo>
                  <a:pt x="0" y="862064"/>
                </a:lnTo>
                <a:lnTo>
                  <a:pt x="31905" y="912052"/>
                </a:lnTo>
                <a:cubicBezTo>
                  <a:pt x="132041" y="1046318"/>
                  <a:pt x="280461" y="1144085"/>
                  <a:pt x="452455" y="1181049"/>
                </a:cubicBezTo>
                <a:cubicBezTo>
                  <a:pt x="405840" y="944006"/>
                  <a:pt x="235523" y="749922"/>
                  <a:pt x="9316" y="665484"/>
                </a:cubicBezTo>
                <a:lnTo>
                  <a:pt x="0" y="662760"/>
                </a:lnTo>
                <a:lnTo>
                  <a:pt x="0" y="530567"/>
                </a:lnTo>
                <a:lnTo>
                  <a:pt x="26399" y="537107"/>
                </a:lnTo>
                <a:cubicBezTo>
                  <a:pt x="321280" y="635466"/>
                  <a:pt x="541950" y="889030"/>
                  <a:pt x="585941" y="1197788"/>
                </a:cubicBezTo>
                <a:cubicBezTo>
                  <a:pt x="586109" y="1197841"/>
                  <a:pt x="586278" y="1197846"/>
                  <a:pt x="586447" y="1197851"/>
                </a:cubicBezTo>
                <a:lnTo>
                  <a:pt x="586987" y="1204541"/>
                </a:lnTo>
                <a:cubicBezTo>
                  <a:pt x="592044" y="1234785"/>
                  <a:pt x="594493" y="1265670"/>
                  <a:pt x="594451" y="1296998"/>
                </a:cubicBezTo>
                <a:cubicBezTo>
                  <a:pt x="595763" y="1302628"/>
                  <a:pt x="595822" y="1308297"/>
                  <a:pt x="595822" y="1313979"/>
                </a:cubicBezTo>
                <a:cubicBezTo>
                  <a:pt x="595822" y="1317801"/>
                  <a:pt x="595795" y="1321617"/>
                  <a:pt x="595229" y="1325419"/>
                </a:cubicBezTo>
                <a:lnTo>
                  <a:pt x="594730" y="1325386"/>
                </a:lnTo>
                <a:lnTo>
                  <a:pt x="594704" y="1325881"/>
                </a:lnTo>
                <a:lnTo>
                  <a:pt x="577585" y="1324255"/>
                </a:lnTo>
                <a:cubicBezTo>
                  <a:pt x="545211" y="1323728"/>
                  <a:pt x="513331" y="1320747"/>
                  <a:pt x="482159" y="1315193"/>
                </a:cubicBezTo>
                <a:cubicBezTo>
                  <a:pt x="476582" y="1315612"/>
                  <a:pt x="471253" y="1314664"/>
                  <a:pt x="465942" y="1313653"/>
                </a:cubicBezTo>
                <a:lnTo>
                  <a:pt x="465826" y="1312505"/>
                </a:lnTo>
                <a:cubicBezTo>
                  <a:pt x="286401" y="1282806"/>
                  <a:pt x="126428" y="1197762"/>
                  <a:pt x="5028" y="1076034"/>
                </a:cubicBezTo>
                <a:close/>
                <a:moveTo>
                  <a:pt x="0" y="2139063"/>
                </a:moveTo>
                <a:lnTo>
                  <a:pt x="0" y="2007909"/>
                </a:lnTo>
                <a:lnTo>
                  <a:pt x="9314" y="2005207"/>
                </a:lnTo>
                <a:cubicBezTo>
                  <a:pt x="235521" y="1921432"/>
                  <a:pt x="405837" y="1728872"/>
                  <a:pt x="452453" y="1493690"/>
                </a:cubicBezTo>
                <a:cubicBezTo>
                  <a:pt x="280459" y="1530364"/>
                  <a:pt x="132038" y="1627363"/>
                  <a:pt x="31903" y="1760575"/>
                </a:cubicBezTo>
                <a:lnTo>
                  <a:pt x="0" y="1810167"/>
                </a:lnTo>
                <a:lnTo>
                  <a:pt x="0" y="1603724"/>
                </a:lnTo>
                <a:lnTo>
                  <a:pt x="5025" y="1597880"/>
                </a:lnTo>
                <a:cubicBezTo>
                  <a:pt x="126426" y="1477109"/>
                  <a:pt x="286398" y="1392733"/>
                  <a:pt x="465823" y="1363267"/>
                </a:cubicBezTo>
                <a:lnTo>
                  <a:pt x="465940" y="1362128"/>
                </a:lnTo>
                <a:cubicBezTo>
                  <a:pt x="471249" y="1361126"/>
                  <a:pt x="476577" y="1360185"/>
                  <a:pt x="482153" y="1360601"/>
                </a:cubicBezTo>
                <a:cubicBezTo>
                  <a:pt x="513336" y="1355088"/>
                  <a:pt x="545229" y="1352130"/>
                  <a:pt x="577614" y="1351607"/>
                </a:cubicBezTo>
                <a:lnTo>
                  <a:pt x="594702" y="1349997"/>
                </a:lnTo>
                <a:lnTo>
                  <a:pt x="594728" y="1350487"/>
                </a:lnTo>
                <a:lnTo>
                  <a:pt x="595226" y="1350455"/>
                </a:lnTo>
                <a:lnTo>
                  <a:pt x="595820" y="1361805"/>
                </a:lnTo>
                <a:cubicBezTo>
                  <a:pt x="595820" y="1367441"/>
                  <a:pt x="595761" y="1373063"/>
                  <a:pt x="594449" y="1378647"/>
                </a:cubicBezTo>
                <a:cubicBezTo>
                  <a:pt x="594491" y="1409736"/>
                  <a:pt x="592041" y="1440385"/>
                  <a:pt x="586982" y="1470397"/>
                </a:cubicBezTo>
                <a:lnTo>
                  <a:pt x="586444" y="1477021"/>
                </a:lnTo>
                <a:cubicBezTo>
                  <a:pt x="586274" y="1477026"/>
                  <a:pt x="586106" y="1477030"/>
                  <a:pt x="585938" y="1477083"/>
                </a:cubicBezTo>
                <a:cubicBezTo>
                  <a:pt x="541948" y="1783415"/>
                  <a:pt x="321278" y="2034989"/>
                  <a:pt x="26396" y="2132575"/>
                </a:cubicBezTo>
                <a:close/>
                <a:moveTo>
                  <a:pt x="0" y="2766967"/>
                </a:moveTo>
                <a:lnTo>
                  <a:pt x="0" y="2558889"/>
                </a:lnTo>
                <a:lnTo>
                  <a:pt x="31905" y="2608877"/>
                </a:lnTo>
                <a:cubicBezTo>
                  <a:pt x="132041" y="2743143"/>
                  <a:pt x="280461" y="2840910"/>
                  <a:pt x="452455" y="2877874"/>
                </a:cubicBezTo>
                <a:cubicBezTo>
                  <a:pt x="405840" y="2640831"/>
                  <a:pt x="235523" y="2446747"/>
                  <a:pt x="9316" y="2362309"/>
                </a:cubicBezTo>
                <a:lnTo>
                  <a:pt x="0" y="2359585"/>
                </a:lnTo>
                <a:lnTo>
                  <a:pt x="0" y="2227392"/>
                </a:lnTo>
                <a:lnTo>
                  <a:pt x="26399" y="2233932"/>
                </a:lnTo>
                <a:cubicBezTo>
                  <a:pt x="321280" y="2332291"/>
                  <a:pt x="541950" y="2585855"/>
                  <a:pt x="585941" y="2894613"/>
                </a:cubicBezTo>
                <a:cubicBezTo>
                  <a:pt x="586109" y="2894666"/>
                  <a:pt x="586278" y="2894671"/>
                  <a:pt x="586447" y="2894676"/>
                </a:cubicBezTo>
                <a:lnTo>
                  <a:pt x="586987" y="2901366"/>
                </a:lnTo>
                <a:cubicBezTo>
                  <a:pt x="592044" y="2931610"/>
                  <a:pt x="594493" y="2962495"/>
                  <a:pt x="594451" y="2993823"/>
                </a:cubicBezTo>
                <a:cubicBezTo>
                  <a:pt x="595763" y="2999453"/>
                  <a:pt x="595822" y="3005122"/>
                  <a:pt x="595822" y="3010804"/>
                </a:cubicBezTo>
                <a:cubicBezTo>
                  <a:pt x="595822" y="3014626"/>
                  <a:pt x="595795" y="3018442"/>
                  <a:pt x="595229" y="3022244"/>
                </a:cubicBezTo>
                <a:lnTo>
                  <a:pt x="594730" y="3022211"/>
                </a:lnTo>
                <a:lnTo>
                  <a:pt x="594704" y="3022706"/>
                </a:lnTo>
                <a:lnTo>
                  <a:pt x="577585" y="3021080"/>
                </a:lnTo>
                <a:cubicBezTo>
                  <a:pt x="545211" y="3020553"/>
                  <a:pt x="513331" y="3017572"/>
                  <a:pt x="482159" y="3012018"/>
                </a:cubicBezTo>
                <a:cubicBezTo>
                  <a:pt x="476582" y="3012437"/>
                  <a:pt x="471253" y="3011489"/>
                  <a:pt x="465942" y="3010478"/>
                </a:cubicBezTo>
                <a:lnTo>
                  <a:pt x="465826" y="3009330"/>
                </a:lnTo>
                <a:cubicBezTo>
                  <a:pt x="286401" y="2979630"/>
                  <a:pt x="126428" y="2894586"/>
                  <a:pt x="5028" y="2772859"/>
                </a:cubicBezTo>
                <a:close/>
                <a:moveTo>
                  <a:pt x="0" y="3835888"/>
                </a:moveTo>
                <a:lnTo>
                  <a:pt x="0" y="3704734"/>
                </a:lnTo>
                <a:lnTo>
                  <a:pt x="9314" y="3702032"/>
                </a:lnTo>
                <a:cubicBezTo>
                  <a:pt x="235521" y="3618257"/>
                  <a:pt x="405837" y="3425697"/>
                  <a:pt x="452453" y="3190516"/>
                </a:cubicBezTo>
                <a:cubicBezTo>
                  <a:pt x="280459" y="3227190"/>
                  <a:pt x="132038" y="3324188"/>
                  <a:pt x="31903" y="3457400"/>
                </a:cubicBezTo>
                <a:lnTo>
                  <a:pt x="0" y="3506992"/>
                </a:lnTo>
                <a:lnTo>
                  <a:pt x="0" y="3300549"/>
                </a:lnTo>
                <a:lnTo>
                  <a:pt x="5025" y="3294705"/>
                </a:lnTo>
                <a:cubicBezTo>
                  <a:pt x="126426" y="3173934"/>
                  <a:pt x="286398" y="3089558"/>
                  <a:pt x="465823" y="3060092"/>
                </a:cubicBezTo>
                <a:lnTo>
                  <a:pt x="465940" y="3058953"/>
                </a:lnTo>
                <a:cubicBezTo>
                  <a:pt x="471249" y="3057951"/>
                  <a:pt x="476577" y="3057010"/>
                  <a:pt x="482153" y="3057426"/>
                </a:cubicBezTo>
                <a:cubicBezTo>
                  <a:pt x="513336" y="3051913"/>
                  <a:pt x="545229" y="3048955"/>
                  <a:pt x="577614" y="3048432"/>
                </a:cubicBezTo>
                <a:lnTo>
                  <a:pt x="594702" y="3046822"/>
                </a:lnTo>
                <a:lnTo>
                  <a:pt x="594728" y="3047312"/>
                </a:lnTo>
                <a:lnTo>
                  <a:pt x="595226" y="3047280"/>
                </a:lnTo>
                <a:lnTo>
                  <a:pt x="595820" y="3058630"/>
                </a:lnTo>
                <a:cubicBezTo>
                  <a:pt x="595820" y="3064266"/>
                  <a:pt x="595761" y="3069889"/>
                  <a:pt x="594449" y="3075472"/>
                </a:cubicBezTo>
                <a:cubicBezTo>
                  <a:pt x="594491" y="3106561"/>
                  <a:pt x="592041" y="3137210"/>
                  <a:pt x="586982" y="3167222"/>
                </a:cubicBezTo>
                <a:lnTo>
                  <a:pt x="586444" y="3173846"/>
                </a:lnTo>
                <a:cubicBezTo>
                  <a:pt x="586274" y="3173851"/>
                  <a:pt x="586106" y="3173856"/>
                  <a:pt x="585938" y="3173908"/>
                </a:cubicBezTo>
                <a:cubicBezTo>
                  <a:pt x="541948" y="3480240"/>
                  <a:pt x="321278" y="3731813"/>
                  <a:pt x="26396" y="3829400"/>
                </a:cubicBezTo>
                <a:close/>
                <a:moveTo>
                  <a:pt x="0" y="4056079"/>
                </a:moveTo>
                <a:lnTo>
                  <a:pt x="0" y="3923091"/>
                </a:lnTo>
                <a:lnTo>
                  <a:pt x="9850" y="3925425"/>
                </a:lnTo>
                <a:cubicBezTo>
                  <a:pt x="194718" y="3982914"/>
                  <a:pt x="351664" y="4101018"/>
                  <a:pt x="456028" y="4255797"/>
                </a:cubicBezTo>
                <a:lnTo>
                  <a:pt x="484473" y="4305008"/>
                </a:lnTo>
                <a:lnTo>
                  <a:pt x="333423" y="4305008"/>
                </a:lnTo>
                <a:lnTo>
                  <a:pt x="281300" y="4241205"/>
                </a:lnTo>
                <a:cubicBezTo>
                  <a:pt x="223282" y="4178491"/>
                  <a:pt x="153561" y="4126262"/>
                  <a:pt x="75476" y="4087725"/>
                </a:cubicBezTo>
                <a:close/>
                <a:moveTo>
                  <a:pt x="0" y="4305008"/>
                </a:moveTo>
                <a:lnTo>
                  <a:pt x="0" y="4256099"/>
                </a:lnTo>
                <a:lnTo>
                  <a:pt x="8327" y="4271827"/>
                </a:lnTo>
                <a:lnTo>
                  <a:pt x="35009" y="4305008"/>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3"/>
          <p:cNvSpPr/>
          <p:nvPr/>
        </p:nvSpPr>
        <p:spPr>
          <a:xfrm>
            <a:off x="4228592" y="620720"/>
            <a:ext cx="7323231" cy="5593163"/>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289" name="Google Shape;289;p3"/>
          <p:cNvSpPr txBox="1"/>
          <p:nvPr>
            <p:ph type="title"/>
          </p:nvPr>
        </p:nvSpPr>
        <p:spPr>
          <a:xfrm>
            <a:off x="4713224" y="1105351"/>
            <a:ext cx="6353967" cy="3023981"/>
          </a:xfrm>
          <a:prstGeom prst="rect">
            <a:avLst/>
          </a:prstGeom>
          <a:noFill/>
          <a:ln>
            <a:noFill/>
          </a:ln>
        </p:spPr>
        <p:txBody>
          <a:bodyPr anchorCtr="0" anchor="b" bIns="45700" lIns="91425" spcFirstLastPara="1" rIns="91425" wrap="square" tIns="45700">
            <a:normAutofit/>
          </a:bodyPr>
          <a:lstStyle/>
          <a:p>
            <a:pPr indent="0" lvl="0" marL="0" rtl="0" algn="l">
              <a:lnSpc>
                <a:spcPct val="80000"/>
              </a:lnSpc>
              <a:spcBef>
                <a:spcPts val="0"/>
              </a:spcBef>
              <a:spcAft>
                <a:spcPts val="0"/>
              </a:spcAft>
              <a:buClr>
                <a:srgbClr val="FFFFFF"/>
              </a:buClr>
              <a:buSzPts val="4800"/>
              <a:buFont typeface="Twentieth Century"/>
              <a:buNone/>
            </a:pPr>
            <a:r>
              <a:rPr lang="en-US" sz="4800">
                <a:solidFill>
                  <a:srgbClr val="FFFFFF"/>
                </a:solidFill>
              </a:rPr>
              <a:t>Shared Background</a:t>
            </a:r>
            <a:endParaRPr sz="4800">
              <a:solidFill>
                <a:srgbClr val="FFFFFF"/>
              </a:solidFill>
            </a:endParaRPr>
          </a:p>
        </p:txBody>
      </p:sp>
      <p:sp>
        <p:nvSpPr>
          <p:cNvPr id="290" name="Google Shape;290;p3"/>
          <p:cNvSpPr txBox="1"/>
          <p:nvPr>
            <p:ph idx="1" type="body"/>
          </p:nvPr>
        </p:nvSpPr>
        <p:spPr>
          <a:xfrm>
            <a:off x="4713224" y="4297556"/>
            <a:ext cx="6353968" cy="1433391"/>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1800"/>
              <a:buNone/>
            </a:pPr>
            <a:r>
              <a:rPr b="0" i="0" lang="en-US" sz="1800" u="none" strike="noStrike">
                <a:solidFill>
                  <a:srgbClr val="FFFFFF"/>
                </a:solidFill>
              </a:rPr>
              <a:t>LD4, SHARE-VDE</a:t>
            </a:r>
            <a:endParaRPr sz="1800">
              <a:solidFill>
                <a:srgbClr val="FFFFFF"/>
              </a:solidFill>
            </a:endParaRPr>
          </a:p>
        </p:txBody>
      </p:sp>
      <p:cxnSp>
        <p:nvCxnSpPr>
          <p:cNvPr id="291" name="Google Shape;291;p3"/>
          <p:cNvCxnSpPr/>
          <p:nvPr/>
        </p:nvCxnSpPr>
        <p:spPr>
          <a:xfrm>
            <a:off x="4842932" y="4214336"/>
            <a:ext cx="5120640" cy="0"/>
          </a:xfrm>
          <a:prstGeom prst="straightConnector1">
            <a:avLst/>
          </a:prstGeom>
          <a:noFill/>
          <a:ln cap="flat" cmpd="sng" w="19050">
            <a:solidFill>
              <a:srgbClr val="FFFFFF"/>
            </a:solidFill>
            <a:prstDash val="solid"/>
            <a:round/>
            <a:headEnd len="sm" w="sm" type="none"/>
            <a:tailEnd len="sm" w="sm" type="none"/>
          </a:ln>
        </p:spPr>
      </p:cxnSp>
      <p:sp>
        <p:nvSpPr>
          <p:cNvPr id="292" name="Google Shape;292;p3"/>
          <p:cNvSpPr/>
          <p:nvPr/>
        </p:nvSpPr>
        <p:spPr>
          <a:xfrm>
            <a:off x="4064000" y="-2"/>
            <a:ext cx="164592" cy="68580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293" name="Google Shape;293;p3"/>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8" name="Shape 758"/>
        <p:cNvGrpSpPr/>
        <p:nvPr/>
      </p:nvGrpSpPr>
      <p:grpSpPr>
        <a:xfrm>
          <a:off x="0" y="0"/>
          <a:ext cx="0" cy="0"/>
          <a:chOff x="0" y="0"/>
          <a:chExt cx="0" cy="0"/>
        </a:xfrm>
      </p:grpSpPr>
      <p:sp>
        <p:nvSpPr>
          <p:cNvPr id="759" name="Google Shape;759;g252ae4b254b_0_513"/>
          <p:cNvSpPr/>
          <p:nvPr/>
        </p:nvSpPr>
        <p:spPr>
          <a:xfrm>
            <a:off x="10494433" y="2"/>
            <a:ext cx="848462" cy="357303"/>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760" name="Google Shape;760;g252ae4b254b_0_513"/>
          <p:cNvSpPr/>
          <p:nvPr/>
        </p:nvSpPr>
        <p:spPr>
          <a:xfrm flipH="1">
            <a:off x="123536" y="5717905"/>
            <a:ext cx="1771609" cy="1140095"/>
          </a:xfrm>
          <a:custGeom>
            <a:rect b="b" l="l" r="r" t="t"/>
            <a:pathLst>
              <a:path extrusionOk="0" h="1140095" w="1771609">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761" name="Google Shape;761;g252ae4b254b_0_513"/>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762" name="Google Shape;762;g252ae4b254b_0_513"/>
          <p:cNvSpPr txBox="1"/>
          <p:nvPr>
            <p:ph type="title"/>
          </p:nvPr>
        </p:nvSpPr>
        <p:spPr>
          <a:xfrm>
            <a:off x="838201" y="365125"/>
            <a:ext cx="5538600" cy="19620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679B"/>
              </a:buClr>
              <a:buSzPts val="4800"/>
              <a:buFont typeface="Twentieth Century"/>
              <a:buNone/>
            </a:pPr>
            <a:r>
              <a:rPr b="1" lang="en-US" sz="4800">
                <a:solidFill>
                  <a:srgbClr val="00679B"/>
                </a:solidFill>
                <a:latin typeface="Twentieth Century"/>
                <a:ea typeface="Twentieth Century"/>
                <a:cs typeface="Twentieth Century"/>
                <a:sym typeface="Twentieth Century"/>
              </a:rPr>
              <a:t>Please take a moment to evaluate this program</a:t>
            </a:r>
            <a:endParaRPr/>
          </a:p>
        </p:txBody>
      </p:sp>
      <p:sp>
        <p:nvSpPr>
          <p:cNvPr id="763" name="Google Shape;763;g252ae4b254b_0_513"/>
          <p:cNvSpPr/>
          <p:nvPr/>
        </p:nvSpPr>
        <p:spPr>
          <a:xfrm>
            <a:off x="10208695" y="1"/>
            <a:ext cx="1135066" cy="477997"/>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764" name="Google Shape;764;g252ae4b254b_0_513"/>
          <p:cNvSpPr/>
          <p:nvPr/>
        </p:nvSpPr>
        <p:spPr>
          <a:xfrm>
            <a:off x="6800631" y="2700688"/>
            <a:ext cx="812400" cy="812400"/>
          </a:xfrm>
          <a:prstGeom prst="ellipse">
            <a:avLst/>
          </a:prstGeom>
          <a:noFill/>
          <a:ln cap="flat" cmpd="sng" w="127000">
            <a:solidFill>
              <a:schemeClr val="accent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765" name="Google Shape;765;g252ae4b254b_0_513"/>
          <p:cNvSpPr/>
          <p:nvPr/>
        </p:nvSpPr>
        <p:spPr>
          <a:xfrm>
            <a:off x="6723881" y="0"/>
            <a:ext cx="2315251" cy="1550992"/>
          </a:xfrm>
          <a:custGeom>
            <a:rect b="b" l="l" r="r" t="t"/>
            <a:pathLst>
              <a:path extrusionOk="0" h="1550992" w="2315251">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cxnSp>
        <p:nvCxnSpPr>
          <p:cNvPr id="766" name="Google Shape;766;g252ae4b254b_0_513"/>
          <p:cNvCxnSpPr/>
          <p:nvPr/>
        </p:nvCxnSpPr>
        <p:spPr>
          <a:xfrm>
            <a:off x="11955865" y="1026771"/>
            <a:ext cx="0" cy="1597800"/>
          </a:xfrm>
          <a:prstGeom prst="straightConnector1">
            <a:avLst/>
          </a:prstGeom>
          <a:noFill/>
          <a:ln cap="rnd" cmpd="sng" w="127000">
            <a:solidFill>
              <a:schemeClr val="accent4"/>
            </a:solidFill>
            <a:prstDash val="dash"/>
            <a:miter lim="800000"/>
            <a:headEnd len="sm" w="sm" type="none"/>
            <a:tailEnd len="sm" w="sm" type="none"/>
          </a:ln>
        </p:spPr>
      </p:cxnSp>
      <p:sp>
        <p:nvSpPr>
          <p:cNvPr id="767" name="Google Shape;767;g252ae4b254b_0_513"/>
          <p:cNvSpPr/>
          <p:nvPr/>
        </p:nvSpPr>
        <p:spPr>
          <a:xfrm rot="655015">
            <a:off x="6055837" y="4209268"/>
            <a:ext cx="3868305" cy="3868305"/>
          </a:xfrm>
          <a:prstGeom prst="arc">
            <a:avLst>
              <a:gd fmla="val 16200000" name="adj1"/>
              <a:gd fmla="val 20479261"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768" name="Google Shape;768;g252ae4b254b_0_513"/>
          <p:cNvSpPr/>
          <p:nvPr/>
        </p:nvSpPr>
        <p:spPr>
          <a:xfrm>
            <a:off x="11005550" y="4112081"/>
            <a:ext cx="1186451" cy="1771650"/>
          </a:xfrm>
          <a:custGeom>
            <a:rect b="b" l="l" r="r" t="t"/>
            <a:pathLst>
              <a:path extrusionOk="0" h="1771650" w="1186451">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769" name="Google Shape;769;g252ae4b254b_0_513"/>
          <p:cNvSpPr txBox="1"/>
          <p:nvPr/>
        </p:nvSpPr>
        <p:spPr>
          <a:xfrm>
            <a:off x="10529140" y="5934979"/>
            <a:ext cx="1754100" cy="400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2000" u="none" cap="none" strike="noStrike">
                <a:solidFill>
                  <a:srgbClr val="00679B"/>
                </a:solidFill>
                <a:latin typeface="Avenir"/>
                <a:ea typeface="Avenir"/>
                <a:cs typeface="Avenir"/>
                <a:sym typeface="Avenir"/>
              </a:rPr>
              <a:t>ala.org/core</a:t>
            </a:r>
            <a:endParaRPr/>
          </a:p>
        </p:txBody>
      </p:sp>
      <p:pic>
        <p:nvPicPr>
          <p:cNvPr descr="Logo, company name&#10;&#10;Description automatically generated" id="770" name="Google Shape;770;g252ae4b254b_0_513"/>
          <p:cNvPicPr preferRelativeResize="0"/>
          <p:nvPr/>
        </p:nvPicPr>
        <p:blipFill rotWithShape="1">
          <a:blip r:embed="rId3">
            <a:alphaModFix/>
          </a:blip>
          <a:srcRect b="0" l="0" r="0" t="0"/>
          <a:stretch/>
        </p:blipFill>
        <p:spPr>
          <a:xfrm>
            <a:off x="10877402" y="4198358"/>
            <a:ext cx="1371747" cy="1613820"/>
          </a:xfrm>
          <a:prstGeom prst="rect">
            <a:avLst/>
          </a:prstGeom>
          <a:noFill/>
          <a:ln>
            <a:noFill/>
          </a:ln>
        </p:spPr>
      </p:pic>
      <p:pic>
        <p:nvPicPr>
          <p:cNvPr descr="A qr code on a white background&#10;&#10;Description automatically generated with low confidence" id="771" name="Google Shape;771;g252ae4b254b_0_513"/>
          <p:cNvPicPr preferRelativeResize="0"/>
          <p:nvPr/>
        </p:nvPicPr>
        <p:blipFill rotWithShape="1">
          <a:blip r:embed="rId4">
            <a:alphaModFix/>
          </a:blip>
          <a:srcRect b="0" l="0" r="0" t="0"/>
          <a:stretch/>
        </p:blipFill>
        <p:spPr>
          <a:xfrm>
            <a:off x="2315540" y="2483803"/>
            <a:ext cx="2658842" cy="3658504"/>
          </a:xfrm>
          <a:prstGeom prst="rect">
            <a:avLst/>
          </a:prstGeom>
          <a:noFill/>
          <a:ln>
            <a:noFill/>
          </a:ln>
        </p:spPr>
      </p:pic>
      <p:sp>
        <p:nvSpPr>
          <p:cNvPr id="772" name="Google Shape;772;g252ae4b254b_0_513"/>
          <p:cNvSpPr txBox="1"/>
          <p:nvPr/>
        </p:nvSpPr>
        <p:spPr>
          <a:xfrm>
            <a:off x="1626125" y="6303763"/>
            <a:ext cx="39627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Avenir"/>
                <a:ea typeface="Avenir"/>
                <a:cs typeface="Avenir"/>
                <a:sym typeface="Avenir"/>
              </a:rPr>
              <a:t>alacore.org/go/to/alaac23-survey</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g24f777de475_2_0"/>
          <p:cNvSpPr txBox="1"/>
          <p:nvPr>
            <p:ph type="title"/>
          </p:nvPr>
        </p:nvSpPr>
        <p:spPr>
          <a:xfrm>
            <a:off x="1024128" y="585216"/>
            <a:ext cx="9720000" cy="1499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LD4P=Linked Data for Production</a:t>
            </a:r>
            <a:endParaRPr/>
          </a:p>
        </p:txBody>
      </p:sp>
      <p:sp>
        <p:nvSpPr>
          <p:cNvPr id="299" name="Google Shape;299;g24f777de475_2_0"/>
          <p:cNvSpPr txBox="1"/>
          <p:nvPr>
            <p:ph idx="1" type="body"/>
          </p:nvPr>
        </p:nvSpPr>
        <p:spPr>
          <a:xfrm>
            <a:off x="1024128" y="2286000"/>
            <a:ext cx="9720000" cy="4023300"/>
          </a:xfrm>
          <a:prstGeom prst="rect">
            <a:avLst/>
          </a:prstGeom>
        </p:spPr>
        <p:txBody>
          <a:bodyPr anchorCtr="0" anchor="t" bIns="45700" lIns="45700" spcFirstLastPara="1" rIns="45700" wrap="square" tIns="45700">
            <a:normAutofit/>
          </a:bodyPr>
          <a:lstStyle/>
          <a:p>
            <a:pPr indent="-431800" lvl="0" marL="457200" rtl="0" algn="l">
              <a:spcBef>
                <a:spcPts val="1200"/>
              </a:spcBef>
              <a:spcAft>
                <a:spcPts val="0"/>
              </a:spcAft>
              <a:buSzPts val="3200"/>
              <a:buChar char="●"/>
            </a:pPr>
            <a:r>
              <a:rPr lang="en-US" sz="3200" u="sng">
                <a:solidFill>
                  <a:schemeClr val="hlink"/>
                </a:solidFill>
                <a:hlinkClick r:id="rId3"/>
              </a:rPr>
              <a:t>LD4P2</a:t>
            </a:r>
            <a:r>
              <a:rPr lang="en-US" sz="3200"/>
              <a:t> - PCC cohort (2018-2020)</a:t>
            </a:r>
            <a:endParaRPr sz="3200"/>
          </a:p>
          <a:p>
            <a:pPr indent="-431800" lvl="0" marL="457200" rtl="0" algn="l">
              <a:spcBef>
                <a:spcPts val="0"/>
              </a:spcBef>
              <a:spcAft>
                <a:spcPts val="0"/>
              </a:spcAft>
              <a:buSzPts val="3200"/>
              <a:buChar char="●"/>
            </a:pPr>
            <a:r>
              <a:rPr lang="en-US" sz="3200" u="sng">
                <a:solidFill>
                  <a:schemeClr val="hlink"/>
                </a:solidFill>
                <a:hlinkClick r:id="rId4"/>
              </a:rPr>
              <a:t>LD4P3</a:t>
            </a:r>
            <a:endParaRPr sz="3200"/>
          </a:p>
          <a:p>
            <a:pPr indent="-431800" lvl="0" marL="457200" rtl="0" algn="l">
              <a:spcBef>
                <a:spcPts val="0"/>
              </a:spcBef>
              <a:spcAft>
                <a:spcPts val="0"/>
              </a:spcAft>
              <a:buSzPts val="3200"/>
              <a:buChar char="●"/>
            </a:pPr>
            <a:r>
              <a:rPr lang="en-US" sz="3200"/>
              <a:t>LD4 Community </a:t>
            </a:r>
            <a:r>
              <a:rPr lang="en-US" sz="3200" u="sng">
                <a:solidFill>
                  <a:schemeClr val="hlink"/>
                </a:solidFill>
                <a:hlinkClick r:id="rId5"/>
              </a:rPr>
              <a:t>ld4.io</a:t>
            </a:r>
            <a:r>
              <a:rPr lang="en-US" sz="3200"/>
              <a:t> </a:t>
            </a:r>
            <a:endParaRPr sz="3200"/>
          </a:p>
          <a:p>
            <a:pPr indent="-431800" lvl="1" marL="914400" rtl="0" algn="l">
              <a:spcBef>
                <a:spcPts val="0"/>
              </a:spcBef>
              <a:spcAft>
                <a:spcPts val="0"/>
              </a:spcAft>
              <a:buSzPts val="3200"/>
              <a:buChar char="○"/>
            </a:pPr>
            <a:r>
              <a:rPr lang="en-US" sz="3200"/>
              <a:t>LD4 </a:t>
            </a:r>
            <a:r>
              <a:rPr lang="en-US" sz="3200" u="sng">
                <a:solidFill>
                  <a:schemeClr val="hlink"/>
                </a:solidFill>
                <a:hlinkClick r:id="rId6"/>
              </a:rPr>
              <a:t>Conference</a:t>
            </a:r>
            <a:r>
              <a:rPr lang="en-US" sz="3200"/>
              <a:t> July 2023 </a:t>
            </a:r>
            <a:endParaRPr sz="3200"/>
          </a:p>
          <a:p>
            <a:pPr indent="-431800" lvl="0" marL="457200" rtl="0" algn="l">
              <a:spcBef>
                <a:spcPts val="0"/>
              </a:spcBef>
              <a:spcAft>
                <a:spcPts val="0"/>
              </a:spcAft>
              <a:buSzPts val="3200"/>
              <a:buChar char="●"/>
            </a:pPr>
            <a:r>
              <a:rPr lang="en-US" sz="3200"/>
              <a:t>Sinopia Linked Data Editor </a:t>
            </a:r>
            <a:r>
              <a:rPr lang="en-US" sz="3200" u="sng">
                <a:solidFill>
                  <a:schemeClr val="hlink"/>
                </a:solidFill>
                <a:hlinkClick r:id="rId7"/>
              </a:rPr>
              <a:t>sinopia.io</a:t>
            </a:r>
            <a:r>
              <a:rPr lang="en-US" sz="3200"/>
              <a:t> </a:t>
            </a:r>
            <a:endParaRPr sz="3200"/>
          </a:p>
        </p:txBody>
      </p:sp>
      <p:pic>
        <p:nvPicPr>
          <p:cNvPr id="300" name="Google Shape;300;g24f777de475_2_0"/>
          <p:cNvPicPr preferRelativeResize="0"/>
          <p:nvPr/>
        </p:nvPicPr>
        <p:blipFill>
          <a:blip r:embed="rId8">
            <a:alphaModFix/>
          </a:blip>
          <a:stretch>
            <a:fillRect/>
          </a:stretch>
        </p:blipFill>
        <p:spPr>
          <a:xfrm>
            <a:off x="8757625" y="4975800"/>
            <a:ext cx="2857500" cy="1333500"/>
          </a:xfrm>
          <a:prstGeom prst="rect">
            <a:avLst/>
          </a:prstGeom>
          <a:noFill/>
          <a:ln>
            <a:noFill/>
          </a:ln>
        </p:spPr>
      </p:pic>
      <p:sp>
        <p:nvSpPr>
          <p:cNvPr id="301" name="Google Shape;301;g24f777de475_2_0"/>
          <p:cNvSpPr txBox="1"/>
          <p:nvPr>
            <p:ph idx="12" type="sldNum"/>
          </p:nvPr>
        </p:nvSpPr>
        <p:spPr>
          <a:xfrm>
            <a:off x="10837333" y="6470704"/>
            <a:ext cx="973800" cy="27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g24f66c2b9f1_5_126"/>
          <p:cNvSpPr txBox="1"/>
          <p:nvPr>
            <p:ph type="title"/>
          </p:nvPr>
        </p:nvSpPr>
        <p:spPr>
          <a:xfrm>
            <a:off x="129100" y="0"/>
            <a:ext cx="11360700" cy="763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Sinopia </a:t>
            </a:r>
            <a:endParaRPr/>
          </a:p>
        </p:txBody>
      </p:sp>
      <p:pic>
        <p:nvPicPr>
          <p:cNvPr id="307" name="Google Shape;307;g24f66c2b9f1_5_126"/>
          <p:cNvPicPr preferRelativeResize="0"/>
          <p:nvPr/>
        </p:nvPicPr>
        <p:blipFill>
          <a:blip r:embed="rId3">
            <a:alphaModFix/>
          </a:blip>
          <a:stretch>
            <a:fillRect/>
          </a:stretch>
        </p:blipFill>
        <p:spPr>
          <a:xfrm>
            <a:off x="0" y="763600"/>
            <a:ext cx="12192001" cy="6094399"/>
          </a:xfrm>
          <a:prstGeom prst="rect">
            <a:avLst/>
          </a:prstGeom>
          <a:noFill/>
          <a:ln>
            <a:noFill/>
          </a:ln>
        </p:spPr>
      </p:pic>
      <p:sp>
        <p:nvSpPr>
          <p:cNvPr id="308" name="Google Shape;308;g24f66c2b9f1_5_126"/>
          <p:cNvSpPr txBox="1"/>
          <p:nvPr>
            <p:ph idx="12" type="sldNum"/>
          </p:nvPr>
        </p:nvSpPr>
        <p:spPr>
          <a:xfrm>
            <a:off x="11320333" y="6241346"/>
            <a:ext cx="731700" cy="524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g24f66c2b9f1_5_131"/>
          <p:cNvSpPr txBox="1"/>
          <p:nvPr>
            <p:ph type="title"/>
          </p:nvPr>
        </p:nvSpPr>
        <p:spPr>
          <a:xfrm>
            <a:off x="890658" y="744756"/>
            <a:ext cx="15147600" cy="1017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extLst>
                  <a:ext uri="http://customooxmlschemas.google.com/">
                    <go:slidesCustomData xmlns:go="http://customooxmlschemas.google.com/" textRoundtripDataId="2"/>
                  </a:ext>
                </a:extLst>
              </a:rPr>
              <a:t>Sinopia</a:t>
            </a:r>
            <a:endParaRPr/>
          </a:p>
        </p:txBody>
      </p:sp>
      <p:sp>
        <p:nvSpPr>
          <p:cNvPr id="314" name="Google Shape;314;g24f66c2b9f1_5_131"/>
          <p:cNvSpPr txBox="1"/>
          <p:nvPr>
            <p:ph idx="1" type="body"/>
          </p:nvPr>
        </p:nvSpPr>
        <p:spPr>
          <a:xfrm>
            <a:off x="890650" y="2303750"/>
            <a:ext cx="10740900" cy="3395100"/>
          </a:xfrm>
          <a:prstGeom prst="rect">
            <a:avLst/>
          </a:prstGeom>
        </p:spPr>
        <p:txBody>
          <a:bodyPr anchorCtr="0" anchor="t" bIns="45700" lIns="45700" spcFirstLastPara="1" rIns="45700" wrap="square" tIns="45700">
            <a:normAutofit lnSpcReduction="20000"/>
          </a:bodyPr>
          <a:lstStyle/>
          <a:p>
            <a:pPr indent="-419100" lvl="0" marL="457200" rtl="0" algn="l">
              <a:lnSpc>
                <a:spcPct val="115000"/>
              </a:lnSpc>
              <a:spcBef>
                <a:spcPts val="1200"/>
              </a:spcBef>
              <a:spcAft>
                <a:spcPts val="0"/>
              </a:spcAft>
              <a:buSzPts val="3000"/>
              <a:buChar char="●"/>
            </a:pPr>
            <a:r>
              <a:rPr lang="en-US" sz="3000"/>
              <a:t>Original and copy cataloguing in BIBFRAME</a:t>
            </a:r>
            <a:endParaRPr sz="3000"/>
          </a:p>
          <a:p>
            <a:pPr indent="-419100" lvl="0" marL="457200" rtl="0" algn="l">
              <a:lnSpc>
                <a:spcPct val="115000"/>
              </a:lnSpc>
              <a:spcBef>
                <a:spcPts val="0"/>
              </a:spcBef>
              <a:spcAft>
                <a:spcPts val="0"/>
              </a:spcAft>
              <a:buSzPts val="3000"/>
              <a:buChar char="●"/>
            </a:pPr>
            <a:r>
              <a:rPr lang="en-US" sz="3000"/>
              <a:t>Connection with LD sources, including id.loc.gov</a:t>
            </a:r>
            <a:endParaRPr sz="3000"/>
          </a:p>
          <a:p>
            <a:pPr indent="-419100" lvl="0" marL="457200" rtl="0" algn="l">
              <a:lnSpc>
                <a:spcPct val="115000"/>
              </a:lnSpc>
              <a:spcBef>
                <a:spcPts val="0"/>
              </a:spcBef>
              <a:spcAft>
                <a:spcPts val="0"/>
              </a:spcAft>
              <a:buSzPts val="3000"/>
              <a:buChar char="●"/>
            </a:pPr>
            <a:r>
              <a:rPr lang="en-US" sz="3000"/>
              <a:t>Connection with Share-VDE to populate a larger data pool, including the PCC data pool</a:t>
            </a:r>
            <a:endParaRPr sz="3000"/>
          </a:p>
          <a:p>
            <a:pPr indent="-419100" lvl="0" marL="457200" rtl="0" algn="l">
              <a:lnSpc>
                <a:spcPct val="115000"/>
              </a:lnSpc>
              <a:spcBef>
                <a:spcPts val="0"/>
              </a:spcBef>
              <a:spcAft>
                <a:spcPts val="0"/>
              </a:spcAft>
              <a:buSzPts val="3000"/>
              <a:buChar char="●"/>
            </a:pPr>
            <a:r>
              <a:rPr lang="en-US" sz="3000"/>
              <a:t>Sinopia Middleware allowing for BIBFRAME to generate MARC for use in existing ILS/LSP</a:t>
            </a:r>
            <a:endParaRPr sz="3000"/>
          </a:p>
          <a:p>
            <a:pPr indent="0" lvl="0" marL="91440" rtl="0" algn="l">
              <a:spcBef>
                <a:spcPts val="1200"/>
              </a:spcBef>
              <a:spcAft>
                <a:spcPts val="200"/>
              </a:spcAft>
              <a:buNone/>
            </a:pPr>
            <a:r>
              <a:t/>
            </a:r>
            <a:endParaRPr sz="2700"/>
          </a:p>
        </p:txBody>
      </p:sp>
      <p:sp>
        <p:nvSpPr>
          <p:cNvPr id="315" name="Google Shape;315;g24f66c2b9f1_5_131"/>
          <p:cNvSpPr txBox="1"/>
          <p:nvPr>
            <p:ph idx="12" type="sldNum"/>
          </p:nvPr>
        </p:nvSpPr>
        <p:spPr>
          <a:xfrm>
            <a:off x="11320333" y="6241346"/>
            <a:ext cx="731700" cy="524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19" name="Shape 319"/>
        <p:cNvGrpSpPr/>
        <p:nvPr/>
      </p:nvGrpSpPr>
      <p:grpSpPr>
        <a:xfrm>
          <a:off x="0" y="0"/>
          <a:ext cx="0" cy="0"/>
          <a:chOff x="0" y="0"/>
          <a:chExt cx="0" cy="0"/>
        </a:xfrm>
      </p:grpSpPr>
      <p:sp>
        <p:nvSpPr>
          <p:cNvPr id="320" name="Google Shape;320;g24f66c2b9f1_5_675"/>
          <p:cNvSpPr txBox="1"/>
          <p:nvPr>
            <p:ph idx="4294967295" type="title"/>
          </p:nvPr>
        </p:nvSpPr>
        <p:spPr>
          <a:xfrm>
            <a:off x="271024" y="3576775"/>
            <a:ext cx="26004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US">
                <a:solidFill>
                  <a:schemeClr val="lt1"/>
                </a:solidFill>
                <a:latin typeface="Twentieth Century"/>
                <a:ea typeface="Twentieth Century"/>
                <a:cs typeface="Twentieth Century"/>
                <a:sym typeface="Twentieth Century"/>
              </a:rPr>
              <a:t>Sinopia MiddleWare</a:t>
            </a:r>
            <a:endParaRPr>
              <a:solidFill>
                <a:schemeClr val="lt1"/>
              </a:solidFill>
              <a:latin typeface="Twentieth Century"/>
              <a:ea typeface="Twentieth Century"/>
              <a:cs typeface="Twentieth Century"/>
              <a:sym typeface="Twentieth Century"/>
            </a:endParaRPr>
          </a:p>
        </p:txBody>
      </p:sp>
      <p:pic>
        <p:nvPicPr>
          <p:cNvPr id="321" name="Google Shape;321;g24f66c2b9f1_5_675"/>
          <p:cNvPicPr preferRelativeResize="0"/>
          <p:nvPr/>
        </p:nvPicPr>
        <p:blipFill>
          <a:blip r:embed="rId3">
            <a:alphaModFix/>
          </a:blip>
          <a:stretch>
            <a:fillRect/>
          </a:stretch>
        </p:blipFill>
        <p:spPr>
          <a:xfrm>
            <a:off x="2457300" y="-221500"/>
            <a:ext cx="9734699" cy="7301003"/>
          </a:xfrm>
          <a:prstGeom prst="rect">
            <a:avLst/>
          </a:prstGeom>
          <a:noFill/>
          <a:ln>
            <a:noFill/>
          </a:ln>
        </p:spPr>
      </p:pic>
      <p:sp>
        <p:nvSpPr>
          <p:cNvPr id="322" name="Google Shape;322;g24f66c2b9f1_5_675"/>
          <p:cNvSpPr txBox="1"/>
          <p:nvPr/>
        </p:nvSpPr>
        <p:spPr>
          <a:xfrm>
            <a:off x="7934933" y="6522367"/>
            <a:ext cx="5316000" cy="723300"/>
          </a:xfrm>
          <a:prstGeom prst="rect">
            <a:avLst/>
          </a:prstGeom>
          <a:noFill/>
          <a:ln>
            <a:noFill/>
          </a:ln>
        </p:spPr>
        <p:txBody>
          <a:bodyPr anchorCtr="0" anchor="t" bIns="121900" lIns="121900" spcFirstLastPara="1" rIns="121900" wrap="square" tIns="121900">
            <a:spAutoFit/>
          </a:bodyPr>
          <a:lstStyle/>
          <a:p>
            <a:pPr indent="0" lvl="0" marL="0" rtl="0" algn="l">
              <a:spcBef>
                <a:spcPts val="0"/>
              </a:spcBef>
              <a:spcAft>
                <a:spcPts val="0"/>
              </a:spcAft>
              <a:buNone/>
            </a:pPr>
            <a:r>
              <a:rPr lang="en-US" sz="1200"/>
              <a:t>https://github.com/LD4P/ils-middleware/wiki/ILS-Integrations</a:t>
            </a:r>
            <a:endParaRPr sz="1200"/>
          </a:p>
          <a:p>
            <a:pPr indent="0" lvl="0" marL="0" rtl="0" algn="l">
              <a:spcBef>
                <a:spcPts val="0"/>
              </a:spcBef>
              <a:spcAft>
                <a:spcPts val="0"/>
              </a:spcAft>
              <a:buNone/>
            </a:pPr>
            <a:r>
              <a:t/>
            </a:r>
            <a:endParaRPr sz="1900">
              <a:latin typeface="Average"/>
              <a:ea typeface="Average"/>
              <a:cs typeface="Average"/>
              <a:sym typeface="Average"/>
            </a:endParaRPr>
          </a:p>
        </p:txBody>
      </p:sp>
      <p:sp>
        <p:nvSpPr>
          <p:cNvPr id="323" name="Google Shape;323;g24f66c2b9f1_5_675"/>
          <p:cNvSpPr txBox="1"/>
          <p:nvPr>
            <p:ph idx="1" type="body"/>
          </p:nvPr>
        </p:nvSpPr>
        <p:spPr>
          <a:xfrm>
            <a:off x="415600" y="5640767"/>
            <a:ext cx="7998300" cy="806700"/>
          </a:xfrm>
          <a:prstGeom prst="rect">
            <a:avLst/>
          </a:prstGeom>
        </p:spPr>
        <p:txBody>
          <a:bodyPr anchorCtr="0" anchor="ctr" bIns="121900" lIns="121900" spcFirstLastPara="1" rIns="121900" wrap="square" tIns="121900">
            <a:normAutofit/>
          </a:bodyPr>
          <a:lstStyle/>
          <a:p>
            <a:pPr indent="0" lvl="0" marL="0" rtl="0" algn="l">
              <a:spcBef>
                <a:spcPts val="0"/>
              </a:spcBef>
              <a:spcAft>
                <a:spcPts val="0"/>
              </a:spcAft>
              <a:buNone/>
            </a:pPr>
            <a:r>
              <a:t/>
            </a:r>
            <a:endParaRPr/>
          </a:p>
        </p:txBody>
      </p:sp>
      <p:sp>
        <p:nvSpPr>
          <p:cNvPr id="324" name="Google Shape;324;g24f66c2b9f1_5_675"/>
          <p:cNvSpPr txBox="1"/>
          <p:nvPr>
            <p:ph idx="12" type="sldNum"/>
          </p:nvPr>
        </p:nvSpPr>
        <p:spPr>
          <a:xfrm>
            <a:off x="11320333" y="6241346"/>
            <a:ext cx="731700" cy="524700"/>
          </a:xfrm>
          <a:prstGeom prst="rect">
            <a:avLst/>
          </a:prstGeom>
        </p:spPr>
        <p:txBody>
          <a:bodyPr anchorCtr="0" anchor="ctr" bIns="121900" lIns="121900" spcFirstLastPara="1" rIns="121900" wrap="square" tIns="121900">
            <a:norm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Integral">
  <a:themeElements>
    <a:clrScheme name="Integral">
      <a:dk1>
        <a:srgbClr val="000000"/>
      </a:dk1>
      <a:lt1>
        <a:srgbClr val="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Integral">
  <a:themeElements>
    <a:clrScheme name="Integral">
      <a:dk1>
        <a:srgbClr val="000000"/>
      </a:dk1>
      <a:lt1>
        <a:srgbClr val="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2023-03-14T18:05:53Z</dcterms:created>
  <dc:creator>Hahn, Jim</dc:creator>
</cp:coreProperties>
</file>