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D0903-73C4-4A4C-B9BE-FA2AE6A876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DE1DC4-3996-418F-BA08-B697DAB813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E4B34-EAFE-4BA7-A438-EAC164372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DF7F3-FAE6-49EE-9145-8FD073FE1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ABB1F-97A0-4920-BADA-D548C7FDB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04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3DACA-304E-4A02-8477-9C058D50F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75A09E-2BA5-4502-9012-09EE465F43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C9576-33AB-45F9-B3FE-D12CB8B4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2A054-6D9C-4C96-A0B2-ABF5138ED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7B76D-6D4A-4CDD-85D5-E3837BB47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4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382D50-1884-4AA3-A1FE-00605590A1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CE36A3-E991-46C9-9AC6-9C8C71D28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0B85F-2494-4BE1-81F8-17BB35A18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D40FF-092D-4933-8991-540595B6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47DE8-2918-430E-B287-D19331F51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45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F5E1C-1C20-4628-B2BE-981BE4FF3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A47F3-7BD7-4BEE-ADCE-18B8EA7A12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6AF95-AC2E-4D5A-B2C0-481D94FE4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47FE1-3AC4-4F1F-9EB6-3B64DFB76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B746C-0F18-480E-BA50-A4A73DD11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55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CA84C-53F4-4ABA-AA5C-BCD093A36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5944A9-B427-43AD-80D9-2E210C1B05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6AC6D-C426-4864-A816-53560823F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346BB-1320-4B43-9B65-3DEAF6EF6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B3964-C6B5-4B2D-8F14-EE96777BE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BE805-6587-4425-B577-DAE0EEA6D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538BA-D6A5-42E7-B8E0-A392408223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38F45D-7EAA-4F4A-B870-CFAD1BE59E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A4A82-FB0A-4F77-B367-21DC1BA59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39129-D660-49B7-90A0-16DF8DCAD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D8878D-92B9-4663-A372-511D92B86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60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3D57F-E52A-4BF8-ACC0-ACC13D972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497A1-473E-40C5-B6ED-8FCEB3B91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6B47FB-91AC-4F93-9DDC-A51FABF5FE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67A4C3-8667-486F-B3B6-259B69C623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2E6B7-BA4D-4F3A-AA56-47B31D413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3F9BAE-666C-4A6B-80B1-3DBBDCC82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4D0E28-73F0-4C4C-879E-9910CA8C5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B51A12-C8CF-43B9-933C-DD2FB3DF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0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F3173-666A-4262-8B65-D091FB3DD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383D31-3A96-4F52-BB12-A89E48C5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B8F7D-6852-447E-B439-76A3AC371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A064C6-044E-4E52-B3B0-C233F270D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7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3544A1-7127-4EFE-BC1D-8DB8441A0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1039B1-925C-4835-9443-60CEBBA36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F4B35A-C2BE-4E30-A0CB-009668FAE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6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F9981-A4E2-4F58-B63B-1CF1159E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A61D4-CE4D-4539-8E46-92BADB5C6C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2A3202-2375-4223-B633-85B4ADB0B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9D9AED-EC6C-4CA5-985D-3AB9C607E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C8C79E-95D6-449D-ADD0-6CD7DF465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D3585B-46A7-4A95-822E-2B3F37395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02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37F73-44B7-4725-AE2E-D952F348B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40D409-0E0B-4DFB-8B49-686E275714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85640E-7406-4F77-9EE4-180B18ECA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791747-36A4-49AD-841D-2B7D75B90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DE5853-A9EB-4A61-AFB2-24C345C0E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6B3683-7C7E-4C58-89F5-C6FC567B4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42BCF3-C5A9-4708-8DCB-72ED5F710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A6DE65-E422-49EA-9A01-E2D20B0F8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27039-6020-4241-93D5-967E99F27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1612A-9E80-449C-A74F-4164C56F9EAC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9FFCC-9DA0-4B4F-811B-4C3FB7661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D557E-7A73-40CF-BC10-1068EB2BB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0FDF5-3E95-4166-BC09-68392289C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2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4B0678-16E9-48CE-B7E2-7D6595EB97B4}"/>
              </a:ext>
            </a:extLst>
          </p:cNvPr>
          <p:cNvSpPr txBox="1"/>
          <p:nvPr/>
        </p:nvSpPr>
        <p:spPr>
          <a:xfrm>
            <a:off x="292608" y="9144"/>
            <a:ext cx="7342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Captions to Tables and Figures .. along with notes and considerations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6BF5AB-DDA2-4231-9882-27A3BEF9DA2A}"/>
              </a:ext>
            </a:extLst>
          </p:cNvPr>
          <p:cNvSpPr txBox="1"/>
          <p:nvPr/>
        </p:nvSpPr>
        <p:spPr>
          <a:xfrm>
            <a:off x="146304" y="409254"/>
            <a:ext cx="1151229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Table SD1: and SD2: Already included with the ppt Figures and Tables (Collectively Table 1)</a:t>
            </a:r>
          </a:p>
          <a:p>
            <a:endParaRPr lang="en-US" sz="1600" dirty="0"/>
          </a:p>
          <a:p>
            <a:r>
              <a:rPr lang="en-US" dirty="0"/>
              <a:t>Figure 1: Time line showing 15 minute periods one of L-Lactate infusion, and the other of rapid sampling. These are followed by the </a:t>
            </a:r>
            <a:r>
              <a:rPr lang="en-US" dirty="0" err="1"/>
              <a:t>postinfusion</a:t>
            </a:r>
            <a:r>
              <a:rPr lang="en-US" dirty="0"/>
              <a:t> sampling strategies.  Additional samples were drawn until the baseline lactate was reached.</a:t>
            </a:r>
          </a:p>
          <a:p>
            <a:endParaRPr lang="en-US" sz="1600" dirty="0"/>
          </a:p>
          <a:p>
            <a:r>
              <a:rPr lang="en-US" dirty="0"/>
              <a:t>Table 2:  Independently estimated macro constants and their standard errors are shown along with the respective horse weights.</a:t>
            </a:r>
          </a:p>
          <a:p>
            <a:endParaRPr lang="en-US" sz="1600" dirty="0"/>
          </a:p>
          <a:p>
            <a:r>
              <a:rPr lang="en-US" dirty="0"/>
              <a:t>Figure 2: Pattern of lactate disposition, by horse, from sample immediately prior to infusion to the final observation, and</a:t>
            </a:r>
          </a:p>
          <a:p>
            <a:r>
              <a:rPr lang="en-US" dirty="0"/>
              <a:t>also shown the pattern of lactate disposition from the completion of the infusion to the final observation.</a:t>
            </a:r>
          </a:p>
          <a:p>
            <a:endParaRPr lang="en-US" sz="1600" dirty="0"/>
          </a:p>
          <a:p>
            <a:r>
              <a:rPr lang="en-US" dirty="0"/>
              <a:t>Figure 3: The estimated and observed lactate disposition for the S, U, and N models separately, and all models together shown for horse 5.</a:t>
            </a:r>
          </a:p>
          <a:p>
            <a:endParaRPr lang="en-US" sz="1600" dirty="0"/>
          </a:p>
          <a:p>
            <a:r>
              <a:rPr lang="en-US" dirty="0"/>
              <a:t>Figure 4: As for Figure 3 but here we show the patterns for horse 1.</a:t>
            </a:r>
          </a:p>
          <a:p>
            <a:endParaRPr lang="en-US" sz="1600" dirty="0"/>
          </a:p>
          <a:p>
            <a:r>
              <a:rPr lang="en-US" dirty="0"/>
              <a:t>Figure 5: (Caption is shown at the top of Slide 8 for Figure 5).</a:t>
            </a:r>
          </a:p>
          <a:p>
            <a:endParaRPr lang="en-US" sz="1600" dirty="0"/>
          </a:p>
          <a:p>
            <a:r>
              <a:rPr lang="en-US" dirty="0"/>
              <a:t>Table 3: The estimates of the adjustable parameters (and their errors) for horse 5 using the S, U, and N models (top to bottom.</a:t>
            </a:r>
          </a:p>
          <a:p>
            <a:endParaRPr lang="en-US" sz="1600" dirty="0"/>
          </a:p>
          <a:p>
            <a:r>
              <a:rPr lang="en-US" dirty="0"/>
              <a:t>Figure 6: (Caption is shown at the top of Slide 12).</a:t>
            </a:r>
          </a:p>
          <a:p>
            <a:endParaRPr lang="en-US" sz="1600" dirty="0"/>
          </a:p>
          <a:p>
            <a:r>
              <a:rPr lang="en-US" dirty="0"/>
              <a:t>Table 4 (Slide 13) Need to decide whether to include this?  (Caption is shown at the top of slide 13.   </a:t>
            </a:r>
          </a:p>
        </p:txBody>
      </p:sp>
    </p:spTree>
    <p:extLst>
      <p:ext uri="{BB962C8B-B14F-4D97-AF65-F5344CB8AC3E}">
        <p14:creationId xmlns:p14="http://schemas.microsoft.com/office/powerpoint/2010/main" val="223327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265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 Boston</dc:creator>
  <cp:lastModifiedBy>Ray Boston</cp:lastModifiedBy>
  <cp:revision>3</cp:revision>
  <dcterms:created xsi:type="dcterms:W3CDTF">2021-01-03T14:04:24Z</dcterms:created>
  <dcterms:modified xsi:type="dcterms:W3CDTF">2021-01-03T14:19:10Z</dcterms:modified>
</cp:coreProperties>
</file>