
<file path=[Content_Types].xml><?xml version="1.0" encoding="utf-8"?>
<Types xmlns="http://schemas.openxmlformats.org/package/2006/content-types">
  <Override PartName="/ppt/slideLayouts/slideLayout21.xml" ContentType="application/vnd.openxmlformats-officedocument.presentationml.slideLayout+xml"/>
  <Override PartName="/ppt/slideLayouts/slideLayout18.xml" ContentType="application/vnd.openxmlformats-officedocument.presentationml.slideLayout+xml"/>
  <Override PartName="/customXml/itemProps2.xml" ContentType="application/vnd.openxmlformats-officedocument.customXmlProperties+xml"/>
  <Override PartName="/ppt/slideLayouts/slideLayout1.xml" ContentType="application/vnd.openxmlformats-officedocument.presentationml.slideLayout+xml"/>
  <Default Extension="png" ContentType="image/png"/>
  <Default Extension="jpeg" ContentType="image/jpeg"/>
  <Default Extension="xml" ContentType="application/xml"/>
  <Default Extension="rels" ContentType="application/vnd.openxmlformats-package.relationships+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2.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customXml/itemProps1.xml" ContentType="application/vnd.openxmlformats-officedocument.customXmlProperties+xml"/>
  <Override PartName="/ppt/slideLayouts/slideLayout2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docProps/custom.xml" ContentType="application/vnd.openxmlformats-officedocument.custom-properties+xml"/>
  <Override PartName="/ppt/slideMasters/slideMaster2.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51" r:id="rId3"/>
    <p:sldMasterId id="2147483650" r:id="rId4"/>
  </p:sldMasterIdLst>
  <p:sldIdLst>
    <p:sldId id="256" r:id="rId5"/>
    <p:sldId id="258" r:id="rId6"/>
    <p:sldId id="260" r:id="rId7"/>
    <p:sldId id="261" r:id="rId8"/>
    <p:sldId id="262" r:id="rId9"/>
    <p:sldId id="263" r:id="rId10"/>
    <p:sldId id="259" r:id="rId11"/>
    <p:sldId id="264"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102" charset="0"/>
        <a:ea typeface="Arial" pitchFamily="-102" charset="0"/>
        <a:cs typeface="Arial" pitchFamily="-102" charset="0"/>
      </a:defRPr>
    </a:lvl1pPr>
    <a:lvl2pPr marL="457200" algn="l" rtl="0" fontAlgn="base">
      <a:spcBef>
        <a:spcPct val="0"/>
      </a:spcBef>
      <a:spcAft>
        <a:spcPct val="0"/>
      </a:spcAft>
      <a:defRPr kern="1200">
        <a:solidFill>
          <a:schemeClr val="tx1"/>
        </a:solidFill>
        <a:latin typeface="Arial" pitchFamily="-102" charset="0"/>
        <a:ea typeface="Arial" pitchFamily="-102" charset="0"/>
        <a:cs typeface="Arial" pitchFamily="-102" charset="0"/>
      </a:defRPr>
    </a:lvl2pPr>
    <a:lvl3pPr marL="914400" algn="l" rtl="0" fontAlgn="base">
      <a:spcBef>
        <a:spcPct val="0"/>
      </a:spcBef>
      <a:spcAft>
        <a:spcPct val="0"/>
      </a:spcAft>
      <a:defRPr kern="1200">
        <a:solidFill>
          <a:schemeClr val="tx1"/>
        </a:solidFill>
        <a:latin typeface="Arial" pitchFamily="-102" charset="0"/>
        <a:ea typeface="Arial" pitchFamily="-102" charset="0"/>
        <a:cs typeface="Arial" pitchFamily="-102" charset="0"/>
      </a:defRPr>
    </a:lvl3pPr>
    <a:lvl4pPr marL="1371600" algn="l" rtl="0" fontAlgn="base">
      <a:spcBef>
        <a:spcPct val="0"/>
      </a:spcBef>
      <a:spcAft>
        <a:spcPct val="0"/>
      </a:spcAft>
      <a:defRPr kern="1200">
        <a:solidFill>
          <a:schemeClr val="tx1"/>
        </a:solidFill>
        <a:latin typeface="Arial" pitchFamily="-102" charset="0"/>
        <a:ea typeface="Arial" pitchFamily="-102" charset="0"/>
        <a:cs typeface="Arial" pitchFamily="-102" charset="0"/>
      </a:defRPr>
    </a:lvl4pPr>
    <a:lvl5pPr marL="1828800" algn="l" rtl="0" fontAlgn="base">
      <a:spcBef>
        <a:spcPct val="0"/>
      </a:spcBef>
      <a:spcAft>
        <a:spcPct val="0"/>
      </a:spcAft>
      <a:defRPr kern="1200">
        <a:solidFill>
          <a:schemeClr val="tx1"/>
        </a:solidFill>
        <a:latin typeface="Arial" pitchFamily="-102" charset="0"/>
        <a:ea typeface="Arial" pitchFamily="-102" charset="0"/>
        <a:cs typeface="Arial" pitchFamily="-102" charset="0"/>
      </a:defRPr>
    </a:lvl5pPr>
    <a:lvl6pPr marL="2286000" algn="l" defTabSz="457200" rtl="0" eaLnBrk="1" latinLnBrk="0" hangingPunct="1">
      <a:defRPr kern="1200">
        <a:solidFill>
          <a:schemeClr val="tx1"/>
        </a:solidFill>
        <a:latin typeface="Arial" pitchFamily="-102" charset="0"/>
        <a:ea typeface="Arial" pitchFamily="-102" charset="0"/>
        <a:cs typeface="Arial" pitchFamily="-102" charset="0"/>
      </a:defRPr>
    </a:lvl6pPr>
    <a:lvl7pPr marL="2743200" algn="l" defTabSz="457200" rtl="0" eaLnBrk="1" latinLnBrk="0" hangingPunct="1">
      <a:defRPr kern="1200">
        <a:solidFill>
          <a:schemeClr val="tx1"/>
        </a:solidFill>
        <a:latin typeface="Arial" pitchFamily="-102" charset="0"/>
        <a:ea typeface="Arial" pitchFamily="-102" charset="0"/>
        <a:cs typeface="Arial" pitchFamily="-102" charset="0"/>
      </a:defRPr>
    </a:lvl7pPr>
    <a:lvl8pPr marL="3200400" algn="l" defTabSz="457200" rtl="0" eaLnBrk="1" latinLnBrk="0" hangingPunct="1">
      <a:defRPr kern="1200">
        <a:solidFill>
          <a:schemeClr val="tx1"/>
        </a:solidFill>
        <a:latin typeface="Arial" pitchFamily="-102" charset="0"/>
        <a:ea typeface="Arial" pitchFamily="-102" charset="0"/>
        <a:cs typeface="Arial" pitchFamily="-102" charset="0"/>
      </a:defRPr>
    </a:lvl8pPr>
    <a:lvl9pPr marL="3657600" algn="l" defTabSz="457200" rtl="0" eaLnBrk="1" latinLnBrk="0" hangingPunct="1">
      <a:defRPr kern="1200">
        <a:solidFill>
          <a:schemeClr val="tx1"/>
        </a:solidFill>
        <a:latin typeface="Arial" pitchFamily="-102" charset="0"/>
        <a:ea typeface="Arial" pitchFamily="-102" charset="0"/>
        <a:cs typeface="Arial" pitchFamily="-102"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3768"/>
    <a:srgbClr val="6280A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88" autoAdjust="0"/>
    <p:restoredTop sz="94675" autoAdjust="0"/>
  </p:normalViewPr>
  <p:slideViewPr>
    <p:cSldViewPr>
      <p:cViewPr varScale="1">
        <p:scale>
          <a:sx n="99" d="100"/>
          <a:sy n="99" d="100"/>
        </p:scale>
        <p:origin x="-5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slideMaster" Target="slideMasters/slideMaster1.xml"/><Relationship Id="rId4" Type="http://schemas.openxmlformats.org/officeDocument/2006/relationships/slideMaster" Target="slideMasters/slideMaster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eldias">
    <p:spTree>
      <p:nvGrpSpPr>
        <p:cNvPr id="1" name=""/>
        <p:cNvGrpSpPr/>
        <p:nvPr/>
      </p:nvGrpSpPr>
      <p:grpSpPr>
        <a:xfrm>
          <a:off x="0" y="0"/>
          <a:ext cx="0" cy="0"/>
          <a:chOff x="0" y="0"/>
          <a:chExt cx="0" cy="0"/>
        </a:xfrm>
      </p:grpSpPr>
      <p:pic>
        <p:nvPicPr>
          <p:cNvPr id="4" name="Picture 2" descr="Logobaggrund til ppt"/>
          <p:cNvPicPr>
            <a:picLocks noChangeAspect="1" noChangeArrowheads="1"/>
          </p:cNvPicPr>
          <p:nvPr/>
        </p:nvPicPr>
        <p:blipFill>
          <a:blip r:embed="rId2"/>
          <a:srcRect/>
          <a:stretch>
            <a:fillRect/>
          </a:stretch>
        </p:blipFill>
        <p:spPr bwMode="auto">
          <a:xfrm>
            <a:off x="-112713" y="-190500"/>
            <a:ext cx="9350376" cy="7119938"/>
          </a:xfrm>
          <a:prstGeom prst="rect">
            <a:avLst/>
          </a:prstGeom>
          <a:noFill/>
          <a:ln w="9525">
            <a:noFill/>
            <a:miter lim="800000"/>
            <a:headEnd/>
            <a:tailEnd/>
          </a:ln>
        </p:spPr>
      </p:pic>
      <p:sp>
        <p:nvSpPr>
          <p:cNvPr id="15363" name="Rectangle 3"/>
          <p:cNvSpPr>
            <a:spLocks noGrp="1" noChangeArrowheads="1"/>
          </p:cNvSpPr>
          <p:nvPr>
            <p:ph type="ctrTitle"/>
          </p:nvPr>
        </p:nvSpPr>
        <p:spPr>
          <a:xfrm>
            <a:off x="1222375" y="3068638"/>
            <a:ext cx="6950075" cy="1584325"/>
          </a:xfrm>
        </p:spPr>
        <p:txBody>
          <a:bodyPr anchor="t"/>
          <a:lstStyle>
            <a:lvl1pPr>
              <a:lnSpc>
                <a:spcPct val="90000"/>
              </a:lnSpc>
              <a:defRPr/>
            </a:lvl1pPr>
          </a:lstStyle>
          <a:p>
            <a:pPr lvl="0"/>
            <a:r>
              <a:rPr lang="en-US" altLang="da-DK" noProof="0" smtClean="0"/>
              <a:t>CLICK TO EDIT MASTER TITLE STYLE</a:t>
            </a:r>
          </a:p>
        </p:txBody>
      </p:sp>
      <p:sp>
        <p:nvSpPr>
          <p:cNvPr id="15364" name="Rectangle 4"/>
          <p:cNvSpPr>
            <a:spLocks noGrp="1" noChangeArrowheads="1"/>
          </p:cNvSpPr>
          <p:nvPr>
            <p:ph type="subTitle" idx="1"/>
          </p:nvPr>
        </p:nvSpPr>
        <p:spPr>
          <a:xfrm>
            <a:off x="1222375" y="4772025"/>
            <a:ext cx="6400800" cy="1249363"/>
          </a:xfrm>
        </p:spPr>
        <p:txBody>
          <a:bodyPr lIns="0" tIns="0" rIns="0" bIns="0"/>
          <a:lstStyle>
            <a:lvl1pPr marL="0" indent="0">
              <a:buFont typeface="Wingdings 2" pitchFamily="18" charset="2"/>
              <a:buNone/>
              <a:defRPr>
                <a:solidFill>
                  <a:schemeClr val="bg1"/>
                </a:solidFill>
              </a:defRPr>
            </a:lvl1pPr>
          </a:lstStyle>
          <a:p>
            <a:pPr lvl="0"/>
            <a:r>
              <a:rPr lang="en-US" altLang="da-DK" noProof="0" smtClean="0"/>
              <a:t>Name, date, etc.</a:t>
            </a:r>
          </a:p>
        </p:txBody>
      </p:sp>
      <p:sp>
        <p:nvSpPr>
          <p:cNvPr id="5" name="Rectangle 5"/>
          <p:cNvSpPr>
            <a:spLocks noGrp="1" noChangeArrowheads="1"/>
          </p:cNvSpPr>
          <p:nvPr>
            <p:ph type="ftr"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dist="35921" dir="2700000" algn="ctr" rotWithShape="0">
                    <a:schemeClr val="bg2"/>
                  </a:outerShdw>
                </a:effectLst>
              </a14:hiddenEffects>
            </a:ext>
          </a:extLst>
        </p:spPr>
        <p:txBody>
          <a:bodyPr/>
          <a:lstStyle>
            <a:lvl1pPr>
              <a:defRPr/>
            </a:lvl1pPr>
          </a:lstStyle>
          <a:p>
            <a:r>
              <a:rPr lang="en-US"/>
              <a:t>DIIS ∙ DANISH INSTITUTE FOR INTERNATIONAL STUDIES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7046913" y="53975"/>
            <a:ext cx="2097087" cy="6029325"/>
          </a:xfrm>
        </p:spPr>
        <p:txBody>
          <a:bodyPr vert="eaVert"/>
          <a:lstStyle/>
          <a:p>
            <a:r>
              <a:rPr lang="da-DK" smtClean="0"/>
              <a:t>Klik for at redigere i master</a:t>
            </a:r>
            <a:endParaRPr lang="da-DK"/>
          </a:p>
        </p:txBody>
      </p:sp>
      <p:sp>
        <p:nvSpPr>
          <p:cNvPr id="3" name="Pladsholder til lodret titel 2"/>
          <p:cNvSpPr>
            <a:spLocks noGrp="1"/>
          </p:cNvSpPr>
          <p:nvPr>
            <p:ph type="body" orient="vert" idx="1"/>
          </p:nvPr>
        </p:nvSpPr>
        <p:spPr>
          <a:xfrm>
            <a:off x="755650" y="53975"/>
            <a:ext cx="6138863" cy="6029325"/>
          </a:xfrm>
        </p:spPr>
        <p:txBody>
          <a:bodyPr vert="eaVert"/>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eldias">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a-DK" smtClean="0"/>
              <a:t>Klik for at redigere i master</a:t>
            </a:r>
            <a:endParaRPr lang="da-DK"/>
          </a:p>
        </p:txBody>
      </p:sp>
      <p:sp>
        <p:nvSpPr>
          <p:cNvPr id="3" name="U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a-DK" smtClean="0"/>
              <a:t>Klik for at redigere i master</a:t>
            </a:r>
            <a:endParaRPr lang="da-DK"/>
          </a:p>
        </p:txBody>
      </p:sp>
      <p:sp>
        <p:nvSpPr>
          <p:cNvPr id="4"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indhold 2"/>
          <p:cNvSpPr>
            <a:spLocks noGrp="1"/>
          </p:cNvSpPr>
          <p:nvPr>
            <p:ph idx="1"/>
          </p:nvPr>
        </p:nvSpPr>
        <p:spPr/>
        <p:txBody>
          <a:body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a-DK" smtClean="0"/>
              <a:t>Klik for at redigere i master</a:t>
            </a:r>
            <a:endParaRPr lang="da-DK"/>
          </a:p>
        </p:txBody>
      </p:sp>
      <p:sp>
        <p:nvSpPr>
          <p:cNvPr id="3" name="Pladsholder til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a-DK" smtClean="0"/>
              <a:t>Klik for at redigere i master</a:t>
            </a:r>
          </a:p>
        </p:txBody>
      </p:sp>
      <p:sp>
        <p:nvSpPr>
          <p:cNvPr id="4"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indhold 2"/>
          <p:cNvSpPr>
            <a:spLocks noGrp="1"/>
          </p:cNvSpPr>
          <p:nvPr>
            <p:ph sz="half" idx="1"/>
          </p:nvPr>
        </p:nvSpPr>
        <p:spPr>
          <a:xfrm>
            <a:off x="755650" y="1557338"/>
            <a:ext cx="3775075"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683125" y="1557338"/>
            <a:ext cx="3776663"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a-DK" smtClean="0"/>
              <a:t>Klik for at redigere i master</a:t>
            </a:r>
            <a:endParaRPr lang="da-DK"/>
          </a:p>
        </p:txBody>
      </p:sp>
      <p:sp>
        <p:nvSpPr>
          <p:cNvPr id="3" name="Pladsholder til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i master</a:t>
            </a:r>
          </a:p>
        </p:txBody>
      </p:sp>
      <p:sp>
        <p:nvSpPr>
          <p:cNvPr id="4" name="Pladsholder til ind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i master</a:t>
            </a:r>
          </a:p>
        </p:txBody>
      </p:sp>
      <p:sp>
        <p:nvSpPr>
          <p:cNvPr id="6" name="Pladsholder til ind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Tomt">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a-DK" smtClean="0"/>
              <a:t>Klik for at redigere i master</a:t>
            </a:r>
            <a:endParaRPr lang="da-DK"/>
          </a:p>
        </p:txBody>
      </p:sp>
      <p:sp>
        <p:nvSpPr>
          <p:cNvPr id="3" name="Pladsholder til ind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i master</a:t>
            </a:r>
          </a:p>
        </p:txBody>
      </p:sp>
      <p:sp>
        <p:nvSpPr>
          <p:cNvPr id="5"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indhold 2"/>
          <p:cNvSpPr>
            <a:spLocks noGrp="1"/>
          </p:cNvSpPr>
          <p:nvPr>
            <p:ph idx="1"/>
          </p:nvPr>
        </p:nvSpPr>
        <p:spPr/>
        <p:txBody>
          <a:body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a-DK" smtClean="0"/>
              <a:t>Klik for at redigere i master</a:t>
            </a:r>
            <a:endParaRPr lang="da-DK"/>
          </a:p>
        </p:txBody>
      </p:sp>
      <p:sp>
        <p:nvSpPr>
          <p:cNvPr id="3" name="Pladsholder til bille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smtClean="0"/>
          </a:p>
        </p:txBody>
      </p:sp>
      <p:sp>
        <p:nvSpPr>
          <p:cNvPr id="4" name="Pladsholder til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i master</a:t>
            </a:r>
          </a:p>
        </p:txBody>
      </p:sp>
      <p:sp>
        <p:nvSpPr>
          <p:cNvPr id="5"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7046913" y="53975"/>
            <a:ext cx="2097087" cy="6029325"/>
          </a:xfrm>
        </p:spPr>
        <p:txBody>
          <a:bodyPr vert="eaVert"/>
          <a:lstStyle/>
          <a:p>
            <a:r>
              <a:rPr lang="da-DK" smtClean="0"/>
              <a:t>Klik for at redigere i master</a:t>
            </a:r>
            <a:endParaRPr lang="da-DK"/>
          </a:p>
        </p:txBody>
      </p:sp>
      <p:sp>
        <p:nvSpPr>
          <p:cNvPr id="3" name="Pladsholder til lodret titel 2"/>
          <p:cNvSpPr>
            <a:spLocks noGrp="1"/>
          </p:cNvSpPr>
          <p:nvPr>
            <p:ph type="body" orient="vert" idx="1"/>
          </p:nvPr>
        </p:nvSpPr>
        <p:spPr>
          <a:xfrm>
            <a:off x="755650" y="53975"/>
            <a:ext cx="6138863" cy="6029325"/>
          </a:xfrm>
        </p:spPr>
        <p:txBody>
          <a:bodyPr vert="eaVert"/>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a-DK" smtClean="0"/>
              <a:t>Klik for at redigere i master</a:t>
            </a:r>
            <a:endParaRPr lang="da-DK"/>
          </a:p>
        </p:txBody>
      </p:sp>
      <p:sp>
        <p:nvSpPr>
          <p:cNvPr id="3" name="Pladsholder til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a-DK" smtClean="0"/>
              <a:t>Klik for at redigere i master</a:t>
            </a:r>
          </a:p>
        </p:txBody>
      </p:sp>
      <p:sp>
        <p:nvSpPr>
          <p:cNvPr id="4"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indhold 2"/>
          <p:cNvSpPr>
            <a:spLocks noGrp="1"/>
          </p:cNvSpPr>
          <p:nvPr>
            <p:ph sz="half" idx="1"/>
          </p:nvPr>
        </p:nvSpPr>
        <p:spPr>
          <a:xfrm>
            <a:off x="755650" y="1557338"/>
            <a:ext cx="3775075"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683125" y="1557338"/>
            <a:ext cx="3776663"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a-DK" smtClean="0"/>
              <a:t>Klik for at redigere i master</a:t>
            </a:r>
            <a:endParaRPr lang="da-DK"/>
          </a:p>
        </p:txBody>
      </p:sp>
      <p:sp>
        <p:nvSpPr>
          <p:cNvPr id="3" name="Pladsholder til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i master</a:t>
            </a:r>
          </a:p>
        </p:txBody>
      </p:sp>
      <p:sp>
        <p:nvSpPr>
          <p:cNvPr id="4" name="Pladsholder til ind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i master</a:t>
            </a:r>
          </a:p>
        </p:txBody>
      </p:sp>
      <p:sp>
        <p:nvSpPr>
          <p:cNvPr id="6" name="Pladsholder til ind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Tomt">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a-DK" smtClean="0"/>
              <a:t>Klik for at redigere i master</a:t>
            </a:r>
            <a:endParaRPr lang="da-DK"/>
          </a:p>
        </p:txBody>
      </p:sp>
      <p:sp>
        <p:nvSpPr>
          <p:cNvPr id="3" name="Pladsholder til ind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i master</a:t>
            </a:r>
          </a:p>
        </p:txBody>
      </p:sp>
      <p:sp>
        <p:nvSpPr>
          <p:cNvPr id="5"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a-DK" smtClean="0"/>
              <a:t>Klik for at redigere i master</a:t>
            </a:r>
            <a:endParaRPr lang="da-DK"/>
          </a:p>
        </p:txBody>
      </p:sp>
      <p:sp>
        <p:nvSpPr>
          <p:cNvPr id="3" name="Pladsholder til bille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smtClean="0"/>
          </a:p>
        </p:txBody>
      </p:sp>
      <p:sp>
        <p:nvSpPr>
          <p:cNvPr id="4" name="Pladsholder til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i master</a:t>
            </a:r>
          </a:p>
        </p:txBody>
      </p:sp>
      <p:sp>
        <p:nvSpPr>
          <p:cNvPr id="5" name="Rectangle 6"/>
          <p:cNvSpPr>
            <a:spLocks noGrp="1" noChangeArrowheads="1"/>
          </p:cNvSpPr>
          <p:nvPr>
            <p:ph type="ftr" sz="quarter" idx="10"/>
          </p:nvPr>
        </p:nvSpPr>
        <p:spPr>
          <a:ln/>
        </p:spPr>
        <p:txBody>
          <a:bodyPr/>
          <a:lstStyle>
            <a:lvl1pPr>
              <a:defRPr/>
            </a:lvl1pPr>
          </a:lstStyle>
          <a:p>
            <a:r>
              <a:rPr lang="en-US"/>
              <a:t>DIIS ∙ DANISH INSTITUTE FOR INTERNATIONAL STUDIES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pic>
        <p:nvPicPr>
          <p:cNvPr id="1026" name="Picture 2" descr="Logobaggrund til ppt"/>
          <p:cNvPicPr>
            <a:picLocks noChangeAspect="1" noChangeArrowheads="1"/>
          </p:cNvPicPr>
          <p:nvPr/>
        </p:nvPicPr>
        <p:blipFill>
          <a:blip r:embed="rId13"/>
          <a:srcRect/>
          <a:stretch>
            <a:fillRect/>
          </a:stretch>
        </p:blipFill>
        <p:spPr bwMode="auto">
          <a:xfrm>
            <a:off x="-107950" y="-142875"/>
            <a:ext cx="9326563" cy="1268413"/>
          </a:xfrm>
          <a:prstGeom prst="rect">
            <a:avLst/>
          </a:prstGeom>
          <a:noFill/>
          <a:ln w="9525">
            <a:noFill/>
            <a:miter lim="800000"/>
            <a:headEnd/>
            <a:tailEnd/>
          </a:ln>
        </p:spPr>
      </p:pic>
      <p:pic>
        <p:nvPicPr>
          <p:cNvPr id="1027" name="Picture 3" descr="baggrund-bund til ppt"/>
          <p:cNvPicPr>
            <a:picLocks noChangeAspect="1" noChangeArrowheads="1"/>
          </p:cNvPicPr>
          <p:nvPr/>
        </p:nvPicPr>
        <p:blipFill>
          <a:blip r:embed="rId14"/>
          <a:srcRect t="18594"/>
          <a:stretch>
            <a:fillRect/>
          </a:stretch>
        </p:blipFill>
        <p:spPr bwMode="auto">
          <a:xfrm>
            <a:off x="-90488" y="6308725"/>
            <a:ext cx="9326563" cy="625475"/>
          </a:xfrm>
          <a:prstGeom prst="rect">
            <a:avLst/>
          </a:prstGeom>
          <a:noFill/>
          <a:ln w="9525">
            <a:noFill/>
            <a:miter lim="800000"/>
            <a:headEnd/>
            <a:tailEnd/>
          </a:ln>
        </p:spPr>
      </p:pic>
      <p:sp>
        <p:nvSpPr>
          <p:cNvPr id="1028" name="Rectangle 4"/>
          <p:cNvSpPr>
            <a:spLocks noGrp="1" noChangeArrowheads="1"/>
          </p:cNvSpPr>
          <p:nvPr>
            <p:ph type="title"/>
          </p:nvPr>
        </p:nvSpPr>
        <p:spPr bwMode="auto">
          <a:xfrm>
            <a:off x="1222375" y="53975"/>
            <a:ext cx="7921625" cy="11430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US"/>
              <a:t>Master title style</a:t>
            </a:r>
          </a:p>
        </p:txBody>
      </p:sp>
      <p:sp>
        <p:nvSpPr>
          <p:cNvPr id="1029" name="Rectangle 5"/>
          <p:cNvSpPr>
            <a:spLocks noGrp="1" noChangeArrowheads="1"/>
          </p:cNvSpPr>
          <p:nvPr>
            <p:ph type="body" idx="1"/>
          </p:nvPr>
        </p:nvSpPr>
        <p:spPr bwMode="auto">
          <a:xfrm>
            <a:off x="755650" y="1557338"/>
            <a:ext cx="7704138" cy="4525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342" name="Rectangle 6"/>
          <p:cNvSpPr>
            <a:spLocks noGrp="1" noChangeArrowheads="1"/>
          </p:cNvSpPr>
          <p:nvPr>
            <p:ph type="ftr" sz="quarter" idx="3"/>
          </p:nvPr>
        </p:nvSpPr>
        <p:spPr bwMode="auto">
          <a:xfrm>
            <a:off x="1222375" y="6408738"/>
            <a:ext cx="7705725" cy="476250"/>
          </a:xfrm>
          <a:prstGeom prst="rect">
            <a:avLst/>
          </a:prstGeom>
          <a:noFill/>
          <a:ln>
            <a:noFill/>
          </a:ln>
          <a:effectLst/>
          <a:extLst>
            <a:ext uri="{909E8E84-426E-40DD-AFC4-6F175D3DCCD1}">
              <a14:hiddenFil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2000">
                <a:solidFill>
                  <a:srgbClr val="6280A7"/>
                </a:solidFill>
                <a:latin typeface="Gill Sans MT" pitchFamily="-102" charset="0"/>
              </a:defRPr>
            </a:lvl1pPr>
          </a:lstStyle>
          <a:p>
            <a:r>
              <a:rPr lang="en-US"/>
              <a:t>DIIS ∙ DANISH INSTITUTE FOR INTERNATIONAL STUDIES</a:t>
            </a:r>
          </a:p>
        </p:txBody>
      </p:sp>
    </p:spTree>
  </p:cSld>
  <p:clrMap bg1="lt1" tx1="dk1" bg2="lt2" tx2="dk2" accent1="accent1" accent2="accent2" accent3="accent3" accent4="accent4" accent5="accent5" accent6="accent6" hlink="hlink" folHlink="folHlink"/>
  <p:sldLayoutIdLst>
    <p:sldLayoutId id="214748369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sldNum="0" hdr="0" dt="0"/>
  <p:txStyles>
    <p:titleStyle>
      <a:lvl1pPr algn="l" rtl="0" eaLnBrk="0" fontAlgn="base" hangingPunct="0">
        <a:lnSpc>
          <a:spcPct val="80000"/>
        </a:lnSpc>
        <a:spcBef>
          <a:spcPct val="0"/>
        </a:spcBef>
        <a:spcAft>
          <a:spcPct val="0"/>
        </a:spcAft>
        <a:defRPr sz="4400">
          <a:solidFill>
            <a:schemeClr val="bg1"/>
          </a:solidFill>
          <a:latin typeface="+mj-lt"/>
          <a:ea typeface="Arial" pitchFamily="-102" charset="0"/>
          <a:cs typeface="+mj-cs"/>
        </a:defRPr>
      </a:lvl1pPr>
      <a:lvl2pPr algn="l" rtl="0" eaLnBrk="0" fontAlgn="base" hangingPunct="0">
        <a:lnSpc>
          <a:spcPct val="80000"/>
        </a:lnSpc>
        <a:spcBef>
          <a:spcPct val="0"/>
        </a:spcBef>
        <a:spcAft>
          <a:spcPct val="0"/>
        </a:spcAft>
        <a:defRPr sz="4400">
          <a:solidFill>
            <a:schemeClr val="bg1"/>
          </a:solidFill>
          <a:latin typeface="Gill Sans MT" pitchFamily="34" charset="0"/>
          <a:ea typeface="Arial" pitchFamily="-102" charset="0"/>
          <a:cs typeface="Arial" charset="0"/>
        </a:defRPr>
      </a:lvl2pPr>
      <a:lvl3pPr algn="l" rtl="0" eaLnBrk="0" fontAlgn="base" hangingPunct="0">
        <a:lnSpc>
          <a:spcPct val="80000"/>
        </a:lnSpc>
        <a:spcBef>
          <a:spcPct val="0"/>
        </a:spcBef>
        <a:spcAft>
          <a:spcPct val="0"/>
        </a:spcAft>
        <a:defRPr sz="4400">
          <a:solidFill>
            <a:schemeClr val="bg1"/>
          </a:solidFill>
          <a:latin typeface="Gill Sans MT" pitchFamily="34" charset="0"/>
          <a:ea typeface="Arial" pitchFamily="-102" charset="0"/>
          <a:cs typeface="Arial" charset="0"/>
        </a:defRPr>
      </a:lvl3pPr>
      <a:lvl4pPr algn="l" rtl="0" eaLnBrk="0" fontAlgn="base" hangingPunct="0">
        <a:lnSpc>
          <a:spcPct val="80000"/>
        </a:lnSpc>
        <a:spcBef>
          <a:spcPct val="0"/>
        </a:spcBef>
        <a:spcAft>
          <a:spcPct val="0"/>
        </a:spcAft>
        <a:defRPr sz="4400">
          <a:solidFill>
            <a:schemeClr val="bg1"/>
          </a:solidFill>
          <a:latin typeface="Gill Sans MT" pitchFamily="34" charset="0"/>
          <a:ea typeface="Arial" pitchFamily="-102" charset="0"/>
          <a:cs typeface="Arial" charset="0"/>
        </a:defRPr>
      </a:lvl4pPr>
      <a:lvl5pPr algn="l" rtl="0" eaLnBrk="0" fontAlgn="base" hangingPunct="0">
        <a:lnSpc>
          <a:spcPct val="80000"/>
        </a:lnSpc>
        <a:spcBef>
          <a:spcPct val="0"/>
        </a:spcBef>
        <a:spcAft>
          <a:spcPct val="0"/>
        </a:spcAft>
        <a:defRPr sz="4400">
          <a:solidFill>
            <a:schemeClr val="bg1"/>
          </a:solidFill>
          <a:latin typeface="Gill Sans MT" pitchFamily="34" charset="0"/>
          <a:ea typeface="Arial" pitchFamily="-102" charset="0"/>
          <a:cs typeface="Arial" charset="0"/>
        </a:defRPr>
      </a:lvl5pPr>
      <a:lvl6pPr marL="457200" algn="l" rtl="0" fontAlgn="base">
        <a:lnSpc>
          <a:spcPct val="80000"/>
        </a:lnSpc>
        <a:spcBef>
          <a:spcPct val="0"/>
        </a:spcBef>
        <a:spcAft>
          <a:spcPct val="0"/>
        </a:spcAft>
        <a:defRPr sz="4400">
          <a:solidFill>
            <a:schemeClr val="bg1"/>
          </a:solidFill>
          <a:latin typeface="Gill Sans MT" pitchFamily="34" charset="0"/>
          <a:cs typeface="Arial" charset="0"/>
        </a:defRPr>
      </a:lvl6pPr>
      <a:lvl7pPr marL="914400" algn="l" rtl="0" fontAlgn="base">
        <a:lnSpc>
          <a:spcPct val="80000"/>
        </a:lnSpc>
        <a:spcBef>
          <a:spcPct val="0"/>
        </a:spcBef>
        <a:spcAft>
          <a:spcPct val="0"/>
        </a:spcAft>
        <a:defRPr sz="4400">
          <a:solidFill>
            <a:schemeClr val="bg1"/>
          </a:solidFill>
          <a:latin typeface="Gill Sans MT" pitchFamily="34" charset="0"/>
          <a:cs typeface="Arial" charset="0"/>
        </a:defRPr>
      </a:lvl7pPr>
      <a:lvl8pPr marL="1371600" algn="l" rtl="0" fontAlgn="base">
        <a:lnSpc>
          <a:spcPct val="80000"/>
        </a:lnSpc>
        <a:spcBef>
          <a:spcPct val="0"/>
        </a:spcBef>
        <a:spcAft>
          <a:spcPct val="0"/>
        </a:spcAft>
        <a:defRPr sz="4400">
          <a:solidFill>
            <a:schemeClr val="bg1"/>
          </a:solidFill>
          <a:latin typeface="Gill Sans MT" pitchFamily="34" charset="0"/>
          <a:cs typeface="Arial" charset="0"/>
        </a:defRPr>
      </a:lvl8pPr>
      <a:lvl9pPr marL="1828800" algn="l" rtl="0" fontAlgn="base">
        <a:lnSpc>
          <a:spcPct val="80000"/>
        </a:lnSpc>
        <a:spcBef>
          <a:spcPct val="0"/>
        </a:spcBef>
        <a:spcAft>
          <a:spcPct val="0"/>
        </a:spcAft>
        <a:defRPr sz="4400">
          <a:solidFill>
            <a:schemeClr val="bg1"/>
          </a:solidFill>
          <a:latin typeface="Gill Sans MT" pitchFamily="34" charset="0"/>
          <a:cs typeface="Arial" charset="0"/>
        </a:defRPr>
      </a:lvl9pPr>
    </p:titleStyle>
    <p:bodyStyle>
      <a:lvl1pPr marL="342900" indent="-342900" algn="l" rtl="0" eaLnBrk="0" fontAlgn="base" hangingPunct="0">
        <a:lnSpc>
          <a:spcPct val="80000"/>
        </a:lnSpc>
        <a:spcBef>
          <a:spcPct val="0"/>
        </a:spcBef>
        <a:spcAft>
          <a:spcPct val="50000"/>
        </a:spcAft>
        <a:buFont typeface="Wingdings 2" pitchFamily="-102" charset="2"/>
        <a:buChar char=""/>
        <a:defRPr sz="3100">
          <a:solidFill>
            <a:srgbClr val="003768"/>
          </a:solidFill>
          <a:latin typeface="+mn-lt"/>
          <a:ea typeface="Arial" pitchFamily="-102" charset="0"/>
          <a:cs typeface="+mn-cs"/>
        </a:defRPr>
      </a:lvl1pPr>
      <a:lvl2pPr marL="742950" indent="-285750" algn="l" rtl="0" eaLnBrk="0" fontAlgn="base" hangingPunct="0">
        <a:lnSpc>
          <a:spcPct val="80000"/>
        </a:lnSpc>
        <a:spcBef>
          <a:spcPct val="0"/>
        </a:spcBef>
        <a:spcAft>
          <a:spcPct val="50000"/>
        </a:spcAft>
        <a:buChar char="–"/>
        <a:defRPr sz="2800">
          <a:solidFill>
            <a:srgbClr val="003768"/>
          </a:solidFill>
          <a:latin typeface="+mn-lt"/>
          <a:ea typeface="Arial" pitchFamily="-102" charset="0"/>
          <a:cs typeface="+mn-cs"/>
        </a:defRPr>
      </a:lvl2pPr>
      <a:lvl3pPr marL="1143000" indent="-228600" algn="l" rtl="0" eaLnBrk="0" fontAlgn="base" hangingPunct="0">
        <a:lnSpc>
          <a:spcPct val="80000"/>
        </a:lnSpc>
        <a:spcBef>
          <a:spcPct val="0"/>
        </a:spcBef>
        <a:spcAft>
          <a:spcPct val="50000"/>
        </a:spcAft>
        <a:buChar char="•"/>
        <a:defRPr sz="2400">
          <a:solidFill>
            <a:srgbClr val="003768"/>
          </a:solidFill>
          <a:latin typeface="+mn-lt"/>
          <a:ea typeface="Arial" pitchFamily="-102" charset="0"/>
          <a:cs typeface="+mn-cs"/>
        </a:defRPr>
      </a:lvl3pPr>
      <a:lvl4pPr marL="1600200" indent="-228600" algn="l" rtl="0" eaLnBrk="0" fontAlgn="base" hangingPunct="0">
        <a:spcBef>
          <a:spcPct val="20000"/>
        </a:spcBef>
        <a:spcAft>
          <a:spcPct val="0"/>
        </a:spcAft>
        <a:buChar char="–"/>
        <a:defRPr sz="2000">
          <a:solidFill>
            <a:srgbClr val="003768"/>
          </a:solidFill>
          <a:latin typeface="+mn-lt"/>
          <a:ea typeface="Arial" pitchFamily="-102" charset="0"/>
          <a:cs typeface="+mn-cs"/>
        </a:defRPr>
      </a:lvl4pPr>
      <a:lvl5pPr marL="2057400" indent="-228600" algn="l" rtl="0" eaLnBrk="0" fontAlgn="base" hangingPunct="0">
        <a:spcBef>
          <a:spcPct val="20000"/>
        </a:spcBef>
        <a:spcAft>
          <a:spcPct val="0"/>
        </a:spcAft>
        <a:buChar char="»"/>
        <a:defRPr sz="2000">
          <a:solidFill>
            <a:srgbClr val="003768"/>
          </a:solidFill>
          <a:latin typeface="+mn-lt"/>
          <a:ea typeface="Arial" pitchFamily="-102" charset="0"/>
          <a:cs typeface="+mn-cs"/>
        </a:defRPr>
      </a:lvl5pPr>
      <a:lvl6pPr marL="2514600" indent="-228600" algn="l" rtl="0" fontAlgn="base">
        <a:spcBef>
          <a:spcPct val="20000"/>
        </a:spcBef>
        <a:spcAft>
          <a:spcPct val="0"/>
        </a:spcAft>
        <a:buChar char="»"/>
        <a:defRPr sz="2000">
          <a:solidFill>
            <a:srgbClr val="003768"/>
          </a:solidFill>
          <a:latin typeface="+mn-lt"/>
          <a:cs typeface="+mn-cs"/>
        </a:defRPr>
      </a:lvl6pPr>
      <a:lvl7pPr marL="2971800" indent="-228600" algn="l" rtl="0" fontAlgn="base">
        <a:spcBef>
          <a:spcPct val="20000"/>
        </a:spcBef>
        <a:spcAft>
          <a:spcPct val="0"/>
        </a:spcAft>
        <a:buChar char="»"/>
        <a:defRPr sz="2000">
          <a:solidFill>
            <a:srgbClr val="003768"/>
          </a:solidFill>
          <a:latin typeface="+mn-lt"/>
          <a:cs typeface="+mn-cs"/>
        </a:defRPr>
      </a:lvl7pPr>
      <a:lvl8pPr marL="3429000" indent="-228600" algn="l" rtl="0" fontAlgn="base">
        <a:spcBef>
          <a:spcPct val="20000"/>
        </a:spcBef>
        <a:spcAft>
          <a:spcPct val="0"/>
        </a:spcAft>
        <a:buChar char="»"/>
        <a:defRPr sz="2000">
          <a:solidFill>
            <a:srgbClr val="003768"/>
          </a:solidFill>
          <a:latin typeface="+mn-lt"/>
          <a:cs typeface="+mn-cs"/>
        </a:defRPr>
      </a:lvl8pPr>
      <a:lvl9pPr marL="3886200" indent="-228600" algn="l" rtl="0" fontAlgn="base">
        <a:spcBef>
          <a:spcPct val="20000"/>
        </a:spcBef>
        <a:spcAft>
          <a:spcPct val="0"/>
        </a:spcAft>
        <a:buChar char="»"/>
        <a:defRPr sz="2000">
          <a:solidFill>
            <a:srgbClr val="003768"/>
          </a:solidFill>
          <a:latin typeface="+mn-lt"/>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Logobaggrund til ppt"/>
          <p:cNvPicPr>
            <a:picLocks noChangeAspect="1" noChangeArrowheads="1"/>
          </p:cNvPicPr>
          <p:nvPr/>
        </p:nvPicPr>
        <p:blipFill>
          <a:blip r:embed="rId13"/>
          <a:srcRect/>
          <a:stretch>
            <a:fillRect/>
          </a:stretch>
        </p:blipFill>
        <p:spPr bwMode="auto">
          <a:xfrm>
            <a:off x="-107950" y="-142875"/>
            <a:ext cx="9326563" cy="1268413"/>
          </a:xfrm>
          <a:prstGeom prst="rect">
            <a:avLst/>
          </a:prstGeom>
          <a:noFill/>
          <a:ln w="9525">
            <a:noFill/>
            <a:miter lim="800000"/>
            <a:headEnd/>
            <a:tailEnd/>
          </a:ln>
        </p:spPr>
      </p:pic>
      <p:pic>
        <p:nvPicPr>
          <p:cNvPr id="2051" name="Picture 3" descr="baggrund-bund til ppt"/>
          <p:cNvPicPr>
            <a:picLocks noChangeAspect="1" noChangeArrowheads="1"/>
          </p:cNvPicPr>
          <p:nvPr/>
        </p:nvPicPr>
        <p:blipFill>
          <a:blip r:embed="rId14"/>
          <a:srcRect t="18594"/>
          <a:stretch>
            <a:fillRect/>
          </a:stretch>
        </p:blipFill>
        <p:spPr bwMode="auto">
          <a:xfrm>
            <a:off x="-90488" y="6308725"/>
            <a:ext cx="9326563" cy="625475"/>
          </a:xfrm>
          <a:prstGeom prst="rect">
            <a:avLst/>
          </a:prstGeom>
          <a:noFill/>
          <a:ln w="9525">
            <a:noFill/>
            <a:miter lim="800000"/>
            <a:headEnd/>
            <a:tailEnd/>
          </a:ln>
        </p:spPr>
      </p:pic>
      <p:sp>
        <p:nvSpPr>
          <p:cNvPr id="2052" name="Rectangle 4"/>
          <p:cNvSpPr>
            <a:spLocks noGrp="1" noChangeArrowheads="1"/>
          </p:cNvSpPr>
          <p:nvPr>
            <p:ph type="title"/>
          </p:nvPr>
        </p:nvSpPr>
        <p:spPr bwMode="auto">
          <a:xfrm>
            <a:off x="1222375" y="53975"/>
            <a:ext cx="7921625" cy="11430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US"/>
              <a:t>Master title style</a:t>
            </a:r>
          </a:p>
        </p:txBody>
      </p:sp>
      <p:sp>
        <p:nvSpPr>
          <p:cNvPr id="2053" name="Rectangle 5"/>
          <p:cNvSpPr>
            <a:spLocks noGrp="1" noChangeArrowheads="1"/>
          </p:cNvSpPr>
          <p:nvPr>
            <p:ph type="body" idx="1"/>
          </p:nvPr>
        </p:nvSpPr>
        <p:spPr bwMode="auto">
          <a:xfrm>
            <a:off x="755650" y="1557338"/>
            <a:ext cx="7704138" cy="4525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294" name="Rectangle 6"/>
          <p:cNvSpPr>
            <a:spLocks noGrp="1" noChangeArrowheads="1"/>
          </p:cNvSpPr>
          <p:nvPr>
            <p:ph type="ftr" sz="quarter" idx="3"/>
          </p:nvPr>
        </p:nvSpPr>
        <p:spPr bwMode="auto">
          <a:xfrm>
            <a:off x="1222375" y="6408738"/>
            <a:ext cx="7705725" cy="476250"/>
          </a:xfrm>
          <a:prstGeom prst="rect">
            <a:avLst/>
          </a:prstGeom>
          <a:noFill/>
          <a:ln>
            <a:noFill/>
          </a:ln>
          <a:effectLst/>
          <a:extLst>
            <a:ext uri="{909E8E84-426E-40DD-AFC4-6F175D3DCCD1}">
              <a14:hiddenFil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2000">
                <a:solidFill>
                  <a:srgbClr val="6280A7"/>
                </a:solidFill>
                <a:latin typeface="Gill Sans MT" pitchFamily="-102" charset="0"/>
              </a:defRPr>
            </a:lvl1pPr>
          </a:lstStyle>
          <a:p>
            <a:r>
              <a:rPr lang="en-US"/>
              <a:t>DIIS ∙ DANISH INSTITUTE FOR INTERNATIONAL STUDIES</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rtl="0" eaLnBrk="0" fontAlgn="base" hangingPunct="0">
        <a:lnSpc>
          <a:spcPct val="80000"/>
        </a:lnSpc>
        <a:spcBef>
          <a:spcPct val="0"/>
        </a:spcBef>
        <a:spcAft>
          <a:spcPct val="0"/>
        </a:spcAft>
        <a:defRPr sz="4400">
          <a:solidFill>
            <a:schemeClr val="bg1"/>
          </a:solidFill>
          <a:latin typeface="+mj-lt"/>
          <a:ea typeface="Arial" pitchFamily="-102" charset="0"/>
          <a:cs typeface="+mj-cs"/>
        </a:defRPr>
      </a:lvl1pPr>
      <a:lvl2pPr algn="l" rtl="0" eaLnBrk="0" fontAlgn="base" hangingPunct="0">
        <a:lnSpc>
          <a:spcPct val="80000"/>
        </a:lnSpc>
        <a:spcBef>
          <a:spcPct val="0"/>
        </a:spcBef>
        <a:spcAft>
          <a:spcPct val="0"/>
        </a:spcAft>
        <a:defRPr sz="4400">
          <a:solidFill>
            <a:schemeClr val="bg1"/>
          </a:solidFill>
          <a:latin typeface="Gill Sans MT" pitchFamily="34" charset="0"/>
          <a:ea typeface="Arial" pitchFamily="-102" charset="0"/>
          <a:cs typeface="Arial" charset="0"/>
        </a:defRPr>
      </a:lvl2pPr>
      <a:lvl3pPr algn="l" rtl="0" eaLnBrk="0" fontAlgn="base" hangingPunct="0">
        <a:lnSpc>
          <a:spcPct val="80000"/>
        </a:lnSpc>
        <a:spcBef>
          <a:spcPct val="0"/>
        </a:spcBef>
        <a:spcAft>
          <a:spcPct val="0"/>
        </a:spcAft>
        <a:defRPr sz="4400">
          <a:solidFill>
            <a:schemeClr val="bg1"/>
          </a:solidFill>
          <a:latin typeface="Gill Sans MT" pitchFamily="34" charset="0"/>
          <a:ea typeface="Arial" pitchFamily="-102" charset="0"/>
          <a:cs typeface="Arial" charset="0"/>
        </a:defRPr>
      </a:lvl3pPr>
      <a:lvl4pPr algn="l" rtl="0" eaLnBrk="0" fontAlgn="base" hangingPunct="0">
        <a:lnSpc>
          <a:spcPct val="80000"/>
        </a:lnSpc>
        <a:spcBef>
          <a:spcPct val="0"/>
        </a:spcBef>
        <a:spcAft>
          <a:spcPct val="0"/>
        </a:spcAft>
        <a:defRPr sz="4400">
          <a:solidFill>
            <a:schemeClr val="bg1"/>
          </a:solidFill>
          <a:latin typeface="Gill Sans MT" pitchFamily="34" charset="0"/>
          <a:ea typeface="Arial" pitchFamily="-102" charset="0"/>
          <a:cs typeface="Arial" charset="0"/>
        </a:defRPr>
      </a:lvl4pPr>
      <a:lvl5pPr algn="l" rtl="0" eaLnBrk="0" fontAlgn="base" hangingPunct="0">
        <a:lnSpc>
          <a:spcPct val="80000"/>
        </a:lnSpc>
        <a:spcBef>
          <a:spcPct val="0"/>
        </a:spcBef>
        <a:spcAft>
          <a:spcPct val="0"/>
        </a:spcAft>
        <a:defRPr sz="4400">
          <a:solidFill>
            <a:schemeClr val="bg1"/>
          </a:solidFill>
          <a:latin typeface="Gill Sans MT" pitchFamily="34" charset="0"/>
          <a:ea typeface="Arial" pitchFamily="-102" charset="0"/>
          <a:cs typeface="Arial" charset="0"/>
        </a:defRPr>
      </a:lvl5pPr>
      <a:lvl6pPr marL="457200" algn="l" rtl="0" fontAlgn="base">
        <a:lnSpc>
          <a:spcPct val="80000"/>
        </a:lnSpc>
        <a:spcBef>
          <a:spcPct val="0"/>
        </a:spcBef>
        <a:spcAft>
          <a:spcPct val="0"/>
        </a:spcAft>
        <a:defRPr sz="4400">
          <a:solidFill>
            <a:schemeClr val="bg1"/>
          </a:solidFill>
          <a:latin typeface="Gill Sans MT" pitchFamily="34" charset="0"/>
          <a:cs typeface="Arial" charset="0"/>
        </a:defRPr>
      </a:lvl6pPr>
      <a:lvl7pPr marL="914400" algn="l" rtl="0" fontAlgn="base">
        <a:lnSpc>
          <a:spcPct val="80000"/>
        </a:lnSpc>
        <a:spcBef>
          <a:spcPct val="0"/>
        </a:spcBef>
        <a:spcAft>
          <a:spcPct val="0"/>
        </a:spcAft>
        <a:defRPr sz="4400">
          <a:solidFill>
            <a:schemeClr val="bg1"/>
          </a:solidFill>
          <a:latin typeface="Gill Sans MT" pitchFamily="34" charset="0"/>
          <a:cs typeface="Arial" charset="0"/>
        </a:defRPr>
      </a:lvl7pPr>
      <a:lvl8pPr marL="1371600" algn="l" rtl="0" fontAlgn="base">
        <a:lnSpc>
          <a:spcPct val="80000"/>
        </a:lnSpc>
        <a:spcBef>
          <a:spcPct val="0"/>
        </a:spcBef>
        <a:spcAft>
          <a:spcPct val="0"/>
        </a:spcAft>
        <a:defRPr sz="4400">
          <a:solidFill>
            <a:schemeClr val="bg1"/>
          </a:solidFill>
          <a:latin typeface="Gill Sans MT" pitchFamily="34" charset="0"/>
          <a:cs typeface="Arial" charset="0"/>
        </a:defRPr>
      </a:lvl8pPr>
      <a:lvl9pPr marL="1828800" algn="l" rtl="0" fontAlgn="base">
        <a:lnSpc>
          <a:spcPct val="80000"/>
        </a:lnSpc>
        <a:spcBef>
          <a:spcPct val="0"/>
        </a:spcBef>
        <a:spcAft>
          <a:spcPct val="0"/>
        </a:spcAft>
        <a:defRPr sz="4400">
          <a:solidFill>
            <a:schemeClr val="bg1"/>
          </a:solidFill>
          <a:latin typeface="Gill Sans MT" pitchFamily="34" charset="0"/>
          <a:cs typeface="Arial" charset="0"/>
        </a:defRPr>
      </a:lvl9pPr>
    </p:titleStyle>
    <p:bodyStyle>
      <a:lvl1pPr marL="342900" indent="-342900" algn="l" rtl="0" eaLnBrk="0" fontAlgn="base" hangingPunct="0">
        <a:lnSpc>
          <a:spcPct val="80000"/>
        </a:lnSpc>
        <a:spcBef>
          <a:spcPct val="0"/>
        </a:spcBef>
        <a:spcAft>
          <a:spcPct val="50000"/>
        </a:spcAft>
        <a:buFont typeface="Wingdings 2" pitchFamily="-102" charset="2"/>
        <a:buChar char=""/>
        <a:defRPr sz="3100">
          <a:solidFill>
            <a:srgbClr val="003768"/>
          </a:solidFill>
          <a:latin typeface="+mn-lt"/>
          <a:ea typeface="Arial" pitchFamily="-102" charset="0"/>
          <a:cs typeface="+mn-cs"/>
        </a:defRPr>
      </a:lvl1pPr>
      <a:lvl2pPr marL="742950" indent="-285750" algn="l" rtl="0" eaLnBrk="0" fontAlgn="base" hangingPunct="0">
        <a:lnSpc>
          <a:spcPct val="80000"/>
        </a:lnSpc>
        <a:spcBef>
          <a:spcPct val="0"/>
        </a:spcBef>
        <a:spcAft>
          <a:spcPct val="50000"/>
        </a:spcAft>
        <a:buChar char="–"/>
        <a:defRPr sz="2800">
          <a:solidFill>
            <a:srgbClr val="003768"/>
          </a:solidFill>
          <a:latin typeface="+mn-lt"/>
          <a:ea typeface="Arial" pitchFamily="-102" charset="0"/>
          <a:cs typeface="+mn-cs"/>
        </a:defRPr>
      </a:lvl2pPr>
      <a:lvl3pPr marL="1143000" indent="-228600" algn="l" rtl="0" eaLnBrk="0" fontAlgn="base" hangingPunct="0">
        <a:lnSpc>
          <a:spcPct val="80000"/>
        </a:lnSpc>
        <a:spcBef>
          <a:spcPct val="0"/>
        </a:spcBef>
        <a:spcAft>
          <a:spcPct val="50000"/>
        </a:spcAft>
        <a:buChar char="•"/>
        <a:defRPr sz="2400">
          <a:solidFill>
            <a:srgbClr val="003768"/>
          </a:solidFill>
          <a:latin typeface="+mn-lt"/>
          <a:ea typeface="Arial" pitchFamily="-102" charset="0"/>
          <a:cs typeface="+mn-cs"/>
        </a:defRPr>
      </a:lvl3pPr>
      <a:lvl4pPr marL="1600200" indent="-228600" algn="l" rtl="0" eaLnBrk="0" fontAlgn="base" hangingPunct="0">
        <a:spcBef>
          <a:spcPct val="20000"/>
        </a:spcBef>
        <a:spcAft>
          <a:spcPct val="0"/>
        </a:spcAft>
        <a:buChar char="–"/>
        <a:defRPr sz="2000">
          <a:solidFill>
            <a:srgbClr val="003768"/>
          </a:solidFill>
          <a:latin typeface="+mn-lt"/>
          <a:ea typeface="Arial" pitchFamily="-102" charset="0"/>
          <a:cs typeface="+mn-cs"/>
        </a:defRPr>
      </a:lvl4pPr>
      <a:lvl5pPr marL="2057400" indent="-228600" algn="l" rtl="0" eaLnBrk="0" fontAlgn="base" hangingPunct="0">
        <a:spcBef>
          <a:spcPct val="20000"/>
        </a:spcBef>
        <a:spcAft>
          <a:spcPct val="0"/>
        </a:spcAft>
        <a:buChar char="»"/>
        <a:defRPr sz="2000">
          <a:solidFill>
            <a:srgbClr val="003768"/>
          </a:solidFill>
          <a:latin typeface="+mn-lt"/>
          <a:ea typeface="Arial" pitchFamily="-102" charset="0"/>
          <a:cs typeface="+mn-cs"/>
        </a:defRPr>
      </a:lvl5pPr>
      <a:lvl6pPr marL="2514600" indent="-228600" algn="l" rtl="0" fontAlgn="base">
        <a:spcBef>
          <a:spcPct val="20000"/>
        </a:spcBef>
        <a:spcAft>
          <a:spcPct val="0"/>
        </a:spcAft>
        <a:buChar char="»"/>
        <a:defRPr sz="2000">
          <a:solidFill>
            <a:srgbClr val="003768"/>
          </a:solidFill>
          <a:latin typeface="+mn-lt"/>
          <a:cs typeface="+mn-cs"/>
        </a:defRPr>
      </a:lvl6pPr>
      <a:lvl7pPr marL="2971800" indent="-228600" algn="l" rtl="0" fontAlgn="base">
        <a:spcBef>
          <a:spcPct val="20000"/>
        </a:spcBef>
        <a:spcAft>
          <a:spcPct val="0"/>
        </a:spcAft>
        <a:buChar char="»"/>
        <a:defRPr sz="2000">
          <a:solidFill>
            <a:srgbClr val="003768"/>
          </a:solidFill>
          <a:latin typeface="+mn-lt"/>
          <a:cs typeface="+mn-cs"/>
        </a:defRPr>
      </a:lvl7pPr>
      <a:lvl8pPr marL="3429000" indent="-228600" algn="l" rtl="0" fontAlgn="base">
        <a:spcBef>
          <a:spcPct val="20000"/>
        </a:spcBef>
        <a:spcAft>
          <a:spcPct val="0"/>
        </a:spcAft>
        <a:buChar char="»"/>
        <a:defRPr sz="2000">
          <a:solidFill>
            <a:srgbClr val="003768"/>
          </a:solidFill>
          <a:latin typeface="+mn-lt"/>
          <a:cs typeface="+mn-cs"/>
        </a:defRPr>
      </a:lvl8pPr>
      <a:lvl9pPr marL="3886200" indent="-228600" algn="l" rtl="0" fontAlgn="base">
        <a:spcBef>
          <a:spcPct val="20000"/>
        </a:spcBef>
        <a:spcAft>
          <a:spcPct val="0"/>
        </a:spcAft>
        <a:buChar char="»"/>
        <a:defRPr sz="2000">
          <a:solidFill>
            <a:srgbClr val="003768"/>
          </a:solidFill>
          <a:latin typeface="+mn-lt"/>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5"/>
          <p:cNvSpPr>
            <a:spLocks noGrp="1" noChangeArrowheads="1"/>
          </p:cNvSpPr>
          <p:nvPr>
            <p:ph type="ftr"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dist="35921" dir="2700000" algn="ctr" rotWithShape="0">
                    <a:schemeClr val="bg2"/>
                  </a:outerShdw>
                </a:effectLst>
              </a14:hiddenEffects>
            </a:ext>
          </a:extLst>
        </p:spPr>
        <p:txBody>
          <a:bodyPr/>
          <a:lstStyle/>
          <a:p>
            <a:r>
              <a:rPr lang="en-US" dirty="0"/>
              <a:t>DIIS ∙ DANISH INSTITUTE FOR INTERNATIONAL STUDIES</a:t>
            </a:r>
          </a:p>
        </p:txBody>
      </p:sp>
      <p:sp>
        <p:nvSpPr>
          <p:cNvPr id="4099" name="Rectangle 2"/>
          <p:cNvSpPr>
            <a:spLocks noGrp="1" noChangeArrowheads="1"/>
          </p:cNvSpPr>
          <p:nvPr>
            <p:ph type="ctrTitle"/>
          </p:nvPr>
        </p:nvSpPr>
        <p:spPr/>
        <p:txBody>
          <a:bodyPr/>
          <a:lstStyle/>
          <a:p>
            <a:pPr eaLnBrk="1" hangingPunct="1"/>
            <a:r>
              <a:rPr lang="da-DK" dirty="0"/>
              <a:t>DIIS – Danish </a:t>
            </a:r>
            <a:r>
              <a:rPr lang="da-DK" dirty="0" err="1"/>
              <a:t>Institute</a:t>
            </a:r>
            <a:r>
              <a:rPr lang="da-DK"/>
              <a:t> for International Studies</a:t>
            </a:r>
          </a:p>
        </p:txBody>
      </p:sp>
      <p:sp>
        <p:nvSpPr>
          <p:cNvPr id="4100" name="Rectangle 3"/>
          <p:cNvSpPr>
            <a:spLocks noGrp="1" noChangeArrowheads="1"/>
          </p:cNvSpPr>
          <p:nvPr>
            <p:ph type="subTitle" idx="1"/>
          </p:nvPr>
        </p:nvSpPr>
        <p:spPr/>
        <p:txBody>
          <a:bodyPr/>
          <a:lstStyle/>
          <a:p>
            <a:pPr eaLnBrk="1" hangingPunct="1">
              <a:buFont typeface="Wingdings 2" pitchFamily="-102" charset="2"/>
              <a:buNone/>
            </a:pPr>
            <a:r>
              <a:rPr lang="da-DK"/>
              <a:t>Who we are and what we do</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Pladsholder til sidefod 3"/>
          <p:cNvSpPr>
            <a:spLocks noGrp="1"/>
          </p:cNvSpPr>
          <p:nvPr>
            <p:ph type="ftr"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dist="35921" dir="2700000" algn="ctr" rotWithShape="0">
                    <a:schemeClr val="bg2"/>
                  </a:outerShdw>
                </a:effectLst>
              </a14:hiddenEffects>
            </a:ext>
          </a:extLst>
        </p:spPr>
        <p:txBody>
          <a:bodyPr/>
          <a:lstStyle/>
          <a:p>
            <a:r>
              <a:rPr lang="en-US"/>
              <a:t>DIIS ∙ DANISH INSTITUTE FOR INTERNATIONAL STUDIES</a:t>
            </a:r>
          </a:p>
        </p:txBody>
      </p:sp>
      <p:sp>
        <p:nvSpPr>
          <p:cNvPr id="5123" name="Rectangle 4"/>
          <p:cNvSpPr>
            <a:spLocks noGrp="1" noChangeArrowheads="1"/>
          </p:cNvSpPr>
          <p:nvPr>
            <p:ph type="title"/>
          </p:nvPr>
        </p:nvSpPr>
        <p:spPr/>
        <p:txBody>
          <a:bodyPr/>
          <a:lstStyle/>
          <a:p>
            <a:pPr eaLnBrk="1" hangingPunct="1"/>
            <a:r>
              <a:rPr lang="da-DK"/>
              <a:t>DIIS Overall</a:t>
            </a:r>
          </a:p>
        </p:txBody>
      </p:sp>
      <p:sp>
        <p:nvSpPr>
          <p:cNvPr id="5128" name="Rectangle 8"/>
          <p:cNvSpPr>
            <a:spLocks noGrp="1" noChangeArrowheads="1"/>
          </p:cNvSpPr>
          <p:nvPr>
            <p:ph type="body" idx="1"/>
          </p:nvPr>
        </p:nvSpPr>
        <p:spPr/>
        <p:txBody>
          <a:bodyPr/>
          <a:lstStyle/>
          <a:p>
            <a:pPr marL="0" indent="0" eaLnBrk="1" hangingPunct="1">
              <a:buFont typeface="Wingdings 2" pitchFamily="-102" charset="2"/>
              <a:buNone/>
            </a:pPr>
            <a:r>
              <a:rPr lang="en-US" sz="2800"/>
              <a:t>DIIS is an independent research institute for international studies.</a:t>
            </a:r>
            <a:endParaRPr lang="da-DK" sz="2800"/>
          </a:p>
          <a:p>
            <a:pPr marL="0" indent="0" eaLnBrk="1" hangingPunct="1">
              <a:buFont typeface="Wingdings 2" pitchFamily="-102" charset="2"/>
              <a:buNone/>
            </a:pPr>
            <a:r>
              <a:rPr lang="en-US" sz="2800"/>
              <a:t>We deliver timely and relevant research on the subjects of globalization, security and development.</a:t>
            </a:r>
            <a:endParaRPr lang="da-DK" sz="2800"/>
          </a:p>
          <a:p>
            <a:pPr marL="0" indent="0" eaLnBrk="1" hangingPunct="1">
              <a:buFont typeface="Wingdings 2" pitchFamily="-102" charset="2"/>
              <a:buNone/>
            </a:pPr>
            <a:r>
              <a:rPr lang="en-US" sz="2800"/>
              <a:t>Based on our research, we deliver analyses to help qualify the policy work of changing governments. We continually assess the state of Denmark’s foreign policy. We inform policymakers, civil servants, professional groups, research colleagues, the press and the public of our research results and their possible applications.</a:t>
            </a:r>
            <a:endParaRPr lang="da-DK" sz="2800"/>
          </a:p>
          <a:p>
            <a:pPr marL="0" indent="0" eaLnBrk="1" hangingPunct="1"/>
            <a:endParaRPr lang="da-DK"/>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pPr eaLnBrk="1" hangingPunct="1"/>
            <a:r>
              <a:rPr lang="da-DK"/>
              <a:t>Independent, qualified research</a:t>
            </a:r>
          </a:p>
        </p:txBody>
      </p:sp>
      <p:sp>
        <p:nvSpPr>
          <p:cNvPr id="3" name="Pladsholder til indhold 2"/>
          <p:cNvSpPr>
            <a:spLocks noGrp="1"/>
          </p:cNvSpPr>
          <p:nvPr>
            <p:ph idx="1"/>
          </p:nvPr>
        </p:nvSpPr>
        <p:spPr/>
        <p:txBody>
          <a:bodyPr/>
          <a:lstStyle/>
          <a:p>
            <a:pPr marL="0" indent="0" eaLnBrk="1" hangingPunct="1">
              <a:buFont typeface="Wingdings 2" pitchFamily="-102" charset="2"/>
              <a:buNone/>
            </a:pPr>
            <a:r>
              <a:rPr lang="en-US" sz="2400"/>
              <a:t>The political and academic ambition behind establishing DIIS was a growing need among policymakers to understand what takes place internationally and what Denmark can do to contribute to a more peaceful and stable world.</a:t>
            </a:r>
            <a:endParaRPr lang="da-DK" sz="2400"/>
          </a:p>
          <a:p>
            <a:pPr marL="0" indent="0" eaLnBrk="1" hangingPunct="1">
              <a:buFont typeface="Wingdings 2" pitchFamily="-102" charset="2"/>
              <a:buNone/>
            </a:pPr>
            <a:r>
              <a:rPr lang="en-US" sz="2400"/>
              <a:t>This ambition necessitates independent and highly qualified research.</a:t>
            </a:r>
            <a:endParaRPr lang="da-DK" sz="2400"/>
          </a:p>
          <a:p>
            <a:pPr marL="0" indent="0" eaLnBrk="1" hangingPunct="1">
              <a:buFont typeface="Wingdings 2" pitchFamily="-102" charset="2"/>
              <a:buNone/>
            </a:pPr>
            <a:r>
              <a:rPr lang="en-US" sz="2400"/>
              <a:t>Independence is ultimately ensured by the DIIS board, whose members are mostly researchers from related fields.</a:t>
            </a:r>
            <a:endParaRPr lang="da-DK" sz="2400"/>
          </a:p>
          <a:p>
            <a:pPr marL="0" indent="0" eaLnBrk="1" hangingPunct="1">
              <a:buFont typeface="Wingdings 2" pitchFamily="-102" charset="2"/>
              <a:buNone/>
            </a:pPr>
            <a:r>
              <a:rPr lang="en-US" sz="2400"/>
              <a:t>The quality of research is ensured by adhering to international research standards.</a:t>
            </a:r>
            <a:endParaRPr lang="da-DK" sz="2400"/>
          </a:p>
          <a:p>
            <a:pPr marL="0" indent="0" eaLnBrk="1" hangingPunct="1"/>
            <a:endParaRPr lang="da-DK"/>
          </a:p>
        </p:txBody>
      </p:sp>
      <p:sp>
        <p:nvSpPr>
          <p:cNvPr id="4" name="Pladsholder til sidefod 3"/>
          <p:cNvSpPr>
            <a:spLocks noGrp="1"/>
          </p:cNvSpPr>
          <p:nvPr>
            <p:ph type="ftr"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dist="35921" dir="2700000" algn="ctr" rotWithShape="0">
                    <a:schemeClr val="bg2"/>
                  </a:outerShdw>
                </a:effectLst>
              </a14:hiddenEffects>
            </a:ext>
          </a:extLst>
        </p:spPr>
        <p:txBody>
          <a:bodyPr/>
          <a:lstStyle/>
          <a:p>
            <a:r>
              <a:rPr lang="en-US"/>
              <a:t>DIIS ∙ DANISH INSTITUTE FOR INTERNATIONAL STUDIES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Titel 1"/>
          <p:cNvSpPr>
            <a:spLocks noGrp="1"/>
          </p:cNvSpPr>
          <p:nvPr>
            <p:ph type="title"/>
          </p:nvPr>
        </p:nvSpPr>
        <p:spPr/>
        <p:txBody>
          <a:bodyPr/>
          <a:lstStyle/>
          <a:p>
            <a:pPr eaLnBrk="1" hangingPunct="1"/>
            <a:r>
              <a:rPr lang="da-DK"/>
              <a:t>Research areas</a:t>
            </a:r>
          </a:p>
        </p:txBody>
      </p:sp>
      <p:sp>
        <p:nvSpPr>
          <p:cNvPr id="3" name="Pladsholder til indhold 2"/>
          <p:cNvSpPr>
            <a:spLocks noGrp="1"/>
          </p:cNvSpPr>
          <p:nvPr>
            <p:ph idx="1"/>
          </p:nvPr>
        </p:nvSpPr>
        <p:spPr/>
        <p:txBody>
          <a:bodyPr/>
          <a:lstStyle/>
          <a:p>
            <a:pPr marL="0" indent="0" eaLnBrk="1" hangingPunct="1">
              <a:buFont typeface="Wingdings 2" pitchFamily="-102" charset="2"/>
              <a:buNone/>
            </a:pPr>
            <a:r>
              <a:rPr lang="en-US" sz="2400"/>
              <a:t>Our research areas are located in the interfaces between security and development and / or between the local and the global. </a:t>
            </a:r>
          </a:p>
          <a:p>
            <a:pPr marL="0" indent="0" eaLnBrk="1" hangingPunct="1">
              <a:buFont typeface="Wingdings 2" pitchFamily="-102" charset="2"/>
              <a:buNone/>
            </a:pPr>
            <a:r>
              <a:rPr lang="en-US" sz="2400"/>
              <a:t>In 2014, the overall DIIS research areas are:</a:t>
            </a:r>
            <a:endParaRPr lang="da-DK" sz="2400"/>
          </a:p>
          <a:p>
            <a:pPr marL="0" indent="0" eaLnBrk="1" hangingPunct="1"/>
            <a:r>
              <a:rPr lang="en-US" sz="2400"/>
              <a:t>Peace, risk and violence</a:t>
            </a:r>
            <a:endParaRPr lang="da-DK" sz="2400"/>
          </a:p>
          <a:p>
            <a:pPr marL="0" indent="0" eaLnBrk="1" hangingPunct="1"/>
            <a:r>
              <a:rPr lang="en-US" sz="2400"/>
              <a:t>Global transformations – finance, migration, aid</a:t>
            </a:r>
            <a:endParaRPr lang="da-DK" sz="2400"/>
          </a:p>
          <a:p>
            <a:pPr marL="0" indent="0" eaLnBrk="1" hangingPunct="1"/>
            <a:r>
              <a:rPr lang="en-US" sz="2400"/>
              <a:t>International security</a:t>
            </a:r>
            <a:endParaRPr lang="da-DK" sz="2400"/>
          </a:p>
          <a:p>
            <a:pPr marL="0" indent="0" eaLnBrk="1" hangingPunct="1"/>
            <a:r>
              <a:rPr lang="en-US" sz="2400"/>
              <a:t>Natural resources and development</a:t>
            </a:r>
            <a:endParaRPr lang="da-DK" sz="2400"/>
          </a:p>
          <a:p>
            <a:pPr marL="0" indent="0" eaLnBrk="1" hangingPunct="1"/>
            <a:r>
              <a:rPr lang="en-US" sz="2400"/>
              <a:t>Foreign policy</a:t>
            </a:r>
            <a:endParaRPr lang="da-DK" sz="2400"/>
          </a:p>
        </p:txBody>
      </p:sp>
      <p:sp>
        <p:nvSpPr>
          <p:cNvPr id="4" name="Pladsholder til sidefod 3"/>
          <p:cNvSpPr>
            <a:spLocks noGrp="1"/>
          </p:cNvSpPr>
          <p:nvPr>
            <p:ph type="ftr"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dist="35921" dir="2700000" algn="ctr" rotWithShape="0">
                    <a:schemeClr val="bg2"/>
                  </a:outerShdw>
                </a:effectLst>
              </a14:hiddenEffects>
            </a:ext>
          </a:extLst>
        </p:spPr>
        <p:txBody>
          <a:bodyPr/>
          <a:lstStyle/>
          <a:p>
            <a:r>
              <a:rPr lang="en-US"/>
              <a:t>DIIS ∙ DANISH INSTITUTE FOR INTERNATIONAL STUDIES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Titel 1"/>
          <p:cNvSpPr>
            <a:spLocks noGrp="1"/>
          </p:cNvSpPr>
          <p:nvPr>
            <p:ph type="title"/>
          </p:nvPr>
        </p:nvSpPr>
        <p:spPr/>
        <p:txBody>
          <a:bodyPr/>
          <a:lstStyle/>
          <a:p>
            <a:pPr eaLnBrk="1" hangingPunct="1"/>
            <a:r>
              <a:rPr lang="da-DK"/>
              <a:t>Communicating research</a:t>
            </a:r>
          </a:p>
        </p:txBody>
      </p:sp>
      <p:sp>
        <p:nvSpPr>
          <p:cNvPr id="3" name="Pladsholder til indhold 2"/>
          <p:cNvSpPr>
            <a:spLocks noGrp="1"/>
          </p:cNvSpPr>
          <p:nvPr>
            <p:ph idx="1"/>
          </p:nvPr>
        </p:nvSpPr>
        <p:spPr/>
        <p:txBody>
          <a:bodyPr/>
          <a:lstStyle/>
          <a:p>
            <a:pPr marL="0" indent="0" eaLnBrk="1" hangingPunct="1">
              <a:buFont typeface="Wingdings 2" pitchFamily="-102" charset="2"/>
              <a:buNone/>
            </a:pPr>
            <a:r>
              <a:rPr lang="en-US" sz="2400"/>
              <a:t>Research at DIIS is always communicated in order to inform and advise the Danish politicians, media and public.</a:t>
            </a:r>
            <a:endParaRPr lang="da-DK" sz="2400"/>
          </a:p>
          <a:p>
            <a:pPr marL="0" indent="0" eaLnBrk="1" hangingPunct="1">
              <a:buFont typeface="Wingdings 2" pitchFamily="-102" charset="2"/>
              <a:buNone/>
            </a:pPr>
            <a:r>
              <a:rPr lang="en-US" sz="2400"/>
              <a:t>DIIS hosts more than100 events a year as well as informal meetings and presentations with policymakers.</a:t>
            </a:r>
            <a:endParaRPr lang="da-DK" sz="2400"/>
          </a:p>
          <a:p>
            <a:pPr marL="0" indent="0" eaLnBrk="1" hangingPunct="1">
              <a:buFont typeface="Wingdings 2" pitchFamily="-102" charset="2"/>
              <a:buNone/>
            </a:pPr>
            <a:r>
              <a:rPr lang="en-US" sz="2400"/>
              <a:t>The DIIS website has several hundred thousand yearly visitors </a:t>
            </a:r>
            <a:r>
              <a:rPr lang="da-DK" sz="2400"/>
              <a:t>with a large number of downloads from the site.</a:t>
            </a:r>
          </a:p>
          <a:p>
            <a:pPr marL="0" indent="0" eaLnBrk="1" hangingPunct="1">
              <a:buFont typeface="Wingdings 2" pitchFamily="-102" charset="2"/>
              <a:buNone/>
            </a:pPr>
            <a:r>
              <a:rPr lang="en-US" sz="2400"/>
              <a:t>DIIS publications are an integral part of our work; reports are published widely and DIIS Policy Briefs are aimed at and distributed directly to policymakers and stakeholders.</a:t>
            </a:r>
            <a:endParaRPr lang="da-DK" sz="2400"/>
          </a:p>
          <a:p>
            <a:pPr marL="0" indent="0" eaLnBrk="1" hangingPunct="1">
              <a:buFont typeface="Wingdings 2" pitchFamily="-102" charset="2"/>
              <a:buNone/>
            </a:pPr>
            <a:r>
              <a:rPr lang="en-US" sz="2400"/>
              <a:t>DIIS researchers are continually sought out by the Danish press both for direct comment and background knowledge.</a:t>
            </a:r>
            <a:endParaRPr lang="da-DK" sz="2400"/>
          </a:p>
          <a:p>
            <a:pPr marL="0" indent="0" eaLnBrk="1" hangingPunct="1"/>
            <a:endParaRPr lang="da-DK"/>
          </a:p>
        </p:txBody>
      </p:sp>
      <p:sp>
        <p:nvSpPr>
          <p:cNvPr id="4" name="Pladsholder til sidefod 3"/>
          <p:cNvSpPr>
            <a:spLocks noGrp="1"/>
          </p:cNvSpPr>
          <p:nvPr>
            <p:ph type="ftr"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dist="35921" dir="2700000" algn="ctr" rotWithShape="0">
                    <a:schemeClr val="bg2"/>
                  </a:outerShdw>
                </a:effectLst>
              </a14:hiddenEffects>
            </a:ext>
          </a:extLst>
        </p:spPr>
        <p:txBody>
          <a:bodyPr/>
          <a:lstStyle/>
          <a:p>
            <a:r>
              <a:rPr lang="en-US"/>
              <a:t>DIIS ∙ DANISH INSTITUTE FOR INTERNATIONAL STUDIES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Titel 1"/>
          <p:cNvSpPr>
            <a:spLocks noGrp="1"/>
          </p:cNvSpPr>
          <p:nvPr>
            <p:ph type="title"/>
          </p:nvPr>
        </p:nvSpPr>
        <p:spPr/>
        <p:txBody>
          <a:bodyPr/>
          <a:lstStyle/>
          <a:p>
            <a:pPr eaLnBrk="1" hangingPunct="1"/>
            <a:r>
              <a:rPr lang="da-DK"/>
              <a:t>DIIS researchers</a:t>
            </a:r>
          </a:p>
        </p:txBody>
      </p:sp>
      <p:sp>
        <p:nvSpPr>
          <p:cNvPr id="9219" name="Pladsholder til indhold 2"/>
          <p:cNvSpPr>
            <a:spLocks noGrp="1"/>
          </p:cNvSpPr>
          <p:nvPr>
            <p:ph idx="1"/>
          </p:nvPr>
        </p:nvSpPr>
        <p:spPr/>
        <p:txBody>
          <a:bodyPr/>
          <a:lstStyle/>
          <a:p>
            <a:pPr marL="0" indent="0" eaLnBrk="1" hangingPunct="1">
              <a:buFont typeface="Wingdings 2" pitchFamily="-102" charset="2"/>
              <a:buNone/>
            </a:pPr>
            <a:r>
              <a:rPr lang="en-US" sz="2400"/>
              <a:t>DIIS researchers come from a variety of academic backgrounds; social studies, international development studies, military studies, anthropology…</a:t>
            </a:r>
          </a:p>
          <a:p>
            <a:pPr marL="0" indent="0" eaLnBrk="1" hangingPunct="1">
              <a:buFont typeface="Wingdings 2" pitchFamily="-102" charset="2"/>
              <a:buNone/>
            </a:pPr>
            <a:r>
              <a:rPr lang="en-US" sz="2400"/>
              <a:t>In 2012 DIIS ranked no. 43 in international ratings of more than 6,600  think tanks and research institutions. In the development field, DIIS was ranked no. 15 in the world.</a:t>
            </a:r>
          </a:p>
          <a:p>
            <a:pPr marL="0" indent="0" eaLnBrk="1" hangingPunct="1">
              <a:buFont typeface="Wingdings 2" pitchFamily="-102" charset="2"/>
              <a:buNone/>
            </a:pPr>
            <a:r>
              <a:rPr lang="en-US" sz="2400"/>
              <a:t>DIIS’ internal research committee provides advice to the director of DIIS on strategic research planning.</a:t>
            </a:r>
            <a:endParaRPr lang="da-DK" sz="2400"/>
          </a:p>
        </p:txBody>
      </p:sp>
      <p:sp>
        <p:nvSpPr>
          <p:cNvPr id="4" name="Pladsholder til sidefod 3"/>
          <p:cNvSpPr>
            <a:spLocks noGrp="1"/>
          </p:cNvSpPr>
          <p:nvPr>
            <p:ph type="ftr"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dist="35921" dir="2700000" algn="ctr" rotWithShape="0">
                    <a:schemeClr val="bg2"/>
                  </a:outerShdw>
                </a:effectLst>
              </a14:hiddenEffects>
            </a:ext>
          </a:extLst>
        </p:spPr>
        <p:txBody>
          <a:bodyPr/>
          <a:lstStyle/>
          <a:p>
            <a:r>
              <a:rPr lang="en-US"/>
              <a:t>DIIS ∙ DANISH INSTITUTE FOR INTERNATIONAL STUDIES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Titel 1"/>
          <p:cNvSpPr>
            <a:spLocks noGrp="1"/>
          </p:cNvSpPr>
          <p:nvPr>
            <p:ph type="title"/>
          </p:nvPr>
        </p:nvSpPr>
        <p:spPr/>
        <p:txBody>
          <a:bodyPr/>
          <a:lstStyle/>
          <a:p>
            <a:pPr eaLnBrk="1" hangingPunct="1"/>
            <a:r>
              <a:rPr lang="da-DK"/>
              <a:t>Funding</a:t>
            </a:r>
          </a:p>
        </p:txBody>
      </p:sp>
      <p:sp>
        <p:nvSpPr>
          <p:cNvPr id="3" name="Pladsholder til indhold 2"/>
          <p:cNvSpPr>
            <a:spLocks noGrp="1"/>
          </p:cNvSpPr>
          <p:nvPr>
            <p:ph idx="1"/>
          </p:nvPr>
        </p:nvSpPr>
        <p:spPr>
          <a:xfrm>
            <a:off x="755650" y="1557338"/>
            <a:ext cx="7704138" cy="6264275"/>
          </a:xfrm>
        </p:spPr>
        <p:txBody>
          <a:bodyPr/>
          <a:lstStyle/>
          <a:p>
            <a:pPr marL="0" indent="0" eaLnBrk="1" hangingPunct="1">
              <a:lnSpc>
                <a:spcPct val="100000"/>
              </a:lnSpc>
              <a:buFont typeface="Wingdings 2" pitchFamily="-102" charset="2"/>
              <a:buNone/>
            </a:pPr>
            <a:r>
              <a:rPr lang="en-US" sz="2400"/>
              <a:t>DIIS carries out basic research, research-based consultancies and commissioned work.</a:t>
            </a:r>
          </a:p>
          <a:p>
            <a:pPr marL="0" indent="0" eaLnBrk="1" hangingPunct="1">
              <a:lnSpc>
                <a:spcPct val="100000"/>
              </a:lnSpc>
              <a:buFont typeface="Wingdings 2" pitchFamily="-102" charset="2"/>
              <a:buNone/>
            </a:pPr>
            <a:r>
              <a:rPr lang="en-US" sz="2400"/>
              <a:t>DIIS is financed primarily by a core grant from the state of Denmark. Other funds are derived from:</a:t>
            </a:r>
          </a:p>
          <a:p>
            <a:pPr marL="0" indent="0" eaLnBrk="1" hangingPunct="1"/>
            <a:r>
              <a:rPr lang="en-US" sz="2400"/>
              <a:t>Work commissioned by ministries, NGOs or other clients</a:t>
            </a:r>
          </a:p>
          <a:p>
            <a:pPr marL="0" indent="0" eaLnBrk="1" hangingPunct="1"/>
            <a:r>
              <a:rPr lang="en-US" sz="2400"/>
              <a:t>Danish research councils</a:t>
            </a:r>
          </a:p>
          <a:p>
            <a:pPr marL="0" indent="0" eaLnBrk="1" hangingPunct="1"/>
            <a:r>
              <a:rPr lang="en-US" sz="2400"/>
              <a:t>International research funding institutions</a:t>
            </a:r>
            <a:endParaRPr lang="da-DK" sz="2400"/>
          </a:p>
          <a:p>
            <a:pPr marL="0" indent="0" eaLnBrk="1" hangingPunct="1">
              <a:buFont typeface="Wingdings 2" pitchFamily="-102" charset="2"/>
              <a:buNone/>
            </a:pPr>
            <a:r>
              <a:rPr lang="da-DK" sz="2400" dirty="0"/>
              <a:t>In 2005-2012 DIIS </a:t>
            </a:r>
            <a:r>
              <a:rPr lang="da-DK" sz="2400" dirty="0" err="1"/>
              <a:t>applications</a:t>
            </a:r>
            <a:r>
              <a:rPr lang="da-DK" sz="2400"/>
              <a:t> had an average succes rate of 30%, while the average success rate in most comparable research councils is 10-13%</a:t>
            </a:r>
          </a:p>
          <a:p>
            <a:pPr marL="0" indent="0" eaLnBrk="1" hangingPunct="1">
              <a:buFont typeface="Wingdings 2" pitchFamily="-102" charset="2"/>
              <a:buNone/>
            </a:pPr>
            <a:endParaRPr lang="da-DK" sz="2400"/>
          </a:p>
          <a:p>
            <a:pPr marL="0" indent="0" eaLnBrk="1" hangingPunct="1"/>
            <a:endParaRPr lang="da-DK"/>
          </a:p>
        </p:txBody>
      </p:sp>
      <p:sp>
        <p:nvSpPr>
          <p:cNvPr id="4" name="Pladsholder til sidefod 3"/>
          <p:cNvSpPr>
            <a:spLocks noGrp="1"/>
          </p:cNvSpPr>
          <p:nvPr>
            <p:ph type="ftr"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dist="35921" dir="2700000" algn="ctr" rotWithShape="0">
                    <a:schemeClr val="bg2"/>
                  </a:outerShdw>
                </a:effectLst>
              </a14:hiddenEffects>
            </a:ext>
          </a:extLst>
        </p:spPr>
        <p:txBody>
          <a:bodyPr/>
          <a:lstStyle/>
          <a:p>
            <a:r>
              <a:rPr lang="en-US"/>
              <a:t>DIIS ∙ DANISH INSTITUTE FOR INTERNATIONAL STUDIES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Titel 1"/>
          <p:cNvSpPr>
            <a:spLocks noGrp="1"/>
          </p:cNvSpPr>
          <p:nvPr>
            <p:ph type="title"/>
          </p:nvPr>
        </p:nvSpPr>
        <p:spPr/>
        <p:txBody>
          <a:bodyPr/>
          <a:lstStyle/>
          <a:p>
            <a:pPr eaLnBrk="1" hangingPunct="1"/>
            <a:r>
              <a:rPr lang="da-DK"/>
              <a:t>Size</a:t>
            </a:r>
          </a:p>
        </p:txBody>
      </p:sp>
      <p:sp>
        <p:nvSpPr>
          <p:cNvPr id="11267" name="Pladsholder til indhold 2"/>
          <p:cNvSpPr>
            <a:spLocks noGrp="1"/>
          </p:cNvSpPr>
          <p:nvPr>
            <p:ph idx="1"/>
          </p:nvPr>
        </p:nvSpPr>
        <p:spPr/>
        <p:txBody>
          <a:bodyPr/>
          <a:lstStyle/>
          <a:p>
            <a:pPr eaLnBrk="1" hangingPunct="1"/>
            <a:r>
              <a:rPr lang="da-DK" sz="3200"/>
              <a:t>DIIS employes a staff of around 100</a:t>
            </a:r>
          </a:p>
          <a:p>
            <a:pPr eaLnBrk="1" hangingPunct="1"/>
            <a:endParaRPr lang="da-DK" sz="3200"/>
          </a:p>
          <a:p>
            <a:pPr eaLnBrk="1" hangingPunct="1"/>
            <a:r>
              <a:rPr lang="da-DK" sz="3200"/>
              <a:t>And here is the piechart of staff 2012, divided into research staff, PhD candidates, support functions, student assistants and interns.</a:t>
            </a:r>
          </a:p>
          <a:p>
            <a:pPr eaLnBrk="1" hangingPunct="1"/>
            <a:endParaRPr lang="da-DK"/>
          </a:p>
        </p:txBody>
      </p:sp>
      <p:sp>
        <p:nvSpPr>
          <p:cNvPr id="4" name="Pladsholder til sidefod 3"/>
          <p:cNvSpPr>
            <a:spLocks noGrp="1"/>
          </p:cNvSpPr>
          <p:nvPr>
            <p:ph type="ftr"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chemeClr val="accent1"/>
                </a:solidFill>
              </a14:hiddenFill>
            </a:ext>
            <a:ext uri="{91240B29-F687-4F45-9708-019B960494DF}">
              <a14:hiddenLine xmlns:a14="http://schemas.microsoft.com/office/drawing/2010/main" xmlns:a="http://schemas.openxmlformats.org/drawingml/2006/main" xmlns:p="http://schemas.openxmlformats.org/presentationml/2006/main" xmlns="" w="9525">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dist="35921" dir="2700000" algn="ctr" rotWithShape="0">
                    <a:schemeClr val="bg2"/>
                  </a:outerShdw>
                </a:effectLst>
              </a14:hiddenEffects>
            </a:ext>
          </a:extLst>
        </p:spPr>
        <p:txBody>
          <a:bodyPr/>
          <a:lstStyle/>
          <a:p>
            <a:r>
              <a:rPr lang="en-US"/>
              <a:t>DIIS ∙ DANISH INSTITUTE FOR INTERNATIONAL STUDIES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IS intro English">
  <a:themeElements>
    <a:clrScheme name="DIIS blue ppt. U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IS blue ppt. UK">
      <a:majorFont>
        <a:latin typeface="Gill Sans MT"/>
        <a:ea typeface=""/>
        <a:cs typeface="Arial"/>
      </a:majorFont>
      <a:minorFont>
        <a:latin typeface="Gill Sans MT"/>
        <a:ea typeface=""/>
        <a:cs typeface="Arial"/>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IS blue ppt. U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IS blue ppt. U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IS blue ppt. U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IS blue ppt. U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IS blue ppt. U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IS blue ppt. U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IS blue ppt. U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IS blue ppt. U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IS blue ppt. U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IS blue ppt. U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IS blue ppt. U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IS blue ppt. U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owerPoint_blå_tekst-og-grafik_DK">
  <a:themeElements>
    <a:clrScheme name="1_PowerPoint_blå_tekst-og-grafik_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PowerPoint_blå_tekst-og-grafik_DK">
      <a:majorFont>
        <a:latin typeface="Gill Sans MT"/>
        <a:ea typeface=""/>
        <a:cs typeface="Arial"/>
      </a:majorFont>
      <a:minorFont>
        <a:latin typeface="Gill Sans MT"/>
        <a:ea typeface=""/>
        <a:cs typeface="Arial"/>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owerPoint_blå_tekst-og-grafik_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PowerPoint_blå_tekst-og-grafik_D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PowerPoint_blå_tekst-og-grafik_D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PowerPoint_blå_tekst-og-grafik_D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PowerPoint_blå_tekst-og-grafik_D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PowerPoint_blå_tekst-og-grafik_D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PowerPoint_blå_tekst-og-grafik_D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PowerPoint_blå_tekst-og-grafik_D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PowerPoint_blå_tekst-og-grafik_D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PowerPoint_blå_tekst-og-grafik_D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PowerPoint_blå_tekst-og-grafik_D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PowerPoint_blå_tekst-og-grafik_D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785271237A2F240A494673DFC8468C7" ma:contentTypeVersion="1" ma:contentTypeDescription="Create a new document." ma:contentTypeScope="" ma:versionID="5822601c158750f831c1121f0c183aa0">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A04340E-1F45-4394-9718-551E3BA8D3F9}">
  <ds:schemaRefs>
    <ds:schemaRef ds:uri="http://schemas.microsoft.com/sharepoint/v3/contenttype/forms"/>
  </ds:schemaRefs>
</ds:datastoreItem>
</file>

<file path=customXml/itemProps2.xml><?xml version="1.0" encoding="utf-8"?>
<ds:datastoreItem xmlns:ds="http://schemas.openxmlformats.org/officeDocument/2006/customXml" ds:itemID="{F7D7DDC0-D22F-4255-9C67-472794B503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DIIS intro English.pot</Template>
  <TotalTime>5</TotalTime>
  <Words>582</Words>
  <Application>Microsoft Macintosh PowerPoint</Application>
  <PresentationFormat>On-screen Show (4:3)</PresentationFormat>
  <Paragraphs>48</Paragraphs>
  <Slides>8</Slides>
  <Notes>0</Notes>
  <HiddenSlides>0</HiddenSlides>
  <MMClips>0</MMClips>
  <ScaleCrop>false</ScaleCrop>
  <HeadingPairs>
    <vt:vector size="6" baseType="variant">
      <vt:variant>
        <vt:lpstr>Fonts Used</vt:lpstr>
      </vt:variant>
      <vt:variant>
        <vt:i4>4</vt:i4>
      </vt:variant>
      <vt:variant>
        <vt:lpstr>Design Template</vt:lpstr>
      </vt:variant>
      <vt:variant>
        <vt:i4>2</vt:i4>
      </vt:variant>
      <vt:variant>
        <vt:lpstr>Slide Titles</vt:lpstr>
      </vt:variant>
      <vt:variant>
        <vt:i4>8</vt:i4>
      </vt:variant>
    </vt:vector>
  </HeadingPairs>
  <TitlesOfParts>
    <vt:vector size="14" baseType="lpstr">
      <vt:lpstr>Arial</vt:lpstr>
      <vt:lpstr>Gill Sans MT</vt:lpstr>
      <vt:lpstr>Wingdings 2</vt:lpstr>
      <vt:lpstr>Calibri</vt:lpstr>
      <vt:lpstr>DIIS intro English</vt:lpstr>
      <vt:lpstr>1_PowerPoint_blå_tekst-og-grafik_DK</vt:lpstr>
      <vt:lpstr>DIIS – Danish Institute for International Studies</vt:lpstr>
      <vt:lpstr>DIIS Overall</vt:lpstr>
      <vt:lpstr>Independent, qualified research</vt:lpstr>
      <vt:lpstr>Research areas</vt:lpstr>
      <vt:lpstr>Communicating research</vt:lpstr>
      <vt:lpstr>DIIS researchers</vt:lpstr>
      <vt:lpstr>Funding</vt:lpstr>
      <vt:lpstr>Size</vt:lpstr>
    </vt:vector>
  </TitlesOfParts>
  <Company>University of Pennsylvania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DIIS – Danish Institute for International Studies</dc:title>
  <dc:creator>Fadwa Kingsbury</dc:creator>
  <cp:lastModifiedBy>Fadwa Kingsbury</cp:lastModifiedBy>
  <cp:revision>3</cp:revision>
  <dcterms:created xsi:type="dcterms:W3CDTF">2014-01-17T00:45:16Z</dcterms:created>
  <dcterms:modified xsi:type="dcterms:W3CDTF">2014-01-17T00:51:10Z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ublishingExpirationDate">
    <vt:lpwstr/>
  </property>
  <property fmtid="{D5CDD505-2E9C-101B-9397-08002B2CF9AE}" pid="3" name="PublishingStartDate">
    <vt:lpwstr/>
  </property>
</Properties>
</file>