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64" r:id="rId2"/>
  </p:sldIdLst>
  <p:sldSz cx="34747200" cy="25603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4C25"/>
    <a:srgbClr val="085631"/>
    <a:srgbClr val="EEF7E9"/>
    <a:srgbClr val="E2DEE2"/>
    <a:srgbClr val="015D82"/>
    <a:srgbClr val="FCFCFC"/>
    <a:srgbClr val="B6D7A8"/>
    <a:srgbClr val="B86126"/>
    <a:srgbClr val="3289C7"/>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9DBEE98-5EB3-2D44-80D3-0CF65BAC13BF}" v="15" dt="2023-05-03T23:53:08.6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96"/>
  </p:normalViewPr>
  <p:slideViewPr>
    <p:cSldViewPr snapToGrid="0">
      <p:cViewPr varScale="1">
        <p:scale>
          <a:sx n="31" d="100"/>
          <a:sy n="31" d="100"/>
        </p:scale>
        <p:origin x="1600"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humashova, Yrysbu" userId="7e32e229-9194-4fef-93eb-0197f5c6f989" providerId="ADAL" clId="{50EE0DD9-1D9D-E040-A7D4-D9D9D81A9CF5}"/>
    <pc:docChg chg="addSld modSld">
      <pc:chgData name="Zhumashova, Yrysbu" userId="7e32e229-9194-4fef-93eb-0197f5c6f989" providerId="ADAL" clId="{50EE0DD9-1D9D-E040-A7D4-D9D9D81A9CF5}" dt="2023-03-23T17:10:14.443" v="4" actId="14100"/>
      <pc:docMkLst>
        <pc:docMk/>
      </pc:docMkLst>
      <pc:sldChg chg="addSp delSp modSp add mod">
        <pc:chgData name="Zhumashova, Yrysbu" userId="7e32e229-9194-4fef-93eb-0197f5c6f989" providerId="ADAL" clId="{50EE0DD9-1D9D-E040-A7D4-D9D9D81A9CF5}" dt="2023-03-23T17:10:14.443" v="4" actId="14100"/>
        <pc:sldMkLst>
          <pc:docMk/>
          <pc:sldMk cId="3223911687" sldId="263"/>
        </pc:sldMkLst>
        <pc:spChg chg="add del mod">
          <ac:chgData name="Zhumashova, Yrysbu" userId="7e32e229-9194-4fef-93eb-0197f5c6f989" providerId="ADAL" clId="{50EE0DD9-1D9D-E040-A7D4-D9D9D81A9CF5}" dt="2023-03-23T17:09:33.193" v="3"/>
          <ac:spMkLst>
            <pc:docMk/>
            <pc:sldMk cId="3223911687" sldId="263"/>
            <ac:spMk id="2" creationId="{D2DD3788-F558-B5F5-A3EA-B4C50318B9C0}"/>
          </ac:spMkLst>
        </pc:spChg>
        <pc:spChg chg="mod">
          <ac:chgData name="Zhumashova, Yrysbu" userId="7e32e229-9194-4fef-93eb-0197f5c6f989" providerId="ADAL" clId="{50EE0DD9-1D9D-E040-A7D4-D9D9D81A9CF5}" dt="2023-03-23T17:10:14.443" v="4" actId="14100"/>
          <ac:spMkLst>
            <pc:docMk/>
            <pc:sldMk cId="3223911687" sldId="263"/>
            <ac:spMk id="4" creationId="{65745E85-7326-4AD7-A528-509D5A443811}"/>
          </ac:spMkLst>
        </pc:spChg>
      </pc:sldChg>
    </pc:docChg>
  </pc:docChgLst>
  <pc:docChgLst>
    <pc:chgData name="Zhumashova, Yrysbu" userId="7e32e229-9194-4fef-93eb-0197f5c6f989" providerId="ADAL" clId="{64A9BE90-6E2D-4E40-8D17-91DEDE52C34C}"/>
    <pc:docChg chg="delSld">
      <pc:chgData name="Zhumashova, Yrysbu" userId="7e32e229-9194-4fef-93eb-0197f5c6f989" providerId="ADAL" clId="{64A9BE90-6E2D-4E40-8D17-91DEDE52C34C}" dt="2023-05-04T13:43:38.380" v="0" actId="2696"/>
      <pc:docMkLst>
        <pc:docMk/>
      </pc:docMkLst>
      <pc:sldChg chg="del">
        <pc:chgData name="Zhumashova, Yrysbu" userId="7e32e229-9194-4fef-93eb-0197f5c6f989" providerId="ADAL" clId="{64A9BE90-6E2D-4E40-8D17-91DEDE52C34C}" dt="2023-05-04T13:43:38.380" v="0" actId="2696"/>
        <pc:sldMkLst>
          <pc:docMk/>
          <pc:sldMk cId="3223911687" sldId="263"/>
        </pc:sldMkLst>
      </pc:sldChg>
    </pc:docChg>
  </pc:docChgLst>
  <pc:docChgLst>
    <pc:chgData name="Zhumashova, Yrysbu" userId="7e32e229-9194-4fef-93eb-0197f5c6f989" providerId="ADAL" clId="{888B893C-C817-4066-A601-D8956C4ACC6D}"/>
    <pc:docChg chg="delSld modSld">
      <pc:chgData name="Zhumashova, Yrysbu" userId="7e32e229-9194-4fef-93eb-0197f5c6f989" providerId="ADAL" clId="{888B893C-C817-4066-A601-D8956C4ACC6D}" dt="2022-04-26T16:45:26.613" v="1" actId="1076"/>
      <pc:docMkLst>
        <pc:docMk/>
      </pc:docMkLst>
      <pc:sldChg chg="del">
        <pc:chgData name="Zhumashova, Yrysbu" userId="7e32e229-9194-4fef-93eb-0197f5c6f989" providerId="ADAL" clId="{888B893C-C817-4066-A601-D8956C4ACC6D}" dt="2022-04-26T16:45:09.252" v="0" actId="47"/>
        <pc:sldMkLst>
          <pc:docMk/>
          <pc:sldMk cId="3868698447" sldId="257"/>
        </pc:sldMkLst>
      </pc:sldChg>
      <pc:sldChg chg="modSp mod">
        <pc:chgData name="Zhumashova, Yrysbu" userId="7e32e229-9194-4fef-93eb-0197f5c6f989" providerId="ADAL" clId="{888B893C-C817-4066-A601-D8956C4ACC6D}" dt="2022-04-26T16:45:26.613" v="1" actId="1076"/>
        <pc:sldMkLst>
          <pc:docMk/>
          <pc:sldMk cId="1199779971" sldId="258"/>
        </pc:sldMkLst>
        <pc:picChg chg="mod">
          <ac:chgData name="Zhumashova, Yrysbu" userId="7e32e229-9194-4fef-93eb-0197f5c6f989" providerId="ADAL" clId="{888B893C-C817-4066-A601-D8956C4ACC6D}" dt="2022-04-26T16:45:26.613" v="1" actId="1076"/>
          <ac:picMkLst>
            <pc:docMk/>
            <pc:sldMk cId="1199779971" sldId="258"/>
            <ac:picMk id="19" creationId="{3F396DAA-82FE-4BEA-805D-64A6D9F1BC5E}"/>
          </ac:picMkLst>
        </pc:picChg>
      </pc:sldChg>
    </pc:docChg>
  </pc:docChgLst>
  <pc:docChgLst>
    <pc:chgData name="Zhumashova, Yrysbu" userId="7e32e229-9194-4fef-93eb-0197f5c6f989" providerId="ADAL" clId="{F9DBEE98-5EB3-2D44-80D3-0CF65BAC13BF}"/>
    <pc:docChg chg="undo redo custSel addSld modSld">
      <pc:chgData name="Zhumashova, Yrysbu" userId="7e32e229-9194-4fef-93eb-0197f5c6f989" providerId="ADAL" clId="{F9DBEE98-5EB3-2D44-80D3-0CF65BAC13BF}" dt="2023-05-04T13:42:54.371" v="1382" actId="14100"/>
      <pc:docMkLst>
        <pc:docMk/>
      </pc:docMkLst>
      <pc:sldChg chg="addSp delSp mod">
        <pc:chgData name="Zhumashova, Yrysbu" userId="7e32e229-9194-4fef-93eb-0197f5c6f989" providerId="ADAL" clId="{F9DBEE98-5EB3-2D44-80D3-0CF65BAC13BF}" dt="2023-05-03T22:47:48.131" v="1" actId="478"/>
        <pc:sldMkLst>
          <pc:docMk/>
          <pc:sldMk cId="3223911687" sldId="263"/>
        </pc:sldMkLst>
        <pc:picChg chg="add del">
          <ac:chgData name="Zhumashova, Yrysbu" userId="7e32e229-9194-4fef-93eb-0197f5c6f989" providerId="ADAL" clId="{F9DBEE98-5EB3-2D44-80D3-0CF65BAC13BF}" dt="2023-05-03T22:47:48.131" v="1" actId="478"/>
          <ac:picMkLst>
            <pc:docMk/>
            <pc:sldMk cId="3223911687" sldId="263"/>
            <ac:picMk id="31" creationId="{C8673BB1-1ED9-BCC2-1B20-CA041E0820E4}"/>
          </ac:picMkLst>
        </pc:picChg>
      </pc:sldChg>
      <pc:sldChg chg="addSp delSp modSp add mod">
        <pc:chgData name="Zhumashova, Yrysbu" userId="7e32e229-9194-4fef-93eb-0197f5c6f989" providerId="ADAL" clId="{F9DBEE98-5EB3-2D44-80D3-0CF65BAC13BF}" dt="2023-05-04T13:42:54.371" v="1382" actId="14100"/>
        <pc:sldMkLst>
          <pc:docMk/>
          <pc:sldMk cId="683354393" sldId="264"/>
        </pc:sldMkLst>
        <pc:spChg chg="mod">
          <ac:chgData name="Zhumashova, Yrysbu" userId="7e32e229-9194-4fef-93eb-0197f5c6f989" providerId="ADAL" clId="{F9DBEE98-5EB3-2D44-80D3-0CF65BAC13BF}" dt="2023-05-03T23:49:09.036" v="1250" actId="20577"/>
          <ac:spMkLst>
            <pc:docMk/>
            <pc:sldMk cId="683354393" sldId="264"/>
            <ac:spMk id="5" creationId="{2AB74EE2-3611-4CB2-98D6-01D1BA157333}"/>
          </ac:spMkLst>
        </pc:spChg>
        <pc:spChg chg="mod">
          <ac:chgData name="Zhumashova, Yrysbu" userId="7e32e229-9194-4fef-93eb-0197f5c6f989" providerId="ADAL" clId="{F9DBEE98-5EB3-2D44-80D3-0CF65BAC13BF}" dt="2023-05-03T23:52:16.294" v="1270" actId="1076"/>
          <ac:spMkLst>
            <pc:docMk/>
            <pc:sldMk cId="683354393" sldId="264"/>
            <ac:spMk id="6" creationId="{28D0A063-D795-4FC3-A743-DF371A1529E2}"/>
          </ac:spMkLst>
        </pc:spChg>
        <pc:spChg chg="mod">
          <ac:chgData name="Zhumashova, Yrysbu" userId="7e32e229-9194-4fef-93eb-0197f5c6f989" providerId="ADAL" clId="{F9DBEE98-5EB3-2D44-80D3-0CF65BAC13BF}" dt="2023-05-03T23:03:49.107" v="290" actId="14100"/>
          <ac:spMkLst>
            <pc:docMk/>
            <pc:sldMk cId="683354393" sldId="264"/>
            <ac:spMk id="7" creationId="{EE248258-2F35-A19E-01DA-708D13D119DA}"/>
          </ac:spMkLst>
        </pc:spChg>
        <pc:spChg chg="mod">
          <ac:chgData name="Zhumashova, Yrysbu" userId="7e32e229-9194-4fef-93eb-0197f5c6f989" providerId="ADAL" clId="{F9DBEE98-5EB3-2D44-80D3-0CF65BAC13BF}" dt="2023-05-03T23:38:47.992" v="1013" actId="1076"/>
          <ac:spMkLst>
            <pc:docMk/>
            <pc:sldMk cId="683354393" sldId="264"/>
            <ac:spMk id="10" creationId="{98FC9BFC-A213-F6F3-BE7E-304BC2521231}"/>
          </ac:spMkLst>
        </pc:spChg>
        <pc:spChg chg="mod">
          <ac:chgData name="Zhumashova, Yrysbu" userId="7e32e229-9194-4fef-93eb-0197f5c6f989" providerId="ADAL" clId="{F9DBEE98-5EB3-2D44-80D3-0CF65BAC13BF}" dt="2023-05-04T13:41:50.477" v="1380" actId="1076"/>
          <ac:spMkLst>
            <pc:docMk/>
            <pc:sldMk cId="683354393" sldId="264"/>
            <ac:spMk id="11" creationId="{C36ADD71-3712-C54F-89C9-A4336B897FFC}"/>
          </ac:spMkLst>
        </pc:spChg>
        <pc:spChg chg="mod">
          <ac:chgData name="Zhumashova, Yrysbu" userId="7e32e229-9194-4fef-93eb-0197f5c6f989" providerId="ADAL" clId="{F9DBEE98-5EB3-2D44-80D3-0CF65BAC13BF}" dt="2023-05-03T23:08:52.230" v="335" actId="14100"/>
          <ac:spMkLst>
            <pc:docMk/>
            <pc:sldMk cId="683354393" sldId="264"/>
            <ac:spMk id="12" creationId="{09662BB2-B8E0-2156-8E44-FAE9BCDF52A6}"/>
          </ac:spMkLst>
        </pc:spChg>
        <pc:spChg chg="mod">
          <ac:chgData name="Zhumashova, Yrysbu" userId="7e32e229-9194-4fef-93eb-0197f5c6f989" providerId="ADAL" clId="{F9DBEE98-5EB3-2D44-80D3-0CF65BAC13BF}" dt="2023-05-03T23:06:24.758" v="315" actId="14100"/>
          <ac:spMkLst>
            <pc:docMk/>
            <pc:sldMk cId="683354393" sldId="264"/>
            <ac:spMk id="14" creationId="{86660BF5-DC40-FD15-AB04-5DE860A0EBB9}"/>
          </ac:spMkLst>
        </pc:spChg>
        <pc:spChg chg="del">
          <ac:chgData name="Zhumashova, Yrysbu" userId="7e32e229-9194-4fef-93eb-0197f5c6f989" providerId="ADAL" clId="{F9DBEE98-5EB3-2D44-80D3-0CF65BAC13BF}" dt="2023-05-03T22:53:08.730" v="32" actId="478"/>
          <ac:spMkLst>
            <pc:docMk/>
            <pc:sldMk cId="683354393" sldId="264"/>
            <ac:spMk id="24" creationId="{55B5B8C9-7176-1B87-0252-22BE6E4B9237}"/>
          </ac:spMkLst>
        </pc:spChg>
        <pc:spChg chg="mod">
          <ac:chgData name="Zhumashova, Yrysbu" userId="7e32e229-9194-4fef-93eb-0197f5c6f989" providerId="ADAL" clId="{F9DBEE98-5EB3-2D44-80D3-0CF65BAC13BF}" dt="2023-05-03T23:03:23.133" v="289" actId="14100"/>
          <ac:spMkLst>
            <pc:docMk/>
            <pc:sldMk cId="683354393" sldId="264"/>
            <ac:spMk id="26" creationId="{03506B50-C1C5-4F62-AA01-6F2EC5036557}"/>
          </ac:spMkLst>
        </pc:spChg>
        <pc:spChg chg="add del mod">
          <ac:chgData name="Zhumashova, Yrysbu" userId="7e32e229-9194-4fef-93eb-0197f5c6f989" providerId="ADAL" clId="{F9DBEE98-5EB3-2D44-80D3-0CF65BAC13BF}" dt="2023-05-03T23:04:45.011" v="299" actId="478"/>
          <ac:spMkLst>
            <pc:docMk/>
            <pc:sldMk cId="683354393" sldId="264"/>
            <ac:spMk id="29" creationId="{59C29A7B-F565-5F0F-D09B-84927EDA6E2B}"/>
          </ac:spMkLst>
        </pc:spChg>
        <pc:spChg chg="mod">
          <ac:chgData name="Zhumashova, Yrysbu" userId="7e32e229-9194-4fef-93eb-0197f5c6f989" providerId="ADAL" clId="{F9DBEE98-5EB3-2D44-80D3-0CF65BAC13BF}" dt="2023-05-03T23:16:11.835" v="352" actId="20577"/>
          <ac:spMkLst>
            <pc:docMk/>
            <pc:sldMk cId="683354393" sldId="264"/>
            <ac:spMk id="33" creationId="{E911FF91-E3CF-4AFC-9DAD-0165B177308D}"/>
          </ac:spMkLst>
        </pc:spChg>
        <pc:spChg chg="del mod">
          <ac:chgData name="Zhumashova, Yrysbu" userId="7e32e229-9194-4fef-93eb-0197f5c6f989" providerId="ADAL" clId="{F9DBEE98-5EB3-2D44-80D3-0CF65BAC13BF}" dt="2023-05-03T22:56:31.236" v="247" actId="478"/>
          <ac:spMkLst>
            <pc:docMk/>
            <pc:sldMk cId="683354393" sldId="264"/>
            <ac:spMk id="47" creationId="{A1C3A830-F2B4-48E7-AF48-FFCBFB54F78C}"/>
          </ac:spMkLst>
        </pc:spChg>
        <pc:spChg chg="mod">
          <ac:chgData name="Zhumashova, Yrysbu" userId="7e32e229-9194-4fef-93eb-0197f5c6f989" providerId="ADAL" clId="{F9DBEE98-5EB3-2D44-80D3-0CF65BAC13BF}" dt="2023-05-04T13:38:35.276" v="1368" actId="20577"/>
          <ac:spMkLst>
            <pc:docMk/>
            <pc:sldMk cId="683354393" sldId="264"/>
            <ac:spMk id="51" creationId="{1F0EC35C-5CDF-4BDC-809E-241D3C965A8E}"/>
          </ac:spMkLst>
        </pc:spChg>
        <pc:spChg chg="mod">
          <ac:chgData name="Zhumashova, Yrysbu" userId="7e32e229-9194-4fef-93eb-0197f5c6f989" providerId="ADAL" clId="{F9DBEE98-5EB3-2D44-80D3-0CF65BAC13BF}" dt="2023-05-04T13:42:54.371" v="1382" actId="14100"/>
          <ac:spMkLst>
            <pc:docMk/>
            <pc:sldMk cId="683354393" sldId="264"/>
            <ac:spMk id="52" creationId="{E1B5F42F-1479-4501-A083-96ECA4F3BCC1}"/>
          </ac:spMkLst>
        </pc:spChg>
        <pc:spChg chg="mod">
          <ac:chgData name="Zhumashova, Yrysbu" userId="7e32e229-9194-4fef-93eb-0197f5c6f989" providerId="ADAL" clId="{F9DBEE98-5EB3-2D44-80D3-0CF65BAC13BF}" dt="2023-05-03T23:09:00.021" v="337" actId="14100"/>
          <ac:spMkLst>
            <pc:docMk/>
            <pc:sldMk cId="683354393" sldId="264"/>
            <ac:spMk id="54" creationId="{2AB10E01-2CCA-4C8C-BE0A-998412066A71}"/>
          </ac:spMkLst>
        </pc:spChg>
        <pc:picChg chg="del">
          <ac:chgData name="Zhumashova, Yrysbu" userId="7e32e229-9194-4fef-93eb-0197f5c6f989" providerId="ADAL" clId="{F9DBEE98-5EB3-2D44-80D3-0CF65BAC13BF}" dt="2023-05-03T22:57:42.051" v="252" actId="478"/>
          <ac:picMkLst>
            <pc:docMk/>
            <pc:sldMk cId="683354393" sldId="264"/>
            <ac:picMk id="3" creationId="{DC3156B2-7106-EE56-00B7-1EE219C3A836}"/>
          </ac:picMkLst>
        </pc:picChg>
        <pc:picChg chg="del">
          <ac:chgData name="Zhumashova, Yrysbu" userId="7e32e229-9194-4fef-93eb-0197f5c6f989" providerId="ADAL" clId="{F9DBEE98-5EB3-2D44-80D3-0CF65BAC13BF}" dt="2023-05-03T22:50:48.456" v="11" actId="478"/>
          <ac:picMkLst>
            <pc:docMk/>
            <pc:sldMk cId="683354393" sldId="264"/>
            <ac:picMk id="8" creationId="{7B34B7A6-A5CF-E8EB-8AD7-0D81A892B886}"/>
          </ac:picMkLst>
        </pc:picChg>
        <pc:picChg chg="mod">
          <ac:chgData name="Zhumashova, Yrysbu" userId="7e32e229-9194-4fef-93eb-0197f5c6f989" providerId="ADAL" clId="{F9DBEE98-5EB3-2D44-80D3-0CF65BAC13BF}" dt="2023-05-03T23:38:55.637" v="1014" actId="1076"/>
          <ac:picMkLst>
            <pc:docMk/>
            <pc:sldMk cId="683354393" sldId="264"/>
            <ac:picMk id="13" creationId="{C2BBED0F-1E73-A24A-8593-5DA9F85A5BF8}"/>
          </ac:picMkLst>
        </pc:picChg>
        <pc:picChg chg="add mod">
          <ac:chgData name="Zhumashova, Yrysbu" userId="7e32e229-9194-4fef-93eb-0197f5c6f989" providerId="ADAL" clId="{F9DBEE98-5EB3-2D44-80D3-0CF65BAC13BF}" dt="2023-05-03T23:12:17.891" v="342" actId="14100"/>
          <ac:picMkLst>
            <pc:docMk/>
            <pc:sldMk cId="683354393" sldId="264"/>
            <ac:picMk id="15" creationId="{831B359A-2F7D-1188-FFC6-3AE7501664BF}"/>
          </ac:picMkLst>
        </pc:picChg>
        <pc:picChg chg="add del mod">
          <ac:chgData name="Zhumashova, Yrysbu" userId="7e32e229-9194-4fef-93eb-0197f5c6f989" providerId="ADAL" clId="{F9DBEE98-5EB3-2D44-80D3-0CF65BAC13BF}" dt="2023-05-03T22:50:33.341" v="9" actId="478"/>
          <ac:picMkLst>
            <pc:docMk/>
            <pc:sldMk cId="683354393" sldId="264"/>
            <ac:picMk id="17" creationId="{DA0907C8-71ED-556C-DB4C-9E7BD3DA8D96}"/>
          </ac:picMkLst>
        </pc:picChg>
        <pc:picChg chg="mod">
          <ac:chgData name="Zhumashova, Yrysbu" userId="7e32e229-9194-4fef-93eb-0197f5c6f989" providerId="ADAL" clId="{F9DBEE98-5EB3-2D44-80D3-0CF65BAC13BF}" dt="2023-05-04T13:39:10.407" v="1371" actId="1076"/>
          <ac:picMkLst>
            <pc:docMk/>
            <pc:sldMk cId="683354393" sldId="264"/>
            <ac:picMk id="18" creationId="{E5DCE761-DD1E-1FE6-F785-0B9BB557C6F4}"/>
          </ac:picMkLst>
        </pc:picChg>
        <pc:picChg chg="add mod modCrop">
          <ac:chgData name="Zhumashova, Yrysbu" userId="7e32e229-9194-4fef-93eb-0197f5c6f989" providerId="ADAL" clId="{F9DBEE98-5EB3-2D44-80D3-0CF65BAC13BF}" dt="2023-05-03T23:53:08.675" v="1275" actId="167"/>
          <ac:picMkLst>
            <pc:docMk/>
            <pc:sldMk cId="683354393" sldId="264"/>
            <ac:picMk id="20" creationId="{D7BF4164-3610-4E39-16EE-1753993562A2}"/>
          </ac:picMkLst>
        </pc:picChg>
        <pc:picChg chg="add del mod">
          <ac:chgData name="Zhumashova, Yrysbu" userId="7e32e229-9194-4fef-93eb-0197f5c6f989" providerId="ADAL" clId="{F9DBEE98-5EB3-2D44-80D3-0CF65BAC13BF}" dt="2023-05-03T22:51:57.372" v="24" actId="478"/>
          <ac:picMkLst>
            <pc:docMk/>
            <pc:sldMk cId="683354393" sldId="264"/>
            <ac:picMk id="22" creationId="{6D749909-D565-22FD-BFE1-209D2D02B532}"/>
          </ac:picMkLst>
        </pc:picChg>
        <pc:picChg chg="add mod">
          <ac:chgData name="Zhumashova, Yrysbu" userId="7e32e229-9194-4fef-93eb-0197f5c6f989" providerId="ADAL" clId="{F9DBEE98-5EB3-2D44-80D3-0CF65BAC13BF}" dt="2023-05-03T23:53:29.366" v="1277" actId="1076"/>
          <ac:picMkLst>
            <pc:docMk/>
            <pc:sldMk cId="683354393" sldId="264"/>
            <ac:picMk id="25" creationId="{3B9410B6-A167-5FF9-7062-3083B5786BC1}"/>
          </ac:picMkLst>
        </pc:picChg>
        <pc:picChg chg="add del mod">
          <ac:chgData name="Zhumashova, Yrysbu" userId="7e32e229-9194-4fef-93eb-0197f5c6f989" providerId="ADAL" clId="{F9DBEE98-5EB3-2D44-80D3-0CF65BAC13BF}" dt="2023-05-03T23:25:27.250" v="499" actId="478"/>
          <ac:picMkLst>
            <pc:docMk/>
            <pc:sldMk cId="683354393" sldId="264"/>
            <ac:picMk id="28" creationId="{682AEDD8-D9DB-68D9-5957-EB906D3B2C9D}"/>
          </ac:picMkLst>
        </pc:picChg>
        <pc:picChg chg="del">
          <ac:chgData name="Zhumashova, Yrysbu" userId="7e32e229-9194-4fef-93eb-0197f5c6f989" providerId="ADAL" clId="{F9DBEE98-5EB3-2D44-80D3-0CF65BAC13BF}" dt="2023-05-03T22:51:41.837" v="21" actId="478"/>
          <ac:picMkLst>
            <pc:docMk/>
            <pc:sldMk cId="683354393" sldId="264"/>
            <ac:picMk id="31" creationId="{C8673BB1-1ED9-BCC2-1B20-CA041E0820E4}"/>
          </ac:picMkLst>
        </pc:picChg>
        <pc:picChg chg="mod">
          <ac:chgData name="Zhumashova, Yrysbu" userId="7e32e229-9194-4fef-93eb-0197f5c6f989" providerId="ADAL" clId="{F9DBEE98-5EB3-2D44-80D3-0CF65BAC13BF}" dt="2023-05-04T13:39:07.169" v="1370" actId="1076"/>
          <ac:picMkLst>
            <pc:docMk/>
            <pc:sldMk cId="683354393" sldId="264"/>
            <ac:picMk id="36" creationId="{3289C2C5-6547-E0A1-5AD9-1DCC7BF05562}"/>
          </ac:picMkLst>
        </pc:picChg>
        <pc:picChg chg="mod">
          <ac:chgData name="Zhumashova, Yrysbu" userId="7e32e229-9194-4fef-93eb-0197f5c6f989" providerId="ADAL" clId="{F9DBEE98-5EB3-2D44-80D3-0CF65BAC13BF}" dt="2023-05-04T13:39:02.730" v="1369" actId="1076"/>
          <ac:picMkLst>
            <pc:docMk/>
            <pc:sldMk cId="683354393" sldId="264"/>
            <ac:picMk id="38" creationId="{EB9AB4D4-BFD5-14A9-3124-A8C3D6217787}"/>
          </ac:picMkLst>
        </pc:picChg>
        <pc:picChg chg="del">
          <ac:chgData name="Zhumashova, Yrysbu" userId="7e32e229-9194-4fef-93eb-0197f5c6f989" providerId="ADAL" clId="{F9DBEE98-5EB3-2D44-80D3-0CF65BAC13BF}" dt="2023-05-03T22:52:43.571" v="27" actId="478"/>
          <ac:picMkLst>
            <pc:docMk/>
            <pc:sldMk cId="683354393" sldId="264"/>
            <ac:picMk id="2056" creationId="{8BFFF4D6-899E-65EE-C951-08C376CD82DE}"/>
          </ac:picMkLst>
        </pc:picChg>
      </pc:sldChg>
    </pc:docChg>
  </pc:docChgLst>
  <pc:docChgLst>
    <pc:chgData name="Zhumashova, Yrysbu" userId="7e32e229-9194-4fef-93eb-0197f5c6f989" providerId="ADAL" clId="{8CFD1A54-9FF6-2E40-BE53-68BF45930128}"/>
    <pc:docChg chg="undo custSel addSld delSld modSld">
      <pc:chgData name="Zhumashova, Yrysbu" userId="7e32e229-9194-4fef-93eb-0197f5c6f989" providerId="ADAL" clId="{8CFD1A54-9FF6-2E40-BE53-68BF45930128}" dt="2023-03-23T19:31:44.370" v="1001" actId="1076"/>
      <pc:docMkLst>
        <pc:docMk/>
      </pc:docMkLst>
      <pc:sldChg chg="addSp modSp del mod">
        <pc:chgData name="Zhumashova, Yrysbu" userId="7e32e229-9194-4fef-93eb-0197f5c6f989" providerId="ADAL" clId="{8CFD1A54-9FF6-2E40-BE53-68BF45930128}" dt="2023-03-23T19:18:23.147" v="999" actId="2696"/>
        <pc:sldMkLst>
          <pc:docMk/>
          <pc:sldMk cId="1199779971" sldId="258"/>
        </pc:sldMkLst>
        <pc:spChg chg="mod">
          <ac:chgData name="Zhumashova, Yrysbu" userId="7e32e229-9194-4fef-93eb-0197f5c6f989" providerId="ADAL" clId="{8CFD1A54-9FF6-2E40-BE53-68BF45930128}" dt="2023-03-23T17:45:55.597" v="6" actId="1076"/>
          <ac:spMkLst>
            <pc:docMk/>
            <pc:sldMk cId="1199779971" sldId="258"/>
            <ac:spMk id="4" creationId="{65745E85-7326-4AD7-A528-509D5A443811}"/>
          </ac:spMkLst>
        </pc:spChg>
        <pc:picChg chg="add mod">
          <ac:chgData name="Zhumashova, Yrysbu" userId="7e32e229-9194-4fef-93eb-0197f5c6f989" providerId="ADAL" clId="{8CFD1A54-9FF6-2E40-BE53-68BF45930128}" dt="2023-03-23T17:46:47.508" v="9" actId="571"/>
          <ac:picMkLst>
            <pc:docMk/>
            <pc:sldMk cId="1199779971" sldId="258"/>
            <ac:picMk id="2" creationId="{3D71707E-8D52-2986-6177-425893D87566}"/>
          </ac:picMkLst>
        </pc:picChg>
      </pc:sldChg>
      <pc:sldChg chg="addSp delSp modSp mod">
        <pc:chgData name="Zhumashova, Yrysbu" userId="7e32e229-9194-4fef-93eb-0197f5c6f989" providerId="ADAL" clId="{8CFD1A54-9FF6-2E40-BE53-68BF45930128}" dt="2023-03-23T19:31:44.370" v="1001" actId="1076"/>
        <pc:sldMkLst>
          <pc:docMk/>
          <pc:sldMk cId="3223911687" sldId="263"/>
        </pc:sldMkLst>
        <pc:spChg chg="mod">
          <ac:chgData name="Zhumashova, Yrysbu" userId="7e32e229-9194-4fef-93eb-0197f5c6f989" providerId="ADAL" clId="{8CFD1A54-9FF6-2E40-BE53-68BF45930128}" dt="2023-03-23T18:07:23.696" v="456" actId="14100"/>
          <ac:spMkLst>
            <pc:docMk/>
            <pc:sldMk cId="3223911687" sldId="263"/>
            <ac:spMk id="4" creationId="{65745E85-7326-4AD7-A528-509D5A443811}"/>
          </ac:spMkLst>
        </pc:spChg>
        <pc:spChg chg="mod">
          <ac:chgData name="Zhumashova, Yrysbu" userId="7e32e229-9194-4fef-93eb-0197f5c6f989" providerId="ADAL" clId="{8CFD1A54-9FF6-2E40-BE53-68BF45930128}" dt="2023-03-23T17:50:38.742" v="148" actId="1076"/>
          <ac:spMkLst>
            <pc:docMk/>
            <pc:sldMk cId="3223911687" sldId="263"/>
            <ac:spMk id="5" creationId="{2AB74EE2-3611-4CB2-98D6-01D1BA157333}"/>
          </ac:spMkLst>
        </pc:spChg>
        <pc:spChg chg="mod">
          <ac:chgData name="Zhumashova, Yrysbu" userId="7e32e229-9194-4fef-93eb-0197f5c6f989" providerId="ADAL" clId="{8CFD1A54-9FF6-2E40-BE53-68BF45930128}" dt="2023-03-23T18:07:09.968" v="455" actId="1076"/>
          <ac:spMkLst>
            <pc:docMk/>
            <pc:sldMk cId="3223911687" sldId="263"/>
            <ac:spMk id="6" creationId="{28D0A063-D795-4FC3-A743-DF371A1529E2}"/>
          </ac:spMkLst>
        </pc:spChg>
        <pc:spChg chg="add mod">
          <ac:chgData name="Zhumashova, Yrysbu" userId="7e32e229-9194-4fef-93eb-0197f5c6f989" providerId="ADAL" clId="{8CFD1A54-9FF6-2E40-BE53-68BF45930128}" dt="2023-03-23T18:09:33.808" v="482" actId="1076"/>
          <ac:spMkLst>
            <pc:docMk/>
            <pc:sldMk cId="3223911687" sldId="263"/>
            <ac:spMk id="7" creationId="{EE248258-2F35-A19E-01DA-708D13D119DA}"/>
          </ac:spMkLst>
        </pc:spChg>
        <pc:spChg chg="add del mod">
          <ac:chgData name="Zhumashova, Yrysbu" userId="7e32e229-9194-4fef-93eb-0197f5c6f989" providerId="ADAL" clId="{8CFD1A54-9FF6-2E40-BE53-68BF45930128}" dt="2023-03-23T19:10:59.291" v="945" actId="21"/>
          <ac:spMkLst>
            <pc:docMk/>
            <pc:sldMk cId="3223911687" sldId="263"/>
            <ac:spMk id="9" creationId="{912057B6-EC8B-EBDC-E212-6F6DDA92860A}"/>
          </ac:spMkLst>
        </pc:spChg>
        <pc:spChg chg="add mod">
          <ac:chgData name="Zhumashova, Yrysbu" userId="7e32e229-9194-4fef-93eb-0197f5c6f989" providerId="ADAL" clId="{8CFD1A54-9FF6-2E40-BE53-68BF45930128}" dt="2023-03-23T19:31:44.370" v="1001" actId="1076"/>
          <ac:spMkLst>
            <pc:docMk/>
            <pc:sldMk cId="3223911687" sldId="263"/>
            <ac:spMk id="10" creationId="{98FC9BFC-A213-F6F3-BE7E-304BC2521231}"/>
          </ac:spMkLst>
        </pc:spChg>
        <pc:spChg chg="add mod">
          <ac:chgData name="Zhumashova, Yrysbu" userId="7e32e229-9194-4fef-93eb-0197f5c6f989" providerId="ADAL" clId="{8CFD1A54-9FF6-2E40-BE53-68BF45930128}" dt="2023-03-23T19:16:37.443" v="987" actId="14100"/>
          <ac:spMkLst>
            <pc:docMk/>
            <pc:sldMk cId="3223911687" sldId="263"/>
            <ac:spMk id="11" creationId="{C36ADD71-3712-C54F-89C9-A4336B897FFC}"/>
          </ac:spMkLst>
        </pc:spChg>
        <pc:spChg chg="add mod">
          <ac:chgData name="Zhumashova, Yrysbu" userId="7e32e229-9194-4fef-93eb-0197f5c6f989" providerId="ADAL" clId="{8CFD1A54-9FF6-2E40-BE53-68BF45930128}" dt="2023-03-23T19:04:43.454" v="871" actId="1076"/>
          <ac:spMkLst>
            <pc:docMk/>
            <pc:sldMk cId="3223911687" sldId="263"/>
            <ac:spMk id="12" creationId="{09662BB2-B8E0-2156-8E44-FAE9BCDF52A6}"/>
          </ac:spMkLst>
        </pc:spChg>
        <pc:spChg chg="add mod">
          <ac:chgData name="Zhumashova, Yrysbu" userId="7e32e229-9194-4fef-93eb-0197f5c6f989" providerId="ADAL" clId="{8CFD1A54-9FF6-2E40-BE53-68BF45930128}" dt="2023-03-23T19:14:16.745" v="974" actId="1076"/>
          <ac:spMkLst>
            <pc:docMk/>
            <pc:sldMk cId="3223911687" sldId="263"/>
            <ac:spMk id="14" creationId="{86660BF5-DC40-FD15-AB04-5DE860A0EBB9}"/>
          </ac:spMkLst>
        </pc:spChg>
        <pc:spChg chg="del mod">
          <ac:chgData name="Zhumashova, Yrysbu" userId="7e32e229-9194-4fef-93eb-0197f5c6f989" providerId="ADAL" clId="{8CFD1A54-9FF6-2E40-BE53-68BF45930128}" dt="2023-03-23T18:30:15.703" v="824" actId="21"/>
          <ac:spMkLst>
            <pc:docMk/>
            <pc:sldMk cId="3223911687" sldId="263"/>
            <ac:spMk id="20" creationId="{66550E65-DF40-CF0A-96BC-EC0F0A7BEA71}"/>
          </ac:spMkLst>
        </pc:spChg>
        <pc:spChg chg="mod">
          <ac:chgData name="Zhumashova, Yrysbu" userId="7e32e229-9194-4fef-93eb-0197f5c6f989" providerId="ADAL" clId="{8CFD1A54-9FF6-2E40-BE53-68BF45930128}" dt="2023-03-23T18:14:11.937" v="633" actId="14100"/>
          <ac:spMkLst>
            <pc:docMk/>
            <pc:sldMk cId="3223911687" sldId="263"/>
            <ac:spMk id="24" creationId="{55B5B8C9-7176-1B87-0252-22BE6E4B9237}"/>
          </ac:spMkLst>
        </pc:spChg>
        <pc:spChg chg="mod">
          <ac:chgData name="Zhumashova, Yrysbu" userId="7e32e229-9194-4fef-93eb-0197f5c6f989" providerId="ADAL" clId="{8CFD1A54-9FF6-2E40-BE53-68BF45930128}" dt="2023-03-23T18:08:00.214" v="459" actId="14100"/>
          <ac:spMkLst>
            <pc:docMk/>
            <pc:sldMk cId="3223911687" sldId="263"/>
            <ac:spMk id="26" creationId="{03506B50-C1C5-4F62-AA01-6F2EC5036557}"/>
          </ac:spMkLst>
        </pc:spChg>
        <pc:spChg chg="del">
          <ac:chgData name="Zhumashova, Yrysbu" userId="7e32e229-9194-4fef-93eb-0197f5c6f989" providerId="ADAL" clId="{8CFD1A54-9FF6-2E40-BE53-68BF45930128}" dt="2023-03-23T19:11:02.013" v="946" actId="21"/>
          <ac:spMkLst>
            <pc:docMk/>
            <pc:sldMk cId="3223911687" sldId="263"/>
            <ac:spMk id="27" creationId="{BD7D7F8E-2114-4BEB-B8B2-076B4D5FD32D}"/>
          </ac:spMkLst>
        </pc:spChg>
        <pc:spChg chg="del">
          <ac:chgData name="Zhumashova, Yrysbu" userId="7e32e229-9194-4fef-93eb-0197f5c6f989" providerId="ADAL" clId="{8CFD1A54-9FF6-2E40-BE53-68BF45930128}" dt="2023-03-23T19:05:57.151" v="882" actId="21"/>
          <ac:spMkLst>
            <pc:docMk/>
            <pc:sldMk cId="3223911687" sldId="263"/>
            <ac:spMk id="28" creationId="{722D9F1B-89A8-4206-BA9F-DAFDDFB43129}"/>
          </ac:spMkLst>
        </pc:spChg>
        <pc:spChg chg="del mod">
          <ac:chgData name="Zhumashova, Yrysbu" userId="7e32e229-9194-4fef-93eb-0197f5c6f989" providerId="ADAL" clId="{8CFD1A54-9FF6-2E40-BE53-68BF45930128}" dt="2023-03-23T19:04:40.829" v="870" actId="21"/>
          <ac:spMkLst>
            <pc:docMk/>
            <pc:sldMk cId="3223911687" sldId="263"/>
            <ac:spMk id="29" creationId="{45DC0F31-C97C-4FAB-8277-35C8E373BD43}"/>
          </ac:spMkLst>
        </pc:spChg>
        <pc:spChg chg="del mod">
          <ac:chgData name="Zhumashova, Yrysbu" userId="7e32e229-9194-4fef-93eb-0197f5c6f989" providerId="ADAL" clId="{8CFD1A54-9FF6-2E40-BE53-68BF45930128}" dt="2023-03-23T19:05:17.201" v="875" actId="21"/>
          <ac:spMkLst>
            <pc:docMk/>
            <pc:sldMk cId="3223911687" sldId="263"/>
            <ac:spMk id="30" creationId="{4B3C9697-6774-471C-AE66-3D7488CA20BA}"/>
          </ac:spMkLst>
        </pc:spChg>
        <pc:spChg chg="add del mod">
          <ac:chgData name="Zhumashova, Yrysbu" userId="7e32e229-9194-4fef-93eb-0197f5c6f989" providerId="ADAL" clId="{8CFD1A54-9FF6-2E40-BE53-68BF45930128}" dt="2023-03-23T18:15:26.580" v="653" actId="21"/>
          <ac:spMkLst>
            <pc:docMk/>
            <pc:sldMk cId="3223911687" sldId="263"/>
            <ac:spMk id="32" creationId="{54B0B638-1FB9-4CF4-86CF-ECEAEF36DAD3}"/>
          </ac:spMkLst>
        </pc:spChg>
        <pc:spChg chg="mod">
          <ac:chgData name="Zhumashova, Yrysbu" userId="7e32e229-9194-4fef-93eb-0197f5c6f989" providerId="ADAL" clId="{8CFD1A54-9FF6-2E40-BE53-68BF45930128}" dt="2023-03-23T18:08:18.529" v="460" actId="1076"/>
          <ac:spMkLst>
            <pc:docMk/>
            <pc:sldMk cId="3223911687" sldId="263"/>
            <ac:spMk id="33" creationId="{E911FF91-E3CF-4AFC-9DAD-0165B177308D}"/>
          </ac:spMkLst>
        </pc:spChg>
        <pc:spChg chg="mod">
          <ac:chgData name="Zhumashova, Yrysbu" userId="7e32e229-9194-4fef-93eb-0197f5c6f989" providerId="ADAL" clId="{8CFD1A54-9FF6-2E40-BE53-68BF45930128}" dt="2023-03-23T18:13:26.518" v="623" actId="20577"/>
          <ac:spMkLst>
            <pc:docMk/>
            <pc:sldMk cId="3223911687" sldId="263"/>
            <ac:spMk id="47" creationId="{A1C3A830-F2B4-48E7-AF48-FFCBFB54F78C}"/>
          </ac:spMkLst>
        </pc:spChg>
        <pc:spChg chg="mod">
          <ac:chgData name="Zhumashova, Yrysbu" userId="7e32e229-9194-4fef-93eb-0197f5c6f989" providerId="ADAL" clId="{8CFD1A54-9FF6-2E40-BE53-68BF45930128}" dt="2023-03-23T19:06:08.801" v="885" actId="1076"/>
          <ac:spMkLst>
            <pc:docMk/>
            <pc:sldMk cId="3223911687" sldId="263"/>
            <ac:spMk id="51" creationId="{1F0EC35C-5CDF-4BDC-809E-241D3C965A8E}"/>
          </ac:spMkLst>
        </pc:spChg>
        <pc:spChg chg="mod">
          <ac:chgData name="Zhumashova, Yrysbu" userId="7e32e229-9194-4fef-93eb-0197f5c6f989" providerId="ADAL" clId="{8CFD1A54-9FF6-2E40-BE53-68BF45930128}" dt="2023-03-23T19:06:26.175" v="886" actId="14100"/>
          <ac:spMkLst>
            <pc:docMk/>
            <pc:sldMk cId="3223911687" sldId="263"/>
            <ac:spMk id="52" creationId="{E1B5F42F-1479-4501-A083-96ECA4F3BCC1}"/>
          </ac:spMkLst>
        </pc:spChg>
        <pc:spChg chg="mod">
          <ac:chgData name="Zhumashova, Yrysbu" userId="7e32e229-9194-4fef-93eb-0197f5c6f989" providerId="ADAL" clId="{8CFD1A54-9FF6-2E40-BE53-68BF45930128}" dt="2023-03-23T19:03:11.915" v="852" actId="14100"/>
          <ac:spMkLst>
            <pc:docMk/>
            <pc:sldMk cId="3223911687" sldId="263"/>
            <ac:spMk id="54" creationId="{2AB10E01-2CCA-4C8C-BE0A-998412066A71}"/>
          </ac:spMkLst>
        </pc:spChg>
        <pc:picChg chg="add mod">
          <ac:chgData name="Zhumashova, Yrysbu" userId="7e32e229-9194-4fef-93eb-0197f5c6f989" providerId="ADAL" clId="{8CFD1A54-9FF6-2E40-BE53-68BF45930128}" dt="2023-03-23T18:07:33.794" v="457" actId="1076"/>
          <ac:picMkLst>
            <pc:docMk/>
            <pc:sldMk cId="3223911687" sldId="263"/>
            <ac:picMk id="2" creationId="{F9FAEACD-977F-3E7F-F169-71368DF80206}"/>
          </ac:picMkLst>
        </pc:picChg>
        <pc:picChg chg="mod">
          <ac:chgData name="Zhumashova, Yrysbu" userId="7e32e229-9194-4fef-93eb-0197f5c6f989" providerId="ADAL" clId="{8CFD1A54-9FF6-2E40-BE53-68BF45930128}" dt="2023-03-23T19:17:27.463" v="998" actId="14100"/>
          <ac:picMkLst>
            <pc:docMk/>
            <pc:sldMk cId="3223911687" sldId="263"/>
            <ac:picMk id="3" creationId="{DC3156B2-7106-EE56-00B7-1EE219C3A836}"/>
          </ac:picMkLst>
        </pc:picChg>
        <pc:picChg chg="mod modCrop">
          <ac:chgData name="Zhumashova, Yrysbu" userId="7e32e229-9194-4fef-93eb-0197f5c6f989" providerId="ADAL" clId="{8CFD1A54-9FF6-2E40-BE53-68BF45930128}" dt="2023-03-23T19:16:06.047" v="984" actId="1076"/>
          <ac:picMkLst>
            <pc:docMk/>
            <pc:sldMk cId="3223911687" sldId="263"/>
            <ac:picMk id="8" creationId="{7B34B7A6-A5CF-E8EB-8AD7-0D81A892B886}"/>
          </ac:picMkLst>
        </pc:picChg>
        <pc:picChg chg="mod">
          <ac:chgData name="Zhumashova, Yrysbu" userId="7e32e229-9194-4fef-93eb-0197f5c6f989" providerId="ADAL" clId="{8CFD1A54-9FF6-2E40-BE53-68BF45930128}" dt="2023-03-23T19:16:05.119" v="983" actId="1076"/>
          <ac:picMkLst>
            <pc:docMk/>
            <pc:sldMk cId="3223911687" sldId="263"/>
            <ac:picMk id="13" creationId="{C2BBED0F-1E73-A24A-8593-5DA9F85A5BF8}"/>
          </ac:picMkLst>
        </pc:picChg>
        <pc:picChg chg="mod">
          <ac:chgData name="Zhumashova, Yrysbu" userId="7e32e229-9194-4fef-93eb-0197f5c6f989" providerId="ADAL" clId="{8CFD1A54-9FF6-2E40-BE53-68BF45930128}" dt="2023-03-23T19:17:08.956" v="995" actId="1076"/>
          <ac:picMkLst>
            <pc:docMk/>
            <pc:sldMk cId="3223911687" sldId="263"/>
            <ac:picMk id="18" creationId="{E5DCE761-DD1E-1FE6-F785-0B9BB557C6F4}"/>
          </ac:picMkLst>
        </pc:picChg>
        <pc:picChg chg="add del mod modCrop">
          <ac:chgData name="Zhumashova, Yrysbu" userId="7e32e229-9194-4fef-93eb-0197f5c6f989" providerId="ADAL" clId="{8CFD1A54-9FF6-2E40-BE53-68BF45930128}" dt="2023-03-23T19:13:45.605" v="971" actId="14100"/>
          <ac:picMkLst>
            <pc:docMk/>
            <pc:sldMk cId="3223911687" sldId="263"/>
            <ac:picMk id="31" creationId="{C8673BB1-1ED9-BCC2-1B20-CA041E0820E4}"/>
          </ac:picMkLst>
        </pc:picChg>
        <pc:picChg chg="mod">
          <ac:chgData name="Zhumashova, Yrysbu" userId="7e32e229-9194-4fef-93eb-0197f5c6f989" providerId="ADAL" clId="{8CFD1A54-9FF6-2E40-BE53-68BF45930128}" dt="2023-03-23T19:17:12.005" v="996" actId="1076"/>
          <ac:picMkLst>
            <pc:docMk/>
            <pc:sldMk cId="3223911687" sldId="263"/>
            <ac:picMk id="36" creationId="{3289C2C5-6547-E0A1-5AD9-1DCC7BF05562}"/>
          </ac:picMkLst>
        </pc:picChg>
        <pc:picChg chg="mod">
          <ac:chgData name="Zhumashova, Yrysbu" userId="7e32e229-9194-4fef-93eb-0197f5c6f989" providerId="ADAL" clId="{8CFD1A54-9FF6-2E40-BE53-68BF45930128}" dt="2023-03-23T19:17:20.346" v="997" actId="1076"/>
          <ac:picMkLst>
            <pc:docMk/>
            <pc:sldMk cId="3223911687" sldId="263"/>
            <ac:picMk id="38" creationId="{EB9AB4D4-BFD5-14A9-3124-A8C3D6217787}"/>
          </ac:picMkLst>
        </pc:picChg>
        <pc:picChg chg="del">
          <ac:chgData name="Zhumashova, Yrysbu" userId="7e32e229-9194-4fef-93eb-0197f5c6f989" providerId="ADAL" clId="{8CFD1A54-9FF6-2E40-BE53-68BF45930128}" dt="2023-03-23T17:49:53.085" v="141" actId="478"/>
          <ac:picMkLst>
            <pc:docMk/>
            <pc:sldMk cId="3223911687" sldId="263"/>
            <ac:picMk id="41" creationId="{19189090-99F7-4822-8A99-0ED7391579F9}"/>
          </ac:picMkLst>
        </pc:picChg>
        <pc:picChg chg="mod">
          <ac:chgData name="Zhumashova, Yrysbu" userId="7e32e229-9194-4fef-93eb-0197f5c6f989" providerId="ADAL" clId="{8CFD1A54-9FF6-2E40-BE53-68BF45930128}" dt="2023-03-23T18:14:26.297" v="637" actId="1076"/>
          <ac:picMkLst>
            <pc:docMk/>
            <pc:sldMk cId="3223911687" sldId="263"/>
            <ac:picMk id="2056" creationId="{8BFFF4D6-899E-65EE-C951-08C376CD82DE}"/>
          </ac:picMkLst>
        </pc:picChg>
      </pc:sldChg>
      <pc:sldChg chg="modSp add del mod">
        <pc:chgData name="Zhumashova, Yrysbu" userId="7e32e229-9194-4fef-93eb-0197f5c6f989" providerId="ADAL" clId="{8CFD1A54-9FF6-2E40-BE53-68BF45930128}" dt="2023-03-23T17:50:15.697" v="144" actId="2696"/>
        <pc:sldMkLst>
          <pc:docMk/>
          <pc:sldMk cId="2549045420" sldId="264"/>
        </pc:sldMkLst>
        <pc:spChg chg="mod">
          <ac:chgData name="Zhumashova, Yrysbu" userId="7e32e229-9194-4fef-93eb-0197f5c6f989" providerId="ADAL" clId="{8CFD1A54-9FF6-2E40-BE53-68BF45930128}" dt="2023-03-23T17:48:55.355" v="135" actId="20577"/>
          <ac:spMkLst>
            <pc:docMk/>
            <pc:sldMk cId="2549045420" sldId="264"/>
            <ac:spMk id="5" creationId="{2AB74EE2-3611-4CB2-98D6-01D1BA157333}"/>
          </ac:spMkLst>
        </pc:spChg>
        <pc:spChg chg="mod">
          <ac:chgData name="Zhumashova, Yrysbu" userId="7e32e229-9194-4fef-93eb-0197f5c6f989" providerId="ADAL" clId="{8CFD1A54-9FF6-2E40-BE53-68BF45930128}" dt="2023-03-23T17:49:05.868" v="137" actId="20577"/>
          <ac:spMkLst>
            <pc:docMk/>
            <pc:sldMk cId="2549045420" sldId="264"/>
            <ac:spMk id="6" creationId="{28D0A063-D795-4FC3-A743-DF371A1529E2}"/>
          </ac:spMkLst>
        </pc:spChg>
      </pc:sldChg>
      <pc:sldChg chg="modSp add del mod">
        <pc:chgData name="Zhumashova, Yrysbu" userId="7e32e229-9194-4fef-93eb-0197f5c6f989" providerId="ADAL" clId="{8CFD1A54-9FF6-2E40-BE53-68BF45930128}" dt="2023-03-23T19:18:27.564" v="1000" actId="2696"/>
        <pc:sldMkLst>
          <pc:docMk/>
          <pc:sldMk cId="3533499987" sldId="264"/>
        </pc:sldMkLst>
        <pc:spChg chg="mod">
          <ac:chgData name="Zhumashova, Yrysbu" userId="7e32e229-9194-4fef-93eb-0197f5c6f989" providerId="ADAL" clId="{8CFD1A54-9FF6-2E40-BE53-68BF45930128}" dt="2023-03-23T18:04:01.060" v="391" actId="1076"/>
          <ac:spMkLst>
            <pc:docMk/>
            <pc:sldMk cId="3533499987" sldId="264"/>
            <ac:spMk id="20" creationId="{66550E65-DF40-CF0A-96BC-EC0F0A7BEA71}"/>
          </ac:spMkLst>
        </pc:spChg>
        <pc:spChg chg="mod">
          <ac:chgData name="Zhumashova, Yrysbu" userId="7e32e229-9194-4fef-93eb-0197f5c6f989" providerId="ADAL" clId="{8CFD1A54-9FF6-2E40-BE53-68BF45930128}" dt="2023-03-23T19:02:13.181" v="832"/>
          <ac:spMkLst>
            <pc:docMk/>
            <pc:sldMk cId="3533499987" sldId="264"/>
            <ac:spMk id="52" creationId="{E1B5F42F-1479-4501-A083-96ECA4F3BCC1}"/>
          </ac:spMkLst>
        </pc:spChg>
        <pc:spChg chg="mod">
          <ac:chgData name="Zhumashova, Yrysbu" userId="7e32e229-9194-4fef-93eb-0197f5c6f989" providerId="ADAL" clId="{8CFD1A54-9FF6-2E40-BE53-68BF45930128}" dt="2023-03-23T18:29:54.963" v="822" actId="255"/>
          <ac:spMkLst>
            <pc:docMk/>
            <pc:sldMk cId="3533499987" sldId="264"/>
            <ac:spMk id="54" creationId="{2AB10E01-2CCA-4C8C-BE0A-998412066A71}"/>
          </ac:spMkLst>
        </pc:spChg>
        <pc:picChg chg="mod">
          <ac:chgData name="Zhumashova, Yrysbu" userId="7e32e229-9194-4fef-93eb-0197f5c6f989" providerId="ADAL" clId="{8CFD1A54-9FF6-2E40-BE53-68BF45930128}" dt="2023-03-23T19:08:18.395" v="898" actId="1076"/>
          <ac:picMkLst>
            <pc:docMk/>
            <pc:sldMk cId="3533499987" sldId="264"/>
            <ac:picMk id="2056" creationId="{8BFFF4D6-899E-65EE-C951-08C376CD82D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F761C-24CD-4812-89B9-B03CC045188C}" type="datetimeFigureOut">
              <a:rPr lang="en-US" smtClean="0"/>
              <a:t>5/4/23</a:t>
            </a:fld>
            <a:endParaRPr lang="en-US"/>
          </a:p>
        </p:txBody>
      </p:sp>
      <p:sp>
        <p:nvSpPr>
          <p:cNvPr id="4" name="Slide Image Placeholder 3"/>
          <p:cNvSpPr>
            <a:spLocks noGrp="1" noRot="1" noChangeAspect="1"/>
          </p:cNvSpPr>
          <p:nvPr>
            <p:ph type="sldImg" idx="2"/>
          </p:nvPr>
        </p:nvSpPr>
        <p:spPr>
          <a:xfrm>
            <a:off x="1335088" y="1143000"/>
            <a:ext cx="41878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0AC707-C372-4857-8BFF-BEFF3AF18BE4}" type="slidenum">
              <a:rPr lang="en-US" smtClean="0"/>
              <a:t>‹#›</a:t>
            </a:fld>
            <a:endParaRPr lang="en-US"/>
          </a:p>
        </p:txBody>
      </p:sp>
    </p:spTree>
    <p:extLst>
      <p:ext uri="{BB962C8B-B14F-4D97-AF65-F5344CB8AC3E}">
        <p14:creationId xmlns:p14="http://schemas.microsoft.com/office/powerpoint/2010/main" val="1371539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5088" y="1143000"/>
            <a:ext cx="418782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0AC707-C372-4857-8BFF-BEFF3AF18BE4}" type="slidenum">
              <a:rPr lang="en-US" smtClean="0"/>
              <a:t>1</a:t>
            </a:fld>
            <a:endParaRPr lang="en-US"/>
          </a:p>
        </p:txBody>
      </p:sp>
    </p:spTree>
    <p:extLst>
      <p:ext uri="{BB962C8B-B14F-4D97-AF65-F5344CB8AC3E}">
        <p14:creationId xmlns:p14="http://schemas.microsoft.com/office/powerpoint/2010/main" val="3292569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06040" y="4190155"/>
            <a:ext cx="29535120" cy="8913707"/>
          </a:xfrm>
        </p:spPr>
        <p:txBody>
          <a:bodyPr anchor="b"/>
          <a:lstStyle>
            <a:lvl1pPr algn="ctr">
              <a:defRPr sz="22400"/>
            </a:lvl1pPr>
          </a:lstStyle>
          <a:p>
            <a:r>
              <a:rPr lang="en-US"/>
              <a:t>Click to edit Master title style</a:t>
            </a:r>
            <a:endParaRPr lang="en-US" dirty="0"/>
          </a:p>
        </p:txBody>
      </p:sp>
      <p:sp>
        <p:nvSpPr>
          <p:cNvPr id="3" name="Subtitle 2"/>
          <p:cNvSpPr>
            <a:spLocks noGrp="1"/>
          </p:cNvSpPr>
          <p:nvPr>
            <p:ph type="subTitle" idx="1"/>
          </p:nvPr>
        </p:nvSpPr>
        <p:spPr>
          <a:xfrm>
            <a:off x="4343400" y="13447609"/>
            <a:ext cx="26060400" cy="6181511"/>
          </a:xfrm>
        </p:spPr>
        <p:txBody>
          <a:bodyPr/>
          <a:lstStyle>
            <a:lvl1pPr marL="0" indent="0" algn="ctr">
              <a:buNone/>
              <a:defRPr sz="8960"/>
            </a:lvl1pPr>
            <a:lvl2pPr marL="1706865" indent="0" algn="ctr">
              <a:buNone/>
              <a:defRPr sz="7467"/>
            </a:lvl2pPr>
            <a:lvl3pPr marL="3413730" indent="0" algn="ctr">
              <a:buNone/>
              <a:defRPr sz="6720"/>
            </a:lvl3pPr>
            <a:lvl4pPr marL="5120594" indent="0" algn="ctr">
              <a:buNone/>
              <a:defRPr sz="5973"/>
            </a:lvl4pPr>
            <a:lvl5pPr marL="6827459" indent="0" algn="ctr">
              <a:buNone/>
              <a:defRPr sz="5973"/>
            </a:lvl5pPr>
            <a:lvl6pPr marL="8534324" indent="0" algn="ctr">
              <a:buNone/>
              <a:defRPr sz="5973"/>
            </a:lvl6pPr>
            <a:lvl7pPr marL="10241189" indent="0" algn="ctr">
              <a:buNone/>
              <a:defRPr sz="5973"/>
            </a:lvl7pPr>
            <a:lvl8pPr marL="11948053" indent="0" algn="ctr">
              <a:buNone/>
              <a:defRPr sz="5973"/>
            </a:lvl8pPr>
            <a:lvl9pPr marL="13654918" indent="0" algn="ctr">
              <a:buNone/>
              <a:defRPr sz="597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A68AF3-D125-4271-925F-92D2F04CCF7B}" type="datetimeFigureOut">
              <a:rPr lang="en-US" smtClean="0"/>
              <a:t>5/4/23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3A4E2-3981-4077-B151-4B6D07EAC429}" type="slidenum">
              <a:rPr lang="en-US" smtClean="0"/>
              <a:t>‹#›</a:t>
            </a:fld>
            <a:endParaRPr lang="en-US"/>
          </a:p>
        </p:txBody>
      </p:sp>
    </p:spTree>
    <p:extLst>
      <p:ext uri="{BB962C8B-B14F-4D97-AF65-F5344CB8AC3E}">
        <p14:creationId xmlns:p14="http://schemas.microsoft.com/office/powerpoint/2010/main" val="3585086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A68AF3-D125-4271-925F-92D2F04CCF7B}" type="datetimeFigureOut">
              <a:rPr lang="en-US" smtClean="0"/>
              <a:t>5/4/23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3A4E2-3981-4077-B151-4B6D07EAC429}" type="slidenum">
              <a:rPr lang="en-US" smtClean="0"/>
              <a:t>‹#›</a:t>
            </a:fld>
            <a:endParaRPr lang="en-US"/>
          </a:p>
        </p:txBody>
      </p:sp>
    </p:spTree>
    <p:extLst>
      <p:ext uri="{BB962C8B-B14F-4D97-AF65-F5344CB8AC3E}">
        <p14:creationId xmlns:p14="http://schemas.microsoft.com/office/powerpoint/2010/main" val="2425312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865967" y="1363133"/>
            <a:ext cx="7492365" cy="216975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388872" y="1363133"/>
            <a:ext cx="22042755" cy="216975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A68AF3-D125-4271-925F-92D2F04CCF7B}" type="datetimeFigureOut">
              <a:rPr lang="en-US" smtClean="0"/>
              <a:t>5/4/23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3A4E2-3981-4077-B151-4B6D07EAC429}" type="slidenum">
              <a:rPr lang="en-US" smtClean="0"/>
              <a:t>‹#›</a:t>
            </a:fld>
            <a:endParaRPr lang="en-US"/>
          </a:p>
        </p:txBody>
      </p:sp>
    </p:spTree>
    <p:extLst>
      <p:ext uri="{BB962C8B-B14F-4D97-AF65-F5344CB8AC3E}">
        <p14:creationId xmlns:p14="http://schemas.microsoft.com/office/powerpoint/2010/main" val="794596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A68AF3-D125-4271-925F-92D2F04CCF7B}" type="datetimeFigureOut">
              <a:rPr lang="en-US" smtClean="0"/>
              <a:t>5/4/23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3A4E2-3981-4077-B151-4B6D07EAC429}" type="slidenum">
              <a:rPr lang="en-US" smtClean="0"/>
              <a:t>‹#›</a:t>
            </a:fld>
            <a:endParaRPr lang="en-US"/>
          </a:p>
        </p:txBody>
      </p:sp>
    </p:spTree>
    <p:extLst>
      <p:ext uri="{BB962C8B-B14F-4D97-AF65-F5344CB8AC3E}">
        <p14:creationId xmlns:p14="http://schemas.microsoft.com/office/powerpoint/2010/main" val="63052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70774" y="6383028"/>
            <a:ext cx="29969460" cy="10650218"/>
          </a:xfrm>
        </p:spPr>
        <p:txBody>
          <a:bodyPr anchor="b"/>
          <a:lstStyle>
            <a:lvl1pPr>
              <a:defRPr sz="22400"/>
            </a:lvl1pPr>
          </a:lstStyle>
          <a:p>
            <a:r>
              <a:rPr lang="en-US"/>
              <a:t>Click to edit Master title style</a:t>
            </a:r>
            <a:endParaRPr lang="en-US" dirty="0"/>
          </a:p>
        </p:txBody>
      </p:sp>
      <p:sp>
        <p:nvSpPr>
          <p:cNvPr id="3" name="Text Placeholder 2"/>
          <p:cNvSpPr>
            <a:spLocks noGrp="1"/>
          </p:cNvSpPr>
          <p:nvPr>
            <p:ph type="body" idx="1"/>
          </p:nvPr>
        </p:nvSpPr>
        <p:spPr>
          <a:xfrm>
            <a:off x="2370774" y="17134001"/>
            <a:ext cx="29969460" cy="5600698"/>
          </a:xfrm>
        </p:spPr>
        <p:txBody>
          <a:bodyPr/>
          <a:lstStyle>
            <a:lvl1pPr marL="0" indent="0">
              <a:buNone/>
              <a:defRPr sz="8960">
                <a:solidFill>
                  <a:schemeClr val="tx1"/>
                </a:solidFill>
              </a:defRPr>
            </a:lvl1pPr>
            <a:lvl2pPr marL="1706865" indent="0">
              <a:buNone/>
              <a:defRPr sz="7467">
                <a:solidFill>
                  <a:schemeClr val="tx1">
                    <a:tint val="75000"/>
                  </a:schemeClr>
                </a:solidFill>
              </a:defRPr>
            </a:lvl2pPr>
            <a:lvl3pPr marL="3413730" indent="0">
              <a:buNone/>
              <a:defRPr sz="6720">
                <a:solidFill>
                  <a:schemeClr val="tx1">
                    <a:tint val="75000"/>
                  </a:schemeClr>
                </a:solidFill>
              </a:defRPr>
            </a:lvl3pPr>
            <a:lvl4pPr marL="5120594" indent="0">
              <a:buNone/>
              <a:defRPr sz="5973">
                <a:solidFill>
                  <a:schemeClr val="tx1">
                    <a:tint val="75000"/>
                  </a:schemeClr>
                </a:solidFill>
              </a:defRPr>
            </a:lvl4pPr>
            <a:lvl5pPr marL="6827459" indent="0">
              <a:buNone/>
              <a:defRPr sz="5973">
                <a:solidFill>
                  <a:schemeClr val="tx1">
                    <a:tint val="75000"/>
                  </a:schemeClr>
                </a:solidFill>
              </a:defRPr>
            </a:lvl5pPr>
            <a:lvl6pPr marL="8534324" indent="0">
              <a:buNone/>
              <a:defRPr sz="5973">
                <a:solidFill>
                  <a:schemeClr val="tx1">
                    <a:tint val="75000"/>
                  </a:schemeClr>
                </a:solidFill>
              </a:defRPr>
            </a:lvl6pPr>
            <a:lvl7pPr marL="10241189" indent="0">
              <a:buNone/>
              <a:defRPr sz="5973">
                <a:solidFill>
                  <a:schemeClr val="tx1">
                    <a:tint val="75000"/>
                  </a:schemeClr>
                </a:solidFill>
              </a:defRPr>
            </a:lvl7pPr>
            <a:lvl8pPr marL="11948053" indent="0">
              <a:buNone/>
              <a:defRPr sz="5973">
                <a:solidFill>
                  <a:schemeClr val="tx1">
                    <a:tint val="75000"/>
                  </a:schemeClr>
                </a:solidFill>
              </a:defRPr>
            </a:lvl8pPr>
            <a:lvl9pPr marL="13654918" indent="0">
              <a:buNone/>
              <a:defRPr sz="597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A68AF3-D125-4271-925F-92D2F04CCF7B}" type="datetimeFigureOut">
              <a:rPr lang="en-US" smtClean="0"/>
              <a:t>5/4/23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3A4E2-3981-4077-B151-4B6D07EAC429}" type="slidenum">
              <a:rPr lang="en-US" smtClean="0"/>
              <a:t>‹#›</a:t>
            </a:fld>
            <a:endParaRPr lang="en-US"/>
          </a:p>
        </p:txBody>
      </p:sp>
    </p:spTree>
    <p:extLst>
      <p:ext uri="{BB962C8B-B14F-4D97-AF65-F5344CB8AC3E}">
        <p14:creationId xmlns:p14="http://schemas.microsoft.com/office/powerpoint/2010/main" val="4137902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3888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75907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5A68AF3-D125-4271-925F-92D2F04CCF7B}" type="datetimeFigureOut">
              <a:rPr lang="en-US" smtClean="0"/>
              <a:t>5/4/23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3A4E2-3981-4077-B151-4B6D07EAC429}" type="slidenum">
              <a:rPr lang="en-US" smtClean="0"/>
              <a:t>‹#›</a:t>
            </a:fld>
            <a:endParaRPr lang="en-US"/>
          </a:p>
        </p:txBody>
      </p:sp>
    </p:spTree>
    <p:extLst>
      <p:ext uri="{BB962C8B-B14F-4D97-AF65-F5344CB8AC3E}">
        <p14:creationId xmlns:p14="http://schemas.microsoft.com/office/powerpoint/2010/main" val="444388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363139"/>
            <a:ext cx="29969460" cy="49487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393400" y="6276342"/>
            <a:ext cx="14699692"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4" name="Content Placeholder 3"/>
          <p:cNvSpPr>
            <a:spLocks noGrp="1"/>
          </p:cNvSpPr>
          <p:nvPr>
            <p:ph sz="half" idx="2"/>
          </p:nvPr>
        </p:nvSpPr>
        <p:spPr>
          <a:xfrm>
            <a:off x="2393400" y="9352280"/>
            <a:ext cx="14699692"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7590772" y="6276342"/>
            <a:ext cx="14772086"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6" name="Content Placeholder 5"/>
          <p:cNvSpPr>
            <a:spLocks noGrp="1"/>
          </p:cNvSpPr>
          <p:nvPr>
            <p:ph sz="quarter" idx="4"/>
          </p:nvPr>
        </p:nvSpPr>
        <p:spPr>
          <a:xfrm>
            <a:off x="17590772" y="9352280"/>
            <a:ext cx="14772086"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A68AF3-D125-4271-925F-92D2F04CCF7B}" type="datetimeFigureOut">
              <a:rPr lang="en-US" smtClean="0"/>
              <a:t>5/4/23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B3A4E2-3981-4077-B151-4B6D07EAC429}" type="slidenum">
              <a:rPr lang="en-US" smtClean="0"/>
              <a:t>‹#›</a:t>
            </a:fld>
            <a:endParaRPr lang="en-US"/>
          </a:p>
        </p:txBody>
      </p:sp>
    </p:spTree>
    <p:extLst>
      <p:ext uri="{BB962C8B-B14F-4D97-AF65-F5344CB8AC3E}">
        <p14:creationId xmlns:p14="http://schemas.microsoft.com/office/powerpoint/2010/main" val="3193214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5A68AF3-D125-4271-925F-92D2F04CCF7B}" type="datetimeFigureOut">
              <a:rPr lang="en-US" smtClean="0"/>
              <a:t>5/4/23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B3A4E2-3981-4077-B151-4B6D07EAC429}" type="slidenum">
              <a:rPr lang="en-US" smtClean="0"/>
              <a:t>‹#›</a:t>
            </a:fld>
            <a:endParaRPr lang="en-US"/>
          </a:p>
        </p:txBody>
      </p:sp>
    </p:spTree>
    <p:extLst>
      <p:ext uri="{BB962C8B-B14F-4D97-AF65-F5344CB8AC3E}">
        <p14:creationId xmlns:p14="http://schemas.microsoft.com/office/powerpoint/2010/main" val="1787472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A68AF3-D125-4271-925F-92D2F04CCF7B}" type="datetimeFigureOut">
              <a:rPr lang="en-US" smtClean="0"/>
              <a:t>5/4/23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B3A4E2-3981-4077-B151-4B6D07EAC429}" type="slidenum">
              <a:rPr lang="en-US" smtClean="0"/>
              <a:t>‹#›</a:t>
            </a:fld>
            <a:endParaRPr lang="en-US"/>
          </a:p>
        </p:txBody>
      </p:sp>
    </p:spTree>
    <p:extLst>
      <p:ext uri="{BB962C8B-B14F-4D97-AF65-F5344CB8AC3E}">
        <p14:creationId xmlns:p14="http://schemas.microsoft.com/office/powerpoint/2010/main" val="3099880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Content Placeholder 2"/>
          <p:cNvSpPr>
            <a:spLocks noGrp="1"/>
          </p:cNvSpPr>
          <p:nvPr>
            <p:ph idx="1"/>
          </p:nvPr>
        </p:nvSpPr>
        <p:spPr>
          <a:xfrm>
            <a:off x="14772086" y="3686392"/>
            <a:ext cx="17590770" cy="18194867"/>
          </a:xfrm>
        </p:spPr>
        <p:txBody>
          <a:bodyPr/>
          <a:lstStyle>
            <a:lvl1pPr>
              <a:defRPr sz="11947"/>
            </a:lvl1pPr>
            <a:lvl2pPr>
              <a:defRPr sz="10453"/>
            </a:lvl2pPr>
            <a:lvl3pPr>
              <a:defRPr sz="8960"/>
            </a:lvl3pPr>
            <a:lvl4pPr>
              <a:defRPr sz="7467"/>
            </a:lvl4pPr>
            <a:lvl5pPr>
              <a:defRPr sz="7467"/>
            </a:lvl5pPr>
            <a:lvl6pPr>
              <a:defRPr sz="7467"/>
            </a:lvl6pPr>
            <a:lvl7pPr>
              <a:defRPr sz="7467"/>
            </a:lvl7pPr>
            <a:lvl8pPr>
              <a:defRPr sz="7467"/>
            </a:lvl8pPr>
            <a:lvl9pPr>
              <a:defRPr sz="74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55A68AF3-D125-4271-925F-92D2F04CCF7B}" type="datetimeFigureOut">
              <a:rPr lang="en-US" smtClean="0"/>
              <a:t>5/4/23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3A4E2-3981-4077-B151-4B6D07EAC429}" type="slidenum">
              <a:rPr lang="en-US" smtClean="0"/>
              <a:t>‹#›</a:t>
            </a:fld>
            <a:endParaRPr lang="en-US"/>
          </a:p>
        </p:txBody>
      </p:sp>
    </p:spTree>
    <p:extLst>
      <p:ext uri="{BB962C8B-B14F-4D97-AF65-F5344CB8AC3E}">
        <p14:creationId xmlns:p14="http://schemas.microsoft.com/office/powerpoint/2010/main" val="844983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Picture Placeholder 2"/>
          <p:cNvSpPr>
            <a:spLocks noGrp="1" noChangeAspect="1"/>
          </p:cNvSpPr>
          <p:nvPr>
            <p:ph type="pic" idx="1"/>
          </p:nvPr>
        </p:nvSpPr>
        <p:spPr>
          <a:xfrm>
            <a:off x="14772086" y="3686392"/>
            <a:ext cx="17590770" cy="18194867"/>
          </a:xfrm>
        </p:spPr>
        <p:txBody>
          <a:bodyPr anchor="t"/>
          <a:lstStyle>
            <a:lvl1pPr marL="0" indent="0">
              <a:buNone/>
              <a:defRPr sz="11947"/>
            </a:lvl1pPr>
            <a:lvl2pPr marL="1706865" indent="0">
              <a:buNone/>
              <a:defRPr sz="10453"/>
            </a:lvl2pPr>
            <a:lvl3pPr marL="3413730" indent="0">
              <a:buNone/>
              <a:defRPr sz="8960"/>
            </a:lvl3pPr>
            <a:lvl4pPr marL="5120594" indent="0">
              <a:buNone/>
              <a:defRPr sz="7467"/>
            </a:lvl4pPr>
            <a:lvl5pPr marL="6827459" indent="0">
              <a:buNone/>
              <a:defRPr sz="7467"/>
            </a:lvl5pPr>
            <a:lvl6pPr marL="8534324" indent="0">
              <a:buNone/>
              <a:defRPr sz="7467"/>
            </a:lvl6pPr>
            <a:lvl7pPr marL="10241189" indent="0">
              <a:buNone/>
              <a:defRPr sz="7467"/>
            </a:lvl7pPr>
            <a:lvl8pPr marL="11948053" indent="0">
              <a:buNone/>
              <a:defRPr sz="7467"/>
            </a:lvl8pPr>
            <a:lvl9pPr marL="13654918" indent="0">
              <a:buNone/>
              <a:defRPr sz="7467"/>
            </a:lvl9pPr>
          </a:lstStyle>
          <a:p>
            <a:r>
              <a:rPr lang="en-US"/>
              <a:t>Click icon to add picture</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55A68AF3-D125-4271-925F-92D2F04CCF7B}" type="datetimeFigureOut">
              <a:rPr lang="en-US" smtClean="0"/>
              <a:t>5/4/23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3A4E2-3981-4077-B151-4B6D07EAC429}" type="slidenum">
              <a:rPr lang="en-US" smtClean="0"/>
              <a:t>‹#›</a:t>
            </a:fld>
            <a:endParaRPr lang="en-US"/>
          </a:p>
        </p:txBody>
      </p:sp>
    </p:spTree>
    <p:extLst>
      <p:ext uri="{BB962C8B-B14F-4D97-AF65-F5344CB8AC3E}">
        <p14:creationId xmlns:p14="http://schemas.microsoft.com/office/powerpoint/2010/main" val="405456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88870" y="1363139"/>
            <a:ext cx="29969460" cy="4948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388870" y="6815667"/>
            <a:ext cx="29969460" cy="162449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388870" y="23730379"/>
            <a:ext cx="7818120" cy="1363133"/>
          </a:xfrm>
          <a:prstGeom prst="rect">
            <a:avLst/>
          </a:prstGeom>
        </p:spPr>
        <p:txBody>
          <a:bodyPr vert="horz" lIns="91440" tIns="45720" rIns="91440" bIns="45720" rtlCol="0" anchor="ctr"/>
          <a:lstStyle>
            <a:lvl1pPr algn="l">
              <a:defRPr sz="4480">
                <a:solidFill>
                  <a:schemeClr val="tx1">
                    <a:tint val="75000"/>
                  </a:schemeClr>
                </a:solidFill>
              </a:defRPr>
            </a:lvl1pPr>
          </a:lstStyle>
          <a:p>
            <a:fld id="{55A68AF3-D125-4271-925F-92D2F04CCF7B}" type="datetimeFigureOut">
              <a:rPr lang="en-US" smtClean="0"/>
              <a:t>5/4/23</a:t>
            </a:fld>
            <a:endParaRPr lang="en-US"/>
          </a:p>
        </p:txBody>
      </p:sp>
      <p:sp>
        <p:nvSpPr>
          <p:cNvPr id="5" name="Footer Placeholder 4"/>
          <p:cNvSpPr>
            <a:spLocks noGrp="1"/>
          </p:cNvSpPr>
          <p:nvPr>
            <p:ph type="ftr" sz="quarter" idx="3"/>
          </p:nvPr>
        </p:nvSpPr>
        <p:spPr>
          <a:xfrm>
            <a:off x="11510010" y="23730379"/>
            <a:ext cx="11727180" cy="1363133"/>
          </a:xfrm>
          <a:prstGeom prst="rect">
            <a:avLst/>
          </a:prstGeom>
        </p:spPr>
        <p:txBody>
          <a:bodyPr vert="horz" lIns="91440" tIns="45720" rIns="91440" bIns="45720" rtlCol="0" anchor="ctr"/>
          <a:lstStyle>
            <a:lvl1pPr algn="ctr">
              <a:defRPr sz="44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4540210" y="23730379"/>
            <a:ext cx="7818120" cy="1363133"/>
          </a:xfrm>
          <a:prstGeom prst="rect">
            <a:avLst/>
          </a:prstGeom>
        </p:spPr>
        <p:txBody>
          <a:bodyPr vert="horz" lIns="91440" tIns="45720" rIns="91440" bIns="45720" rtlCol="0" anchor="ctr"/>
          <a:lstStyle>
            <a:lvl1pPr algn="r">
              <a:defRPr sz="4480">
                <a:solidFill>
                  <a:schemeClr val="tx1">
                    <a:tint val="75000"/>
                  </a:schemeClr>
                </a:solidFill>
              </a:defRPr>
            </a:lvl1pPr>
          </a:lstStyle>
          <a:p>
            <a:fld id="{C6B3A4E2-3981-4077-B151-4B6D07EAC429}" type="slidenum">
              <a:rPr lang="en-US" smtClean="0"/>
              <a:t>‹#›</a:t>
            </a:fld>
            <a:endParaRPr lang="en-US"/>
          </a:p>
        </p:txBody>
      </p:sp>
    </p:spTree>
    <p:extLst>
      <p:ext uri="{BB962C8B-B14F-4D97-AF65-F5344CB8AC3E}">
        <p14:creationId xmlns:p14="http://schemas.microsoft.com/office/powerpoint/2010/main" val="6918659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413730" rtl="0" eaLnBrk="1" latinLnBrk="0" hangingPunct="1">
        <a:lnSpc>
          <a:spcPct val="90000"/>
        </a:lnSpc>
        <a:spcBef>
          <a:spcPct val="0"/>
        </a:spcBef>
        <a:buNone/>
        <a:defRPr sz="16427" kern="1200">
          <a:solidFill>
            <a:schemeClr val="tx1"/>
          </a:solidFill>
          <a:latin typeface="+mj-lt"/>
          <a:ea typeface="+mj-ea"/>
          <a:cs typeface="+mj-cs"/>
        </a:defRPr>
      </a:lvl1pPr>
    </p:titleStyle>
    <p:bodyStyle>
      <a:lvl1pPr marL="853432" indent="-853432" algn="l" defTabSz="3413730" rtl="0" eaLnBrk="1" latinLnBrk="0" hangingPunct="1">
        <a:lnSpc>
          <a:spcPct val="90000"/>
        </a:lnSpc>
        <a:spcBef>
          <a:spcPts val="3733"/>
        </a:spcBef>
        <a:buFont typeface="Arial" panose="020B0604020202020204" pitchFamily="34" charset="0"/>
        <a:buChar char="•"/>
        <a:defRPr sz="10453" kern="1200">
          <a:solidFill>
            <a:schemeClr val="tx1"/>
          </a:solidFill>
          <a:latin typeface="+mn-lt"/>
          <a:ea typeface="+mn-ea"/>
          <a:cs typeface="+mn-cs"/>
        </a:defRPr>
      </a:lvl1pPr>
      <a:lvl2pPr marL="2560297" indent="-853432" algn="l" defTabSz="3413730" rtl="0" eaLnBrk="1" latinLnBrk="0" hangingPunct="1">
        <a:lnSpc>
          <a:spcPct val="90000"/>
        </a:lnSpc>
        <a:spcBef>
          <a:spcPts val="1867"/>
        </a:spcBef>
        <a:buFont typeface="Arial" panose="020B0604020202020204" pitchFamily="34" charset="0"/>
        <a:buChar char="•"/>
        <a:defRPr sz="8960" kern="1200">
          <a:solidFill>
            <a:schemeClr val="tx1"/>
          </a:solidFill>
          <a:latin typeface="+mn-lt"/>
          <a:ea typeface="+mn-ea"/>
          <a:cs typeface="+mn-cs"/>
        </a:defRPr>
      </a:lvl2pPr>
      <a:lvl3pPr marL="4267162" indent="-853432" algn="l" defTabSz="3413730" rtl="0" eaLnBrk="1" latinLnBrk="0" hangingPunct="1">
        <a:lnSpc>
          <a:spcPct val="90000"/>
        </a:lnSpc>
        <a:spcBef>
          <a:spcPts val="1867"/>
        </a:spcBef>
        <a:buFont typeface="Arial" panose="020B0604020202020204" pitchFamily="34" charset="0"/>
        <a:buChar char="•"/>
        <a:defRPr sz="7467" kern="1200">
          <a:solidFill>
            <a:schemeClr val="tx1"/>
          </a:solidFill>
          <a:latin typeface="+mn-lt"/>
          <a:ea typeface="+mn-ea"/>
          <a:cs typeface="+mn-cs"/>
        </a:defRPr>
      </a:lvl3pPr>
      <a:lvl4pPr marL="5974027"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4pPr>
      <a:lvl5pPr marL="768089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5pPr>
      <a:lvl6pPr marL="938775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6pPr>
      <a:lvl7pPr marL="1109462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7pPr>
      <a:lvl8pPr marL="1280148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8pPr>
      <a:lvl9pPr marL="14508350"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9pPr>
    </p:bodyStyle>
    <p:otherStyle>
      <a:defPPr>
        <a:defRPr lang="en-US"/>
      </a:defPPr>
      <a:lvl1pPr marL="0" algn="l" defTabSz="3413730" rtl="0" eaLnBrk="1" latinLnBrk="0" hangingPunct="1">
        <a:defRPr sz="6720" kern="1200">
          <a:solidFill>
            <a:schemeClr val="tx1"/>
          </a:solidFill>
          <a:latin typeface="+mn-lt"/>
          <a:ea typeface="+mn-ea"/>
          <a:cs typeface="+mn-cs"/>
        </a:defRPr>
      </a:lvl1pPr>
      <a:lvl2pPr marL="1706865" algn="l" defTabSz="3413730" rtl="0" eaLnBrk="1" latinLnBrk="0" hangingPunct="1">
        <a:defRPr sz="6720" kern="1200">
          <a:solidFill>
            <a:schemeClr val="tx1"/>
          </a:solidFill>
          <a:latin typeface="+mn-lt"/>
          <a:ea typeface="+mn-ea"/>
          <a:cs typeface="+mn-cs"/>
        </a:defRPr>
      </a:lvl2pPr>
      <a:lvl3pPr marL="3413730" algn="l" defTabSz="3413730" rtl="0" eaLnBrk="1" latinLnBrk="0" hangingPunct="1">
        <a:defRPr sz="6720" kern="1200">
          <a:solidFill>
            <a:schemeClr val="tx1"/>
          </a:solidFill>
          <a:latin typeface="+mn-lt"/>
          <a:ea typeface="+mn-ea"/>
          <a:cs typeface="+mn-cs"/>
        </a:defRPr>
      </a:lvl3pPr>
      <a:lvl4pPr marL="5120594" algn="l" defTabSz="3413730" rtl="0" eaLnBrk="1" latinLnBrk="0" hangingPunct="1">
        <a:defRPr sz="6720" kern="1200">
          <a:solidFill>
            <a:schemeClr val="tx1"/>
          </a:solidFill>
          <a:latin typeface="+mn-lt"/>
          <a:ea typeface="+mn-ea"/>
          <a:cs typeface="+mn-cs"/>
        </a:defRPr>
      </a:lvl4pPr>
      <a:lvl5pPr marL="6827459" algn="l" defTabSz="3413730" rtl="0" eaLnBrk="1" latinLnBrk="0" hangingPunct="1">
        <a:defRPr sz="6720" kern="1200">
          <a:solidFill>
            <a:schemeClr val="tx1"/>
          </a:solidFill>
          <a:latin typeface="+mn-lt"/>
          <a:ea typeface="+mn-ea"/>
          <a:cs typeface="+mn-cs"/>
        </a:defRPr>
      </a:lvl5pPr>
      <a:lvl6pPr marL="8534324" algn="l" defTabSz="3413730" rtl="0" eaLnBrk="1" latinLnBrk="0" hangingPunct="1">
        <a:defRPr sz="6720" kern="1200">
          <a:solidFill>
            <a:schemeClr val="tx1"/>
          </a:solidFill>
          <a:latin typeface="+mn-lt"/>
          <a:ea typeface="+mn-ea"/>
          <a:cs typeface="+mn-cs"/>
        </a:defRPr>
      </a:lvl6pPr>
      <a:lvl7pPr marL="10241189" algn="l" defTabSz="3413730" rtl="0" eaLnBrk="1" latinLnBrk="0" hangingPunct="1">
        <a:defRPr sz="6720" kern="1200">
          <a:solidFill>
            <a:schemeClr val="tx1"/>
          </a:solidFill>
          <a:latin typeface="+mn-lt"/>
          <a:ea typeface="+mn-ea"/>
          <a:cs typeface="+mn-cs"/>
        </a:defRPr>
      </a:lvl7pPr>
      <a:lvl8pPr marL="11948053" algn="l" defTabSz="3413730" rtl="0" eaLnBrk="1" latinLnBrk="0" hangingPunct="1">
        <a:defRPr sz="6720" kern="1200">
          <a:solidFill>
            <a:schemeClr val="tx1"/>
          </a:solidFill>
          <a:latin typeface="+mn-lt"/>
          <a:ea typeface="+mn-ea"/>
          <a:cs typeface="+mn-cs"/>
        </a:defRPr>
      </a:lvl8pPr>
      <a:lvl9pPr marL="13654918" algn="l" defTabSz="3413730" rtl="0" eaLnBrk="1" latinLnBrk="0" hangingPunct="1">
        <a:defRPr sz="6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7.png"/><Relationship Id="rId5" Type="http://schemas.openxmlformats.org/officeDocument/2006/relationships/image" Target="../media/image3.png"/><Relationship Id="rId10" Type="http://schemas.microsoft.com/office/2007/relationships/hdphoto" Target="../media/hdphoto2.wdp"/><Relationship Id="rId4" Type="http://schemas.openxmlformats.org/officeDocument/2006/relationships/image" Target="../media/image2.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D7BF4164-3610-4E39-16EE-1753993562A2}"/>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4336460" y="17928657"/>
            <a:ext cx="6109855" cy="4536001"/>
          </a:xfrm>
          <a:prstGeom prst="rect">
            <a:avLst/>
          </a:prstGeom>
        </p:spPr>
      </p:pic>
      <p:pic>
        <p:nvPicPr>
          <p:cNvPr id="25" name="Picture 24">
            <a:extLst>
              <a:ext uri="{FF2B5EF4-FFF2-40B4-BE49-F238E27FC236}">
                <a16:creationId xmlns:a16="http://schemas.microsoft.com/office/drawing/2014/main" id="{3B9410B6-A167-5FF9-7062-3083B5786BC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186631" y="12449136"/>
            <a:ext cx="10338768" cy="6214717"/>
          </a:xfrm>
          <a:prstGeom prst="rect">
            <a:avLst/>
          </a:prstGeom>
        </p:spPr>
      </p:pic>
      <p:pic>
        <p:nvPicPr>
          <p:cNvPr id="15" name="Graphic 14">
            <a:extLst>
              <a:ext uri="{FF2B5EF4-FFF2-40B4-BE49-F238E27FC236}">
                <a16:creationId xmlns:a16="http://schemas.microsoft.com/office/drawing/2014/main" id="{831B359A-2F7D-1188-FFC6-3AE7501664BF}"/>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3085" y="16697504"/>
            <a:ext cx="12367816" cy="8601873"/>
          </a:xfrm>
          <a:prstGeom prst="rect">
            <a:avLst/>
          </a:prstGeom>
        </p:spPr>
      </p:pic>
      <p:sp>
        <p:nvSpPr>
          <p:cNvPr id="4" name="Rectangle 3">
            <a:extLst>
              <a:ext uri="{FF2B5EF4-FFF2-40B4-BE49-F238E27FC236}">
                <a16:creationId xmlns:a16="http://schemas.microsoft.com/office/drawing/2014/main" id="{65745E85-7326-4AD7-A528-509D5A443811}"/>
              </a:ext>
            </a:extLst>
          </p:cNvPr>
          <p:cNvSpPr/>
          <p:nvPr/>
        </p:nvSpPr>
        <p:spPr>
          <a:xfrm>
            <a:off x="1" y="0"/>
            <a:ext cx="34747200" cy="4897270"/>
          </a:xfrm>
          <a:prstGeom prst="rect">
            <a:avLst/>
          </a:prstGeom>
          <a:solidFill>
            <a:srgbClr val="011F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54" dirty="0">
              <a:highlight>
                <a:srgbClr val="FFFF00"/>
              </a:highlight>
              <a:latin typeface="Algerian" panose="04020705040A02060702" pitchFamily="82" charset="0"/>
            </a:endParaRPr>
          </a:p>
        </p:txBody>
      </p:sp>
      <p:sp>
        <p:nvSpPr>
          <p:cNvPr id="5" name="Text Box 122">
            <a:extLst>
              <a:ext uri="{FF2B5EF4-FFF2-40B4-BE49-F238E27FC236}">
                <a16:creationId xmlns:a16="http://schemas.microsoft.com/office/drawing/2014/main" id="{2AB74EE2-3611-4CB2-98D6-01D1BA157333}"/>
              </a:ext>
            </a:extLst>
          </p:cNvPr>
          <p:cNvSpPr txBox="1">
            <a:spLocks noChangeArrowheads="1"/>
          </p:cNvSpPr>
          <p:nvPr/>
        </p:nvSpPr>
        <p:spPr bwMode="auto">
          <a:xfrm>
            <a:off x="0" y="116424"/>
            <a:ext cx="26713700" cy="3327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10506" tIns="276263" rIns="110506" bIns="276263"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6000" dirty="0">
                <a:solidFill>
                  <a:schemeClr val="bg1"/>
                </a:solidFill>
                <a:effectLst/>
                <a:latin typeface="Georgia" panose="02040502050405020303" pitchFamily="18" charset="0"/>
                <a:ea typeface="Times New Roman" panose="02020603050405020304" pitchFamily="18" charset="0"/>
              </a:rPr>
              <a:t>THE SUSTAINABILITY ASSESSMENT OF RENEWABLE ENERGY TECHNOLOGIES IN KYRGYZSTAN WITH THE MCDM MODEL.</a:t>
            </a:r>
          </a:p>
          <a:p>
            <a:pPr algn="ctr" eaLnBrk="1" hangingPunct="1"/>
            <a:endParaRPr lang="en-US" sz="6000" dirty="0">
              <a:solidFill>
                <a:schemeClr val="bg1"/>
              </a:solidFill>
              <a:latin typeface="Georgia" panose="02040502050405020303" pitchFamily="18" charset="0"/>
              <a:ea typeface="Open Sans SemiBold" panose="020B0604020202020204" pitchFamily="34" charset="0"/>
              <a:cs typeface="Open Sans SemiBold" panose="020B0604020202020204" pitchFamily="34" charset="0"/>
            </a:endParaRPr>
          </a:p>
        </p:txBody>
      </p:sp>
      <p:sp>
        <p:nvSpPr>
          <p:cNvPr id="6" name="Text Box 123">
            <a:extLst>
              <a:ext uri="{FF2B5EF4-FFF2-40B4-BE49-F238E27FC236}">
                <a16:creationId xmlns:a16="http://schemas.microsoft.com/office/drawing/2014/main" id="{28D0A063-D795-4FC3-A743-DF371A1529E2}"/>
              </a:ext>
            </a:extLst>
          </p:cNvPr>
          <p:cNvSpPr txBox="1">
            <a:spLocks noChangeArrowheads="1"/>
          </p:cNvSpPr>
          <p:nvPr/>
        </p:nvSpPr>
        <p:spPr bwMode="auto">
          <a:xfrm>
            <a:off x="4128505" y="2975444"/>
            <a:ext cx="26525764" cy="1975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10506" tIns="110506" rIns="110506" bIns="110506"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800" dirty="0">
                <a:solidFill>
                  <a:schemeClr val="bg1"/>
                </a:solidFill>
                <a:latin typeface="Georgia" panose="02040502050405020303" pitchFamily="18" charset="0"/>
              </a:rPr>
              <a:t>By: Yrysbu Zhumashova, MES candidate 2023</a:t>
            </a:r>
          </a:p>
          <a:p>
            <a:pPr marL="0" marR="0" algn="ctr">
              <a:spcBef>
                <a:spcPts val="0"/>
              </a:spcBef>
              <a:spcAft>
                <a:spcPts val="0"/>
              </a:spcAft>
            </a:pPr>
            <a:r>
              <a:rPr lang="en-US" sz="2800" dirty="0">
                <a:solidFill>
                  <a:schemeClr val="bg1"/>
                </a:solidFill>
                <a:effectLst/>
                <a:latin typeface="Georgia" panose="02040502050405020303" pitchFamily="18" charset="0"/>
                <a:ea typeface="Times New Roman" panose="02020603050405020304" pitchFamily="18" charset="0"/>
              </a:rPr>
              <a:t>Primary Reader: James Hagan, Ph.D., Penn Earth &amp; Environmental Science</a:t>
            </a:r>
          </a:p>
          <a:p>
            <a:pPr marL="0" marR="0" algn="ctr">
              <a:spcBef>
                <a:spcPts val="0"/>
              </a:spcBef>
              <a:spcAft>
                <a:spcPts val="0"/>
              </a:spcAft>
            </a:pPr>
            <a:r>
              <a:rPr lang="en-US" sz="2800" dirty="0">
                <a:solidFill>
                  <a:schemeClr val="bg1"/>
                </a:solidFill>
                <a:effectLst/>
                <a:latin typeface="Georgia" panose="02040502050405020303" pitchFamily="18" charset="0"/>
                <a:ea typeface="Times New Roman" panose="02020603050405020304" pitchFamily="18" charset="0"/>
              </a:rPr>
              <a:t>Secondary Reader: Steven O. Kimbrough, Ph.D., Professor of Operations, Information, and Decisions. </a:t>
            </a:r>
            <a:endParaRPr lang="en-US" sz="2800" dirty="0">
              <a:solidFill>
                <a:schemeClr val="bg1"/>
              </a:solidFill>
              <a:latin typeface="Georgia" panose="02040502050405020303" pitchFamily="18" charset="0"/>
            </a:endParaRPr>
          </a:p>
          <a:p>
            <a:pPr algn="ctr" eaLnBrk="1" hangingPunct="1"/>
            <a:r>
              <a:rPr lang="en-US" sz="2800" dirty="0">
                <a:solidFill>
                  <a:schemeClr val="bg1"/>
                </a:solidFill>
                <a:latin typeface="Georgia" panose="02040502050405020303" pitchFamily="18" charset="0"/>
              </a:rPr>
              <a:t>University of Pennsylvania, Earth, and  Environmental Studies Department</a:t>
            </a:r>
          </a:p>
        </p:txBody>
      </p:sp>
      <p:sp>
        <p:nvSpPr>
          <p:cNvPr id="26" name="Rectangle: Rounded Corners 25">
            <a:extLst>
              <a:ext uri="{FF2B5EF4-FFF2-40B4-BE49-F238E27FC236}">
                <a16:creationId xmlns:a16="http://schemas.microsoft.com/office/drawing/2014/main" id="{03506B50-C1C5-4F62-AA01-6F2EC5036557}"/>
              </a:ext>
            </a:extLst>
          </p:cNvPr>
          <p:cNvSpPr/>
          <p:nvPr/>
        </p:nvSpPr>
        <p:spPr>
          <a:xfrm>
            <a:off x="194914" y="5042736"/>
            <a:ext cx="11815180" cy="1076852"/>
          </a:xfrm>
          <a:prstGeom prst="roundRect">
            <a:avLst/>
          </a:prstGeom>
          <a:solidFill>
            <a:srgbClr val="011F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accent3">
                    <a:lumMod val="20000"/>
                    <a:lumOff val="80000"/>
                  </a:schemeClr>
                </a:solidFill>
                <a:latin typeface="Georgia Pro Semibold" panose="020B0604020202020204" pitchFamily="18" charset="0"/>
              </a:rPr>
              <a:t>INTRODUCTION</a:t>
            </a:r>
          </a:p>
        </p:txBody>
      </p:sp>
      <p:sp>
        <p:nvSpPr>
          <p:cNvPr id="51" name="TextBox 50">
            <a:extLst>
              <a:ext uri="{FF2B5EF4-FFF2-40B4-BE49-F238E27FC236}">
                <a16:creationId xmlns:a16="http://schemas.microsoft.com/office/drawing/2014/main" id="{1F0EC35C-5CDF-4BDC-809E-241D3C965A8E}"/>
              </a:ext>
            </a:extLst>
          </p:cNvPr>
          <p:cNvSpPr txBox="1"/>
          <p:nvPr/>
        </p:nvSpPr>
        <p:spPr>
          <a:xfrm>
            <a:off x="22667733" y="6400286"/>
            <a:ext cx="11815182" cy="10818346"/>
          </a:xfrm>
          <a:prstGeom prst="rect">
            <a:avLst/>
          </a:prstGeom>
          <a:solidFill>
            <a:schemeClr val="accent5">
              <a:lumMod val="20000"/>
              <a:lumOff val="80000"/>
            </a:schemeClr>
          </a:solidFill>
          <a:ln w="9525">
            <a:solidFill>
              <a:srgbClr val="085631"/>
            </a:solidFill>
            <a:prstDash val="dashDot"/>
          </a:ln>
        </p:spPr>
        <p:txBody>
          <a:bodyPr wrap="square" rtlCol="0">
            <a:spAutoFit/>
          </a:bodyPr>
          <a:lstStyle/>
          <a:p>
            <a:pPr marL="457200" marR="0">
              <a:spcBef>
                <a:spcPts val="0"/>
              </a:spcBef>
              <a:spcAft>
                <a:spcPts val="0"/>
              </a:spcAft>
            </a:pPr>
            <a:r>
              <a:rPr lang="en-US" sz="2400" dirty="0">
                <a:latin typeface="Montserrat" pitchFamily="2" charset="77"/>
                <a:ea typeface="Roboto" panose="02000000000000000000" pitchFamily="2" charset="0"/>
                <a:cs typeface="Roboto" panose="02000000000000000000" pitchFamily="2" charset="0"/>
              </a:rPr>
              <a:t>Development of AHP method for Kyrgyzstan: </a:t>
            </a:r>
          </a:p>
          <a:p>
            <a:pPr marL="800100" marR="0" indent="-342900">
              <a:spcBef>
                <a:spcPts val="0"/>
              </a:spcBef>
              <a:spcAft>
                <a:spcPts val="0"/>
              </a:spcAft>
              <a:buFont typeface="Arial" panose="020B0604020202020204" pitchFamily="34" charset="0"/>
              <a:buChar char="•"/>
            </a:pPr>
            <a:r>
              <a:rPr lang="en-US" sz="2400" b="1" dirty="0">
                <a:effectLst/>
                <a:latin typeface="Montserrat" pitchFamily="2" charset="77"/>
                <a:ea typeface="Roboto" panose="02000000000000000000" pitchFamily="2" charset="0"/>
                <a:cs typeface="Roboto" panose="02000000000000000000" pitchFamily="2" charset="0"/>
              </a:rPr>
              <a:t> </a:t>
            </a:r>
            <a:r>
              <a:rPr lang="en-US" sz="2400" b="1" dirty="0">
                <a:solidFill>
                  <a:srgbClr val="000000"/>
                </a:solidFill>
                <a:effectLst/>
                <a:latin typeface="Montserrat" pitchFamily="2" charset="77"/>
                <a:ea typeface="Calibri" panose="020F0502020204030204" pitchFamily="34" charset="0"/>
              </a:rPr>
              <a:t>1</a:t>
            </a:r>
            <a:r>
              <a:rPr lang="en-US" sz="2400" b="1" baseline="30000" dirty="0">
                <a:solidFill>
                  <a:srgbClr val="000000"/>
                </a:solidFill>
                <a:effectLst/>
                <a:latin typeface="Montserrat" pitchFamily="2" charset="77"/>
                <a:ea typeface="Calibri" panose="020F0502020204030204" pitchFamily="34" charset="0"/>
              </a:rPr>
              <a:t>st</a:t>
            </a:r>
            <a:r>
              <a:rPr lang="en-US" sz="2400" b="1" dirty="0">
                <a:solidFill>
                  <a:srgbClr val="000000"/>
                </a:solidFill>
                <a:effectLst/>
                <a:latin typeface="Montserrat" pitchFamily="2" charset="77"/>
                <a:ea typeface="Calibri" panose="020F0502020204030204" pitchFamily="34" charset="0"/>
              </a:rPr>
              <a:t> STEP: </a:t>
            </a:r>
            <a:r>
              <a:rPr lang="en-US" sz="2400" dirty="0">
                <a:solidFill>
                  <a:srgbClr val="000000"/>
                </a:solidFill>
                <a:effectLst/>
                <a:latin typeface="Montserrat" pitchFamily="2" charset="77"/>
                <a:ea typeface="Calibri" panose="020F0502020204030204" pitchFamily="34" charset="0"/>
              </a:rPr>
              <a:t>Structure a problem as a hierarchy with the goal of the model at the top, the </a:t>
            </a:r>
            <a:r>
              <a:rPr lang="en-US" sz="2400" dirty="0">
                <a:effectLst/>
                <a:latin typeface="Montserrat" pitchFamily="2" charset="77"/>
                <a:ea typeface="Calibri" panose="020F0502020204030204" pitchFamily="34" charset="0"/>
              </a:rPr>
              <a:t>second level with the main criteria, the third level with sub-criteria, and the fourth level alternatives. </a:t>
            </a:r>
          </a:p>
          <a:p>
            <a:pPr marL="800100" marR="0" indent="-342900">
              <a:spcBef>
                <a:spcPts val="0"/>
              </a:spcBef>
              <a:spcAft>
                <a:spcPts val="0"/>
              </a:spcAft>
              <a:buFont typeface="Arial" panose="020B0604020202020204" pitchFamily="34" charset="0"/>
              <a:buChar char="•"/>
            </a:pPr>
            <a:r>
              <a:rPr lang="en-US" sz="2400" b="1" dirty="0">
                <a:effectLst/>
                <a:latin typeface="Montserrat" pitchFamily="2" charset="77"/>
                <a:ea typeface="Calibri" panose="020F0502020204030204" pitchFamily="34" charset="0"/>
              </a:rPr>
              <a:t>2</a:t>
            </a:r>
            <a:r>
              <a:rPr lang="en-US" sz="2400" b="1" baseline="30000" dirty="0">
                <a:effectLst/>
                <a:latin typeface="Montserrat" pitchFamily="2" charset="77"/>
                <a:ea typeface="Calibri" panose="020F0502020204030204" pitchFamily="34" charset="0"/>
              </a:rPr>
              <a:t>nd</a:t>
            </a:r>
            <a:r>
              <a:rPr lang="en-US" sz="2400" b="1" dirty="0">
                <a:effectLst/>
                <a:latin typeface="Montserrat" pitchFamily="2" charset="77"/>
                <a:ea typeface="Calibri" panose="020F0502020204030204" pitchFamily="34" charset="0"/>
              </a:rPr>
              <a:t> STEP: </a:t>
            </a:r>
            <a:r>
              <a:rPr lang="en-US" sz="2400" dirty="0">
                <a:solidFill>
                  <a:srgbClr val="000000"/>
                </a:solidFill>
                <a:effectLst/>
                <a:latin typeface="Montserrat" pitchFamily="2" charset="77"/>
                <a:ea typeface="Calibri" panose="020F0502020204030204" pitchFamily="34" charset="0"/>
              </a:rPr>
              <a:t>Elicit and represent judgments based on the results derived from weights performed by experts through pairwise comparison. </a:t>
            </a:r>
            <a:endParaRPr lang="en-US" sz="2400" dirty="0">
              <a:latin typeface="Montserrat" pitchFamily="2" charset="77"/>
              <a:ea typeface="Calibri" panose="020F0502020204030204" pitchFamily="34" charset="0"/>
            </a:endParaRPr>
          </a:p>
          <a:p>
            <a:pPr marL="800100" marR="0" indent="-342900">
              <a:spcBef>
                <a:spcPts val="0"/>
              </a:spcBef>
              <a:spcAft>
                <a:spcPts val="0"/>
              </a:spcAft>
              <a:buFont typeface="Arial" panose="020B0604020202020204" pitchFamily="34" charset="0"/>
              <a:buChar char="•"/>
            </a:pPr>
            <a:r>
              <a:rPr lang="en-US" sz="2400" b="1" dirty="0">
                <a:solidFill>
                  <a:srgbClr val="000000"/>
                </a:solidFill>
                <a:effectLst/>
                <a:latin typeface="Montserrat" pitchFamily="2" charset="77"/>
                <a:ea typeface="Calibri" panose="020F0502020204030204" pitchFamily="34" charset="0"/>
              </a:rPr>
              <a:t>3</a:t>
            </a:r>
            <a:r>
              <a:rPr lang="en-US" sz="2400" b="1" baseline="30000" dirty="0">
                <a:solidFill>
                  <a:srgbClr val="000000"/>
                </a:solidFill>
                <a:effectLst/>
                <a:latin typeface="Montserrat" pitchFamily="2" charset="77"/>
                <a:ea typeface="Calibri" panose="020F0502020204030204" pitchFamily="34" charset="0"/>
              </a:rPr>
              <a:t>rd</a:t>
            </a:r>
            <a:r>
              <a:rPr lang="en-US" sz="2400" b="1" dirty="0">
                <a:solidFill>
                  <a:srgbClr val="000000"/>
                </a:solidFill>
                <a:effectLst/>
                <a:latin typeface="Montserrat" pitchFamily="2" charset="77"/>
                <a:ea typeface="Calibri" panose="020F0502020204030204" pitchFamily="34" charset="0"/>
              </a:rPr>
              <a:t> STEP: </a:t>
            </a:r>
            <a:r>
              <a:rPr lang="en-US" sz="2400" dirty="0">
                <a:effectLst/>
                <a:latin typeface="Montserrat" pitchFamily="2" charset="77"/>
                <a:ea typeface="Calibri" panose="020F0502020204030204" pitchFamily="34" charset="0"/>
              </a:rPr>
              <a:t>Aggregate and synthesize the evaluations across the various levels of the hierarchy.</a:t>
            </a:r>
          </a:p>
          <a:p>
            <a:pPr marL="800100" marR="0" indent="-342900">
              <a:spcBef>
                <a:spcPts val="0"/>
              </a:spcBef>
              <a:spcAft>
                <a:spcPts val="0"/>
              </a:spcAft>
              <a:buFont typeface="Arial" panose="020B0604020202020204" pitchFamily="34" charset="0"/>
              <a:buChar char="•"/>
            </a:pPr>
            <a:r>
              <a:rPr lang="en-US" sz="2400" b="1" dirty="0">
                <a:solidFill>
                  <a:srgbClr val="000000"/>
                </a:solidFill>
                <a:effectLst/>
                <a:latin typeface="Montserrat" pitchFamily="2" charset="77"/>
                <a:ea typeface="Calibri" panose="020F0502020204030204" pitchFamily="34" charset="0"/>
              </a:rPr>
              <a:t>4</a:t>
            </a:r>
            <a:r>
              <a:rPr lang="en-US" sz="2400" b="1" baseline="30000" dirty="0">
                <a:solidFill>
                  <a:srgbClr val="000000"/>
                </a:solidFill>
                <a:effectLst/>
                <a:latin typeface="Montserrat" pitchFamily="2" charset="77"/>
                <a:ea typeface="Calibri" panose="020F0502020204030204" pitchFamily="34" charset="0"/>
              </a:rPr>
              <a:t>th</a:t>
            </a:r>
            <a:r>
              <a:rPr lang="en-US" sz="2400" b="1" dirty="0">
                <a:solidFill>
                  <a:srgbClr val="000000"/>
                </a:solidFill>
                <a:effectLst/>
                <a:latin typeface="Montserrat" pitchFamily="2" charset="77"/>
                <a:ea typeface="Calibri" panose="020F0502020204030204" pitchFamily="34" charset="0"/>
              </a:rPr>
              <a:t> STEP: </a:t>
            </a:r>
            <a:r>
              <a:rPr lang="en-US" sz="2400" dirty="0">
                <a:solidFill>
                  <a:srgbClr val="000000"/>
                </a:solidFill>
                <a:effectLst/>
                <a:latin typeface="Montserrat" pitchFamily="2" charset="77"/>
                <a:ea typeface="Calibri" panose="020F0502020204030204" pitchFamily="34" charset="0"/>
              </a:rPr>
              <a:t>Analyze sensitivity to changes in judgments and rank the alternatives.</a:t>
            </a:r>
            <a:endParaRPr lang="en-US" sz="2400" dirty="0">
              <a:latin typeface="Montserrat" pitchFamily="2" charset="77"/>
              <a:ea typeface="Roboto" panose="02000000000000000000" pitchFamily="2" charset="0"/>
              <a:cs typeface="Roboto" panose="02000000000000000000" pitchFamily="2" charset="0"/>
            </a:endParaRPr>
          </a:p>
          <a:p>
            <a:pPr algn="just">
              <a:spcAft>
                <a:spcPts val="611"/>
              </a:spcAft>
            </a:pPr>
            <a:r>
              <a:rPr lang="en-US" sz="2400" dirty="0">
                <a:effectLst/>
                <a:latin typeface="Montserrat" pitchFamily="2" charset="77"/>
                <a:ea typeface="Roboto" panose="02000000000000000000" pitchFamily="2" charset="0"/>
                <a:cs typeface="Roboto" panose="02000000000000000000" pitchFamily="2" charset="0"/>
              </a:rPr>
              <a:t>Five primary resources:  hydropower, solar, wind, biomass, and geothermal energy options, are considered. The AHP method considers economic, technological, environmental, and socio-political pillars and determines the weights of criteria </a:t>
            </a:r>
            <a:r>
              <a:rPr lang="en-US" sz="2400" dirty="0">
                <a:latin typeface="Montserrat" pitchFamily="2" charset="77"/>
                <a:ea typeface="Roboto" panose="02000000000000000000" pitchFamily="2" charset="0"/>
                <a:cs typeface="Roboto" panose="02000000000000000000" pitchFamily="2" charset="0"/>
              </a:rPr>
              <a:t>based on the survey results collected from experts. </a:t>
            </a:r>
            <a:r>
              <a:rPr lang="en-US" sz="2400" dirty="0">
                <a:solidFill>
                  <a:srgbClr val="000000"/>
                </a:solidFill>
                <a:effectLst/>
                <a:latin typeface="Montserrat" pitchFamily="2" charset="77"/>
                <a:ea typeface="Calibri" panose="020F0502020204030204" pitchFamily="34" charset="0"/>
              </a:rPr>
              <a:t>The pairwise comparisons were conducted for each level, and</a:t>
            </a:r>
            <a:r>
              <a:rPr lang="en-US" sz="2400" dirty="0">
                <a:solidFill>
                  <a:srgbClr val="000000"/>
                </a:solidFill>
                <a:latin typeface="Montserrat" pitchFamily="2" charset="77"/>
                <a:ea typeface="Calibri" panose="020F0502020204030204" pitchFamily="34" charset="0"/>
              </a:rPr>
              <a:t> </a:t>
            </a:r>
            <a:r>
              <a:rPr lang="en-US" sz="2400" dirty="0">
                <a:solidFill>
                  <a:srgbClr val="000000"/>
                </a:solidFill>
                <a:effectLst/>
                <a:latin typeface="Montserrat" pitchFamily="2" charset="77"/>
                <a:ea typeface="Calibri" panose="020F0502020204030204" pitchFamily="34" charset="0"/>
              </a:rPr>
              <a:t>the geometric mean was derived. The priority weight is calculated, which reveals that the economic aspect is the most critical criterion, with a weight of 0.35, followed by the environmental aspect at 0.28. Socio-political aspects rank third with a weight of 0.2, while the technical aspect is considered the least important at 0.16. The priority weight for each of the 16 sub-criteria was calculated, which found that </a:t>
            </a:r>
            <a:r>
              <a:rPr lang="en-US" sz="2400" dirty="0">
                <a:solidFill>
                  <a:srgbClr val="000000"/>
                </a:solidFill>
                <a:latin typeface="Montserrat" pitchFamily="2" charset="77"/>
                <a:ea typeface="Calibri" panose="020F0502020204030204" pitchFamily="34" charset="0"/>
              </a:rPr>
              <a:t>land and water management as the most important and GHG emissions as the least important criterion. </a:t>
            </a:r>
            <a:r>
              <a:rPr lang="en-US" sz="2400" dirty="0">
                <a:effectLst/>
                <a:latin typeface="Montserrat" pitchFamily="2" charset="77"/>
                <a:ea typeface="Roboto" panose="02000000000000000000" pitchFamily="2" charset="0"/>
                <a:cs typeface="Roboto" panose="02000000000000000000" pitchFamily="2" charset="0"/>
              </a:rPr>
              <a:t>Sensitivity analysis was performed using different weights for criteria in the multi-criteria method. </a:t>
            </a:r>
            <a:endParaRPr lang="en-US" sz="2400" dirty="0">
              <a:latin typeface="Montserrat" pitchFamily="2" charset="77"/>
              <a:ea typeface="Roboto" panose="02000000000000000000" pitchFamily="2" charset="0"/>
              <a:cs typeface="Roboto" panose="02000000000000000000" pitchFamily="2" charset="0"/>
            </a:endParaRPr>
          </a:p>
          <a:p>
            <a:pPr algn="just">
              <a:spcAft>
                <a:spcPts val="611"/>
              </a:spcAft>
            </a:pPr>
            <a:endParaRPr lang="en-US" sz="2400" dirty="0">
              <a:latin typeface="Montserrat" pitchFamily="2" charset="77"/>
              <a:ea typeface="Roboto" panose="02000000000000000000" pitchFamily="2" charset="0"/>
              <a:cs typeface="Roboto" panose="02000000000000000000" pitchFamily="2" charset="0"/>
            </a:endParaRPr>
          </a:p>
          <a:p>
            <a:pPr algn="just">
              <a:spcAft>
                <a:spcPts val="611"/>
              </a:spcAft>
            </a:pPr>
            <a:endParaRPr lang="en-US" sz="2400" dirty="0">
              <a:latin typeface="Montserrat" pitchFamily="2" charset="77"/>
              <a:ea typeface="Roboto" panose="02000000000000000000" pitchFamily="2" charset="0"/>
              <a:cs typeface="Roboto" panose="02000000000000000000" pitchFamily="2" charset="0"/>
            </a:endParaRPr>
          </a:p>
          <a:p>
            <a:pPr algn="just">
              <a:spcAft>
                <a:spcPts val="611"/>
              </a:spcAft>
            </a:pPr>
            <a:endParaRPr lang="en-US" sz="2400" dirty="0">
              <a:latin typeface="Montserrat" pitchFamily="2" charset="77"/>
              <a:ea typeface="Roboto" panose="02000000000000000000" pitchFamily="2" charset="0"/>
              <a:cs typeface="Roboto" panose="02000000000000000000" pitchFamily="2" charset="0"/>
            </a:endParaRPr>
          </a:p>
          <a:p>
            <a:pPr algn="just">
              <a:spcAft>
                <a:spcPts val="611"/>
              </a:spcAft>
            </a:pPr>
            <a:endParaRPr lang="en-US" sz="2400" dirty="0">
              <a:latin typeface="Montserrat" pitchFamily="2" charset="77"/>
              <a:ea typeface="Roboto" panose="02000000000000000000" pitchFamily="2" charset="0"/>
              <a:cs typeface="Roboto" panose="02000000000000000000" pitchFamily="2" charset="0"/>
            </a:endParaRPr>
          </a:p>
          <a:p>
            <a:pPr algn="just">
              <a:spcAft>
                <a:spcPts val="611"/>
              </a:spcAft>
            </a:pPr>
            <a:endParaRPr lang="en-US" sz="2400" dirty="0">
              <a:latin typeface="Montserrat" pitchFamily="2" charset="77"/>
              <a:ea typeface="Roboto" panose="02000000000000000000" pitchFamily="2" charset="0"/>
              <a:cs typeface="Roboto" panose="02000000000000000000" pitchFamily="2" charset="0"/>
            </a:endParaRPr>
          </a:p>
        </p:txBody>
      </p:sp>
      <p:sp>
        <p:nvSpPr>
          <p:cNvPr id="52" name="TextBox 51">
            <a:extLst>
              <a:ext uri="{FF2B5EF4-FFF2-40B4-BE49-F238E27FC236}">
                <a16:creationId xmlns:a16="http://schemas.microsoft.com/office/drawing/2014/main" id="{E1B5F42F-1479-4501-A083-96ECA4F3BCC1}"/>
              </a:ext>
            </a:extLst>
          </p:cNvPr>
          <p:cNvSpPr txBox="1"/>
          <p:nvPr/>
        </p:nvSpPr>
        <p:spPr>
          <a:xfrm>
            <a:off x="22667733" y="18928402"/>
            <a:ext cx="11815181" cy="6370975"/>
          </a:xfrm>
          <a:prstGeom prst="rect">
            <a:avLst/>
          </a:prstGeom>
          <a:solidFill>
            <a:schemeClr val="accent5">
              <a:lumMod val="20000"/>
              <a:lumOff val="80000"/>
            </a:schemeClr>
          </a:solidFill>
          <a:ln w="9525">
            <a:solidFill>
              <a:srgbClr val="085631"/>
            </a:solidFill>
            <a:prstDash val="dashDot"/>
          </a:ln>
        </p:spPr>
        <p:txBody>
          <a:bodyPr wrap="square" lIns="0" rIns="182880" rtlCol="0">
            <a:spAutoFit/>
          </a:bodyPr>
          <a:lstStyle/>
          <a:p>
            <a:pPr marL="457200" marR="0" algn="just">
              <a:spcBef>
                <a:spcPts val="0"/>
              </a:spcBef>
              <a:spcAft>
                <a:spcPts val="0"/>
              </a:spcAft>
            </a:pPr>
            <a:r>
              <a:rPr lang="en-US" sz="2400" dirty="0">
                <a:effectLst/>
                <a:latin typeface="Montserrat" pitchFamily="2" charset="77"/>
                <a:ea typeface="Roboto" panose="02000000000000000000" pitchFamily="2" charset="0"/>
                <a:cs typeface="Roboto" panose="02000000000000000000" pitchFamily="2" charset="0"/>
              </a:rPr>
              <a:t>The model identifies hydro as the most sustainable option, followed by solar, with wind and biomass ranking third and fourth, respectively, and geothermal being the least favorable alternative.</a:t>
            </a:r>
            <a:r>
              <a:rPr lang="en-US" sz="2400" dirty="0">
                <a:effectLst/>
                <a:latin typeface="Montserrat" pitchFamily="2" charset="77"/>
                <a:ea typeface="Calibri" panose="020F0502020204030204" pitchFamily="34" charset="0"/>
              </a:rPr>
              <a:t> Consequently, it is recommended that the Kyrgyz government should prioritize the development of hydro, solar, wind, and biomass technologies while geothermal energy development can be postponed. A Sensitivity Analysis confirmed the research results by ranking hydropower highest, solar second, wind third, biomass fourth, and geothermal last. Although hydropower is identified as the most sustainable option, the government should pursue energy diversification by combining various technologies and sources. By doing so, the country can pave the way for the sustainable utilization of biomass in preparation for future challenges related to increased biomass volume arising from population growth and economic expansion. </a:t>
            </a:r>
            <a:r>
              <a:rPr lang="en-US" sz="2400" dirty="0">
                <a:effectLst/>
                <a:latin typeface="Montserrat" pitchFamily="2" charset="77"/>
                <a:ea typeface="Roboto" panose="02000000000000000000" pitchFamily="2" charset="0"/>
                <a:cs typeface="Roboto" panose="02000000000000000000" pitchFamily="2" charset="0"/>
              </a:rPr>
              <a:t> Additionally, for the first time, this paper introduces the AHP model in the context of Kyrgyzstan, and conducted evaluations can offer guidance to policymakers in formulating and developing long-term energy strategies.</a:t>
            </a:r>
          </a:p>
        </p:txBody>
      </p:sp>
      <p:sp>
        <p:nvSpPr>
          <p:cNvPr id="54" name="TextBox 53">
            <a:extLst>
              <a:ext uri="{FF2B5EF4-FFF2-40B4-BE49-F238E27FC236}">
                <a16:creationId xmlns:a16="http://schemas.microsoft.com/office/drawing/2014/main" id="{2AB10E01-2CCA-4C8C-BE0A-998412066A71}"/>
              </a:ext>
            </a:extLst>
          </p:cNvPr>
          <p:cNvSpPr txBox="1"/>
          <p:nvPr/>
        </p:nvSpPr>
        <p:spPr>
          <a:xfrm>
            <a:off x="12324730" y="23729717"/>
            <a:ext cx="10074592" cy="1569660"/>
          </a:xfrm>
          <a:prstGeom prst="rect">
            <a:avLst/>
          </a:prstGeom>
          <a:solidFill>
            <a:schemeClr val="accent5">
              <a:lumMod val="20000"/>
              <a:lumOff val="80000"/>
            </a:schemeClr>
          </a:solidFill>
          <a:ln w="9525">
            <a:solidFill>
              <a:srgbClr val="085631"/>
            </a:solidFill>
            <a:prstDash val="dashDot"/>
          </a:ln>
        </p:spPr>
        <p:txBody>
          <a:bodyPr wrap="square" rtlCol="0">
            <a:spAutoFit/>
          </a:bodyPr>
          <a:lstStyle/>
          <a:p>
            <a:pPr marL="349026" indent="-349026" algn="just"/>
            <a:r>
              <a:rPr lang="en-US" sz="1600" i="1" dirty="0">
                <a:latin typeface="Times New Roman" panose="02020603050405020304" pitchFamily="18" charset="0"/>
                <a:ea typeface="Times New Roman" panose="02020603050405020304" pitchFamily="18" charset="0"/>
                <a:cs typeface="Times New Roman" panose="02020603050405020304" pitchFamily="18" charset="0"/>
              </a:rPr>
              <a:t>Amer, M., &amp; </a:t>
            </a:r>
            <a:r>
              <a:rPr lang="en-US" sz="1600" i="1" dirty="0" err="1">
                <a:latin typeface="Times New Roman" panose="02020603050405020304" pitchFamily="18" charset="0"/>
                <a:ea typeface="Times New Roman" panose="02020603050405020304" pitchFamily="18" charset="0"/>
                <a:cs typeface="Times New Roman" panose="02020603050405020304" pitchFamily="18" charset="0"/>
              </a:rPr>
              <a:t>Daim</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 T. U. (2011). Selection of renewable energy technologies for a developing county: a case of Pakistan. Energy for sustainable development, 15(4), 420-435.</a:t>
            </a:r>
          </a:p>
          <a:p>
            <a:pPr marL="349026" indent="-349026" algn="just"/>
            <a:r>
              <a:rPr lang="en-US" sz="1600" dirty="0">
                <a:latin typeface="Times New Roman" panose="02020603050405020304" pitchFamily="18" charset="0"/>
                <a:ea typeface="Times New Roman" panose="02020603050405020304" pitchFamily="18" charset="0"/>
              </a:rPr>
              <a:t>Evans, A., </a:t>
            </a:r>
            <a:r>
              <a:rPr lang="en-US" sz="1600" dirty="0" err="1">
                <a:latin typeface="Times New Roman" panose="02020603050405020304" pitchFamily="18" charset="0"/>
                <a:ea typeface="Times New Roman" panose="02020603050405020304" pitchFamily="18" charset="0"/>
              </a:rPr>
              <a:t>Strezov</a:t>
            </a:r>
            <a:r>
              <a:rPr lang="en-US" sz="1600" dirty="0">
                <a:latin typeface="Times New Roman" panose="02020603050405020304" pitchFamily="18" charset="0"/>
                <a:ea typeface="Times New Roman" panose="02020603050405020304" pitchFamily="18" charset="0"/>
              </a:rPr>
              <a:t>, V., &amp; Evans, T. J. (2009). Assessment of sustainability indicators for renewable energy technologies. Renewable and sustainable energy reviews, 13(5), 1082-1088.</a:t>
            </a:r>
          </a:p>
          <a:p>
            <a:pPr marL="349026" indent="-349026" algn="just"/>
            <a:r>
              <a:rPr lang="en-US" sz="1600" dirty="0" err="1">
                <a:latin typeface="Times New Roman" panose="02020603050405020304" pitchFamily="18" charset="0"/>
                <a:ea typeface="Times New Roman" panose="02020603050405020304" pitchFamily="18" charset="0"/>
              </a:rPr>
              <a:t>Mainali</a:t>
            </a:r>
            <a:r>
              <a:rPr lang="en-US" sz="1600" dirty="0">
                <a:latin typeface="Times New Roman" panose="02020603050405020304" pitchFamily="18" charset="0"/>
                <a:ea typeface="Times New Roman" panose="02020603050405020304" pitchFamily="18" charset="0"/>
              </a:rPr>
              <a:t>, B., &amp; Silveira, S. (2015). Using a sustainability index to assess energy technologies for rural electrification. Renewable and Sustainable Energy Reviews, 41, 1351-1365.</a:t>
            </a:r>
          </a:p>
        </p:txBody>
      </p:sp>
      <p:pic>
        <p:nvPicPr>
          <p:cNvPr id="13" name="Picture 12">
            <a:extLst>
              <a:ext uri="{FF2B5EF4-FFF2-40B4-BE49-F238E27FC236}">
                <a16:creationId xmlns:a16="http://schemas.microsoft.com/office/drawing/2014/main" id="{C2BBED0F-1E73-A24A-8593-5DA9F85A5BF8}"/>
              </a:ext>
            </a:extLst>
          </p:cNvPr>
          <p:cNvPicPr>
            <a:picLocks noChangeAspect="1"/>
          </p:cNvPicPr>
          <p:nvPr/>
        </p:nvPicPr>
        <p:blipFill rotWithShape="1">
          <a:blip r:embed="rId7" cstate="email">
            <a:extLst>
              <a:ext uri="{BEBA8EAE-BF5A-486C-A8C5-ECC9F3942E4B}">
                <a14:imgProps xmlns:a14="http://schemas.microsoft.com/office/drawing/2010/main">
                  <a14:imgLayer r:embed="rId8">
                    <a14:imgEffect>
                      <a14:colorTemperature colorTemp="6499"/>
                    </a14:imgEffect>
                    <a14:imgEffect>
                      <a14:saturation sat="400000"/>
                    </a14:imgEffect>
                  </a14:imgLayer>
                </a14:imgProps>
              </a:ext>
              <a:ext uri="{28A0092B-C50C-407E-A947-70E740481C1C}">
                <a14:useLocalDpi xmlns:a14="http://schemas.microsoft.com/office/drawing/2010/main"/>
              </a:ext>
            </a:extLst>
          </a:blip>
          <a:srcRect/>
          <a:stretch/>
        </p:blipFill>
        <p:spPr>
          <a:xfrm>
            <a:off x="12307628" y="5068182"/>
            <a:ext cx="10167521" cy="6107134"/>
          </a:xfrm>
          <a:prstGeom prst="rect">
            <a:avLst/>
          </a:prstGeom>
        </p:spPr>
      </p:pic>
      <p:pic>
        <p:nvPicPr>
          <p:cNvPr id="18" name="Picture 17">
            <a:extLst>
              <a:ext uri="{FF2B5EF4-FFF2-40B4-BE49-F238E27FC236}">
                <a16:creationId xmlns:a16="http://schemas.microsoft.com/office/drawing/2014/main" id="{E5DCE761-DD1E-1FE6-F785-0B9BB557C6F4}"/>
              </a:ext>
            </a:extLst>
          </p:cNvPr>
          <p:cNvPicPr>
            <a:picLocks noChangeAspect="1"/>
          </p:cNvPicPr>
          <p:nvPr/>
        </p:nvPicPr>
        <p:blipFill>
          <a:blip r:embed="rId9">
            <a:alphaModFix/>
            <a:extLst>
              <a:ext uri="{BEBA8EAE-BF5A-486C-A8C5-ECC9F3942E4B}">
                <a14:imgProps xmlns:a14="http://schemas.microsoft.com/office/drawing/2010/main">
                  <a14:imgLayer r:embed="rId10">
                    <a14:imgEffect>
                      <a14:colorTemperature colorTemp="4001"/>
                    </a14:imgEffect>
                    <a14:imgEffect>
                      <a14:saturation sat="329000"/>
                    </a14:imgEffect>
                  </a14:imgLayer>
                </a14:imgProps>
              </a:ext>
            </a:extLst>
          </a:blip>
          <a:stretch>
            <a:fillRect/>
          </a:stretch>
        </p:blipFill>
        <p:spPr>
          <a:xfrm>
            <a:off x="32215717" y="15031985"/>
            <a:ext cx="2197473" cy="2186647"/>
          </a:xfrm>
          <a:prstGeom prst="rect">
            <a:avLst/>
          </a:prstGeom>
          <a:ln>
            <a:noFill/>
          </a:ln>
        </p:spPr>
      </p:pic>
      <p:pic>
        <p:nvPicPr>
          <p:cNvPr id="36" name="Picture 35">
            <a:extLst>
              <a:ext uri="{FF2B5EF4-FFF2-40B4-BE49-F238E27FC236}">
                <a16:creationId xmlns:a16="http://schemas.microsoft.com/office/drawing/2014/main" id="{3289C2C5-6547-E0A1-5AD9-1DCC7BF05562}"/>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28404671" y="15148011"/>
            <a:ext cx="3811046" cy="2070621"/>
          </a:xfrm>
          <a:prstGeom prst="rect">
            <a:avLst/>
          </a:prstGeom>
        </p:spPr>
      </p:pic>
      <p:pic>
        <p:nvPicPr>
          <p:cNvPr id="38" name="Picture 37">
            <a:extLst>
              <a:ext uri="{FF2B5EF4-FFF2-40B4-BE49-F238E27FC236}">
                <a16:creationId xmlns:a16="http://schemas.microsoft.com/office/drawing/2014/main" id="{EB9AB4D4-BFD5-14A9-3124-A8C3D6217787}"/>
              </a:ext>
            </a:extLst>
          </p:cNvPr>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22667733" y="15155420"/>
            <a:ext cx="5709692" cy="2063212"/>
          </a:xfrm>
          <a:prstGeom prst="rect">
            <a:avLst/>
          </a:prstGeom>
        </p:spPr>
      </p:pic>
      <p:pic>
        <p:nvPicPr>
          <p:cNvPr id="2" name="Picture 1" descr="Logo&#10;&#10;Description automatically generated">
            <a:extLst>
              <a:ext uri="{FF2B5EF4-FFF2-40B4-BE49-F238E27FC236}">
                <a16:creationId xmlns:a16="http://schemas.microsoft.com/office/drawing/2014/main" id="{F9FAEACD-977F-3E7F-F169-71368DF80206}"/>
              </a:ext>
            </a:extLst>
          </p:cNvPr>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26871270" y="1165348"/>
            <a:ext cx="7611645" cy="2496100"/>
          </a:xfrm>
          <a:prstGeom prst="rect">
            <a:avLst/>
          </a:prstGeom>
        </p:spPr>
      </p:pic>
      <p:sp>
        <p:nvSpPr>
          <p:cNvPr id="7" name="Rectangle: Rounded Corners 25">
            <a:extLst>
              <a:ext uri="{FF2B5EF4-FFF2-40B4-BE49-F238E27FC236}">
                <a16:creationId xmlns:a16="http://schemas.microsoft.com/office/drawing/2014/main" id="{EE248258-2F35-A19E-01DA-708D13D119DA}"/>
              </a:ext>
            </a:extLst>
          </p:cNvPr>
          <p:cNvSpPr/>
          <p:nvPr/>
        </p:nvSpPr>
        <p:spPr>
          <a:xfrm>
            <a:off x="212016" y="15479720"/>
            <a:ext cx="11815180" cy="1076852"/>
          </a:xfrm>
          <a:prstGeom prst="roundRect">
            <a:avLst/>
          </a:prstGeom>
          <a:solidFill>
            <a:srgbClr val="011F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bg1"/>
                </a:solidFill>
                <a:latin typeface="Georgia Pro Semibold" panose="02040702050405020303" pitchFamily="18" charset="0"/>
              </a:rPr>
              <a:t>METHODOLOGY</a:t>
            </a:r>
          </a:p>
        </p:txBody>
      </p:sp>
      <p:sp>
        <p:nvSpPr>
          <p:cNvPr id="10" name="Rectangle: Rounded Corners 25">
            <a:extLst>
              <a:ext uri="{FF2B5EF4-FFF2-40B4-BE49-F238E27FC236}">
                <a16:creationId xmlns:a16="http://schemas.microsoft.com/office/drawing/2014/main" id="{98FC9BFC-A213-F6F3-BE7E-304BC2521231}"/>
              </a:ext>
            </a:extLst>
          </p:cNvPr>
          <p:cNvSpPr/>
          <p:nvPr/>
        </p:nvSpPr>
        <p:spPr>
          <a:xfrm>
            <a:off x="22631314" y="5068182"/>
            <a:ext cx="11851601" cy="1076852"/>
          </a:xfrm>
          <a:prstGeom prst="roundRect">
            <a:avLst/>
          </a:prstGeom>
          <a:solidFill>
            <a:srgbClr val="011F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bg1"/>
                </a:solidFill>
                <a:latin typeface="Georgia Pro Semibold" panose="02040702050405020303" pitchFamily="18" charset="0"/>
              </a:rPr>
              <a:t>DISCUSSION</a:t>
            </a:r>
          </a:p>
        </p:txBody>
      </p:sp>
      <p:sp>
        <p:nvSpPr>
          <p:cNvPr id="11" name="Rectangle: Rounded Corners 25">
            <a:extLst>
              <a:ext uri="{FF2B5EF4-FFF2-40B4-BE49-F238E27FC236}">
                <a16:creationId xmlns:a16="http://schemas.microsoft.com/office/drawing/2014/main" id="{C36ADD71-3712-C54F-89C9-A4336B897FFC}"/>
              </a:ext>
            </a:extLst>
          </p:cNvPr>
          <p:cNvSpPr/>
          <p:nvPr/>
        </p:nvSpPr>
        <p:spPr>
          <a:xfrm>
            <a:off x="22631313" y="17587001"/>
            <a:ext cx="11851601" cy="1076852"/>
          </a:xfrm>
          <a:prstGeom prst="roundRect">
            <a:avLst/>
          </a:prstGeom>
          <a:solidFill>
            <a:srgbClr val="011F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bg1"/>
                </a:solidFill>
                <a:latin typeface="Georgia Pro Semibold" panose="02040702050405020303" pitchFamily="18" charset="0"/>
              </a:rPr>
              <a:t>CONCLUSION</a:t>
            </a:r>
          </a:p>
        </p:txBody>
      </p:sp>
      <p:sp>
        <p:nvSpPr>
          <p:cNvPr id="12" name="Rectangle: Rounded Corners 25">
            <a:extLst>
              <a:ext uri="{FF2B5EF4-FFF2-40B4-BE49-F238E27FC236}">
                <a16:creationId xmlns:a16="http://schemas.microsoft.com/office/drawing/2014/main" id="{09662BB2-B8E0-2156-8E44-FAE9BCDF52A6}"/>
              </a:ext>
            </a:extLst>
          </p:cNvPr>
          <p:cNvSpPr/>
          <p:nvPr/>
        </p:nvSpPr>
        <p:spPr>
          <a:xfrm>
            <a:off x="12324730" y="22464658"/>
            <a:ext cx="10074592" cy="1076852"/>
          </a:xfrm>
          <a:prstGeom prst="roundRect">
            <a:avLst/>
          </a:prstGeom>
          <a:solidFill>
            <a:srgbClr val="011F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bg1"/>
                </a:solidFill>
                <a:latin typeface="Georgia Pro Semibold" panose="02040702050405020303" pitchFamily="18" charset="0"/>
              </a:rPr>
              <a:t>REFERENCES</a:t>
            </a:r>
          </a:p>
        </p:txBody>
      </p:sp>
      <p:sp>
        <p:nvSpPr>
          <p:cNvPr id="14" name="Rectangle: Rounded Corners 25">
            <a:extLst>
              <a:ext uri="{FF2B5EF4-FFF2-40B4-BE49-F238E27FC236}">
                <a16:creationId xmlns:a16="http://schemas.microsoft.com/office/drawing/2014/main" id="{86660BF5-DC40-FD15-AB04-5DE860A0EBB9}"/>
              </a:ext>
            </a:extLst>
          </p:cNvPr>
          <p:cNvSpPr/>
          <p:nvPr/>
        </p:nvSpPr>
        <p:spPr>
          <a:xfrm>
            <a:off x="12307628" y="11532359"/>
            <a:ext cx="10167520" cy="1076852"/>
          </a:xfrm>
          <a:prstGeom prst="roundRect">
            <a:avLst/>
          </a:prstGeom>
          <a:solidFill>
            <a:srgbClr val="011F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schemeClr val="bg1"/>
                </a:solidFill>
                <a:latin typeface="Georgia Pro Semibold" panose="02040702050405020303" pitchFamily="18" charset="0"/>
              </a:rPr>
              <a:t>DATA RESULTS</a:t>
            </a:r>
          </a:p>
        </p:txBody>
      </p:sp>
      <p:sp>
        <p:nvSpPr>
          <p:cNvPr id="33" name="TextBox 32">
            <a:extLst>
              <a:ext uri="{FF2B5EF4-FFF2-40B4-BE49-F238E27FC236}">
                <a16:creationId xmlns:a16="http://schemas.microsoft.com/office/drawing/2014/main" id="{E911FF91-E3CF-4AFC-9DAD-0165B177308D}"/>
              </a:ext>
            </a:extLst>
          </p:cNvPr>
          <p:cNvSpPr txBox="1"/>
          <p:nvPr/>
        </p:nvSpPr>
        <p:spPr>
          <a:xfrm>
            <a:off x="212016" y="6332830"/>
            <a:ext cx="11798078" cy="8935780"/>
          </a:xfrm>
          <a:prstGeom prst="rect">
            <a:avLst/>
          </a:prstGeom>
          <a:solidFill>
            <a:schemeClr val="accent5">
              <a:lumMod val="20000"/>
              <a:lumOff val="80000"/>
            </a:schemeClr>
          </a:solidFill>
          <a:ln w="9525">
            <a:solidFill>
              <a:srgbClr val="085631"/>
            </a:solidFill>
            <a:prstDash val="dashDot"/>
          </a:ln>
        </p:spPr>
        <p:txBody>
          <a:bodyPr wrap="square" rtlCol="0">
            <a:spAutoFit/>
          </a:bodyPr>
          <a:lstStyle/>
          <a:p>
            <a:pPr algn="just">
              <a:spcBef>
                <a:spcPts val="687"/>
              </a:spcBef>
              <a:spcAft>
                <a:spcPts val="687"/>
              </a:spcAft>
            </a:pPr>
            <a:r>
              <a:rPr lang="en-US" sz="2400" dirty="0">
                <a:solidFill>
                  <a:schemeClr val="tx1">
                    <a:lumMod val="95000"/>
                    <a:lumOff val="5000"/>
                  </a:schemeClr>
                </a:solidFill>
                <a:latin typeface="Montserrat" pitchFamily="2" charset="77"/>
                <a:ea typeface="Times New Roman" panose="02020603050405020304" pitchFamily="18" charset="0"/>
                <a:cs typeface="Times New Roman" panose="02020603050405020304" pitchFamily="18" charset="0"/>
              </a:rPr>
              <a:t>Kyrgyzstan is rich in enormous alternative energy resources like hydro, solar, wind, and biomass. The total installed capacity is 3,713 MW, with hydropower dominating electricity generation. Domestic energy production covers 45% of the country's needs; the remaining imported 55% are fossil fuels, consisting of about 59% of coal and 98% of gas. However, the country’s renewable energy balance is currently less than 1%. </a:t>
            </a:r>
          </a:p>
          <a:p>
            <a:pPr algn="just">
              <a:spcBef>
                <a:spcPts val="687"/>
              </a:spcBef>
              <a:spcAft>
                <a:spcPts val="687"/>
              </a:spcAft>
            </a:pPr>
            <a:r>
              <a:rPr lang="en-US" sz="2400" dirty="0">
                <a:solidFill>
                  <a:schemeClr val="tx1">
                    <a:lumMod val="95000"/>
                    <a:lumOff val="5000"/>
                  </a:schemeClr>
                </a:solidFill>
                <a:latin typeface="Montserrat" pitchFamily="2" charset="77"/>
                <a:ea typeface="Times New Roman" panose="02020603050405020304" pitchFamily="18" charset="0"/>
                <a:cs typeface="Times New Roman" panose="02020603050405020304" pitchFamily="18" charset="0"/>
              </a:rPr>
              <a:t>Possessing no fossil fuels of significance, Kyrgyzstan relies heavily on imports and depends profoundly on hydropower for electricity generation. </a:t>
            </a:r>
            <a:r>
              <a:rPr lang="en-US" sz="2400" dirty="0">
                <a:effectLst/>
                <a:latin typeface="Montserrat" pitchFamily="2" charset="77"/>
                <a:ea typeface="Times New Roman" panose="02020603050405020304" pitchFamily="18" charset="0"/>
              </a:rPr>
              <a:t>Moreover, the country is one of the most vulnerable to climate change in Central Asia due to low-income economic dependency and outdated, low-efficiency energy systems. Consequently, there is a significant need for a systematic diagnosis of renewable energy sources to identify the most sustainable, reliable, and socially affordable options that can be deployed on a massive scale that will serve the country in the long run.</a:t>
            </a:r>
          </a:p>
          <a:p>
            <a:pPr algn="just">
              <a:spcBef>
                <a:spcPts val="687"/>
              </a:spcBef>
              <a:spcAft>
                <a:spcPts val="687"/>
              </a:spcAft>
            </a:pPr>
            <a:r>
              <a:rPr lang="en-US" sz="2400" dirty="0">
                <a:solidFill>
                  <a:schemeClr val="tx1">
                    <a:lumMod val="95000"/>
                    <a:lumOff val="5000"/>
                  </a:schemeClr>
                </a:solidFill>
                <a:latin typeface="Montserrat" pitchFamily="2" charset="77"/>
                <a:ea typeface="Times New Roman" panose="02020603050405020304" pitchFamily="18" charset="0"/>
                <a:cs typeface="Times New Roman" panose="02020603050405020304" pitchFamily="18" charset="0"/>
              </a:rPr>
              <a:t>Therefore, this paper will identify the most sustainable renewable energy technology for Kyrgyzstan for the long term by employing the Multi-criteria decision-making (MCDM) model using the AHP (analytic hierarchy process) approach. The study will answer the following questions: </a:t>
            </a:r>
          </a:p>
          <a:p>
            <a:pPr marL="698053" lvl="1" indent="-349026" algn="just">
              <a:spcBef>
                <a:spcPts val="687"/>
              </a:spcBef>
              <a:spcAft>
                <a:spcPts val="687"/>
              </a:spcAft>
              <a:buFont typeface="Wingdings" panose="05000000000000000000" pitchFamily="2" charset="2"/>
              <a:buChar char="Ø"/>
            </a:pPr>
            <a:r>
              <a:rPr lang="en-US" sz="2400" dirty="0">
                <a:solidFill>
                  <a:schemeClr val="tx1">
                    <a:lumMod val="95000"/>
                    <a:lumOff val="5000"/>
                  </a:schemeClr>
                </a:solidFill>
                <a:latin typeface="Montserrat" pitchFamily="2" charset="77"/>
                <a:ea typeface="Times New Roman" panose="02020603050405020304" pitchFamily="18" charset="0"/>
                <a:cs typeface="Times New Roman" panose="02020603050405020304" pitchFamily="18" charset="0"/>
              </a:rPr>
              <a:t>Which renewable energy technologies are more sustainable for Kyrgyzstan in the long run?</a:t>
            </a:r>
          </a:p>
          <a:p>
            <a:pPr marL="698053" lvl="1" indent="-349026" algn="just">
              <a:spcBef>
                <a:spcPts val="687"/>
              </a:spcBef>
              <a:spcAft>
                <a:spcPts val="687"/>
              </a:spcAft>
              <a:buFont typeface="Wingdings" panose="05000000000000000000" pitchFamily="2" charset="2"/>
              <a:buChar char="Ø"/>
            </a:pPr>
            <a:r>
              <a:rPr lang="en-US" sz="2400" dirty="0">
                <a:solidFill>
                  <a:schemeClr val="tx1">
                    <a:lumMod val="95000"/>
                    <a:lumOff val="5000"/>
                  </a:schemeClr>
                </a:solidFill>
                <a:latin typeface="Montserrat" pitchFamily="2" charset="77"/>
                <a:ea typeface="Times New Roman" panose="02020603050405020304" pitchFamily="18" charset="0"/>
                <a:cs typeface="Times New Roman" panose="02020603050405020304" pitchFamily="18" charset="0"/>
              </a:rPr>
              <a:t>What should key sustainability indicators be considered in deploying RET solutions? </a:t>
            </a:r>
          </a:p>
        </p:txBody>
      </p:sp>
    </p:spTree>
    <p:extLst>
      <p:ext uri="{BB962C8B-B14F-4D97-AF65-F5344CB8AC3E}">
        <p14:creationId xmlns:p14="http://schemas.microsoft.com/office/powerpoint/2010/main" val="6833543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1294</TotalTime>
  <Words>871</Words>
  <Application>Microsoft Macintosh PowerPoint</Application>
  <PresentationFormat>Custom</PresentationFormat>
  <Paragraphs>30</Paragraphs>
  <Slides>1</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vt:i4>
      </vt:variant>
    </vt:vector>
  </HeadingPairs>
  <TitlesOfParts>
    <vt:vector size="11" baseType="lpstr">
      <vt:lpstr>Algerian</vt:lpstr>
      <vt:lpstr>Arial</vt:lpstr>
      <vt:lpstr>Calibri</vt:lpstr>
      <vt:lpstr>Calibri Light</vt:lpstr>
      <vt:lpstr>Georgia</vt:lpstr>
      <vt:lpstr>Georgia Pro Semibold</vt:lpstr>
      <vt:lpstr>Montserrat</vt:lpstr>
      <vt:lpstr>Times New Roman</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Zhumashova, Yrysbu</dc:creator>
  <cp:lastModifiedBy>Zhumashova, Yrysbu</cp:lastModifiedBy>
  <cp:revision>2</cp:revision>
  <dcterms:created xsi:type="dcterms:W3CDTF">2022-04-12T02:23:17Z</dcterms:created>
  <dcterms:modified xsi:type="dcterms:W3CDTF">2023-05-04T13:45:04Z</dcterms:modified>
</cp:coreProperties>
</file>