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Lst>
  <p:sldSz cy="25603200" cx="347472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8064">
          <p15:clr>
            <a:srgbClr val="747775"/>
          </p15:clr>
        </p15:guide>
        <p15:guide id="2" pos="10944">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8064" orient="horz"/>
        <p:guide pos="10944"/>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5" Type="http://schemas.openxmlformats.org/officeDocument/2006/relationships/notesMaster" Target="notesMasters/notes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02487" y="685800"/>
            <a:ext cx="4653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1102487" y="685800"/>
            <a:ext cx="4653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1184492" y="3706329"/>
            <a:ext cx="32378400" cy="10217400"/>
          </a:xfrm>
          <a:prstGeom prst="rect">
            <a:avLst/>
          </a:prstGeom>
        </p:spPr>
        <p:txBody>
          <a:bodyPr anchorCtr="0" anchor="b" bIns="383300" lIns="383300" spcFirstLastPara="1" rIns="383300" wrap="square" tIns="383300">
            <a:normAutofit/>
          </a:bodyPr>
          <a:lstStyle>
            <a:lvl1pPr lvl="0" algn="ctr">
              <a:spcBef>
                <a:spcPts val="0"/>
              </a:spcBef>
              <a:spcAft>
                <a:spcPts val="0"/>
              </a:spcAft>
              <a:buSzPts val="21800"/>
              <a:buNone/>
              <a:defRPr sz="21800"/>
            </a:lvl1pPr>
            <a:lvl2pPr lvl="1" algn="ctr">
              <a:spcBef>
                <a:spcPts val="0"/>
              </a:spcBef>
              <a:spcAft>
                <a:spcPts val="0"/>
              </a:spcAft>
              <a:buSzPts val="21800"/>
              <a:buNone/>
              <a:defRPr sz="21800"/>
            </a:lvl2pPr>
            <a:lvl3pPr lvl="2" algn="ctr">
              <a:spcBef>
                <a:spcPts val="0"/>
              </a:spcBef>
              <a:spcAft>
                <a:spcPts val="0"/>
              </a:spcAft>
              <a:buSzPts val="21800"/>
              <a:buNone/>
              <a:defRPr sz="21800"/>
            </a:lvl3pPr>
            <a:lvl4pPr lvl="3" algn="ctr">
              <a:spcBef>
                <a:spcPts val="0"/>
              </a:spcBef>
              <a:spcAft>
                <a:spcPts val="0"/>
              </a:spcAft>
              <a:buSzPts val="21800"/>
              <a:buNone/>
              <a:defRPr sz="21800"/>
            </a:lvl4pPr>
            <a:lvl5pPr lvl="4" algn="ctr">
              <a:spcBef>
                <a:spcPts val="0"/>
              </a:spcBef>
              <a:spcAft>
                <a:spcPts val="0"/>
              </a:spcAft>
              <a:buSzPts val="21800"/>
              <a:buNone/>
              <a:defRPr sz="21800"/>
            </a:lvl5pPr>
            <a:lvl6pPr lvl="5" algn="ctr">
              <a:spcBef>
                <a:spcPts val="0"/>
              </a:spcBef>
              <a:spcAft>
                <a:spcPts val="0"/>
              </a:spcAft>
              <a:buSzPts val="21800"/>
              <a:buNone/>
              <a:defRPr sz="21800"/>
            </a:lvl6pPr>
            <a:lvl7pPr lvl="6" algn="ctr">
              <a:spcBef>
                <a:spcPts val="0"/>
              </a:spcBef>
              <a:spcAft>
                <a:spcPts val="0"/>
              </a:spcAft>
              <a:buSzPts val="21800"/>
              <a:buNone/>
              <a:defRPr sz="21800"/>
            </a:lvl7pPr>
            <a:lvl8pPr lvl="7" algn="ctr">
              <a:spcBef>
                <a:spcPts val="0"/>
              </a:spcBef>
              <a:spcAft>
                <a:spcPts val="0"/>
              </a:spcAft>
              <a:buSzPts val="21800"/>
              <a:buNone/>
              <a:defRPr sz="21800"/>
            </a:lvl8pPr>
            <a:lvl9pPr lvl="8" algn="ctr">
              <a:spcBef>
                <a:spcPts val="0"/>
              </a:spcBef>
              <a:spcAft>
                <a:spcPts val="0"/>
              </a:spcAft>
              <a:buSzPts val="21800"/>
              <a:buNone/>
              <a:defRPr sz="21800"/>
            </a:lvl9pPr>
          </a:lstStyle>
          <a:p/>
        </p:txBody>
      </p:sp>
      <p:sp>
        <p:nvSpPr>
          <p:cNvPr id="11" name="Google Shape;11;p2"/>
          <p:cNvSpPr txBox="1"/>
          <p:nvPr>
            <p:ph idx="1" type="subTitle"/>
          </p:nvPr>
        </p:nvSpPr>
        <p:spPr>
          <a:xfrm>
            <a:off x="1184460" y="14107644"/>
            <a:ext cx="32378400" cy="3945300"/>
          </a:xfrm>
          <a:prstGeom prst="rect">
            <a:avLst/>
          </a:prstGeom>
        </p:spPr>
        <p:txBody>
          <a:bodyPr anchorCtr="0" anchor="t" bIns="383300" lIns="383300" spcFirstLastPara="1" rIns="383300" wrap="square" tIns="383300">
            <a:normAutofit/>
          </a:bodyPr>
          <a:lstStyle>
            <a:lvl1pPr lvl="0" algn="ctr">
              <a:lnSpc>
                <a:spcPct val="100000"/>
              </a:lnSpc>
              <a:spcBef>
                <a:spcPts val="0"/>
              </a:spcBef>
              <a:spcAft>
                <a:spcPts val="0"/>
              </a:spcAft>
              <a:buSzPts val="11700"/>
              <a:buNone/>
              <a:defRPr sz="11700"/>
            </a:lvl1pPr>
            <a:lvl2pPr lvl="1" algn="ctr">
              <a:lnSpc>
                <a:spcPct val="100000"/>
              </a:lnSpc>
              <a:spcBef>
                <a:spcPts val="0"/>
              </a:spcBef>
              <a:spcAft>
                <a:spcPts val="0"/>
              </a:spcAft>
              <a:buSzPts val="11700"/>
              <a:buNone/>
              <a:defRPr sz="11700"/>
            </a:lvl2pPr>
            <a:lvl3pPr lvl="2" algn="ctr">
              <a:lnSpc>
                <a:spcPct val="100000"/>
              </a:lnSpc>
              <a:spcBef>
                <a:spcPts val="0"/>
              </a:spcBef>
              <a:spcAft>
                <a:spcPts val="0"/>
              </a:spcAft>
              <a:buSzPts val="11700"/>
              <a:buNone/>
              <a:defRPr sz="11700"/>
            </a:lvl3pPr>
            <a:lvl4pPr lvl="3" algn="ctr">
              <a:lnSpc>
                <a:spcPct val="100000"/>
              </a:lnSpc>
              <a:spcBef>
                <a:spcPts val="0"/>
              </a:spcBef>
              <a:spcAft>
                <a:spcPts val="0"/>
              </a:spcAft>
              <a:buSzPts val="11700"/>
              <a:buNone/>
              <a:defRPr sz="11700"/>
            </a:lvl4pPr>
            <a:lvl5pPr lvl="4" algn="ctr">
              <a:lnSpc>
                <a:spcPct val="100000"/>
              </a:lnSpc>
              <a:spcBef>
                <a:spcPts val="0"/>
              </a:spcBef>
              <a:spcAft>
                <a:spcPts val="0"/>
              </a:spcAft>
              <a:buSzPts val="11700"/>
              <a:buNone/>
              <a:defRPr sz="11700"/>
            </a:lvl5pPr>
            <a:lvl6pPr lvl="5" algn="ctr">
              <a:lnSpc>
                <a:spcPct val="100000"/>
              </a:lnSpc>
              <a:spcBef>
                <a:spcPts val="0"/>
              </a:spcBef>
              <a:spcAft>
                <a:spcPts val="0"/>
              </a:spcAft>
              <a:buSzPts val="11700"/>
              <a:buNone/>
              <a:defRPr sz="11700"/>
            </a:lvl6pPr>
            <a:lvl7pPr lvl="6" algn="ctr">
              <a:lnSpc>
                <a:spcPct val="100000"/>
              </a:lnSpc>
              <a:spcBef>
                <a:spcPts val="0"/>
              </a:spcBef>
              <a:spcAft>
                <a:spcPts val="0"/>
              </a:spcAft>
              <a:buSzPts val="11700"/>
              <a:buNone/>
              <a:defRPr sz="11700"/>
            </a:lvl7pPr>
            <a:lvl8pPr lvl="7" algn="ctr">
              <a:lnSpc>
                <a:spcPct val="100000"/>
              </a:lnSpc>
              <a:spcBef>
                <a:spcPts val="0"/>
              </a:spcBef>
              <a:spcAft>
                <a:spcPts val="0"/>
              </a:spcAft>
              <a:buSzPts val="11700"/>
              <a:buNone/>
              <a:defRPr sz="11700"/>
            </a:lvl8pPr>
            <a:lvl9pPr lvl="8" algn="ctr">
              <a:lnSpc>
                <a:spcPct val="100000"/>
              </a:lnSpc>
              <a:spcBef>
                <a:spcPts val="0"/>
              </a:spcBef>
              <a:spcAft>
                <a:spcPts val="0"/>
              </a:spcAft>
              <a:buSzPts val="11700"/>
              <a:buNone/>
              <a:defRPr sz="11700"/>
            </a:lvl9pPr>
          </a:lstStyle>
          <a:p/>
        </p:txBody>
      </p:sp>
      <p:sp>
        <p:nvSpPr>
          <p:cNvPr id="12" name="Google Shape;12;p2"/>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1184460" y="5506044"/>
            <a:ext cx="32378400" cy="9774000"/>
          </a:xfrm>
          <a:prstGeom prst="rect">
            <a:avLst/>
          </a:prstGeom>
        </p:spPr>
        <p:txBody>
          <a:bodyPr anchorCtr="0" anchor="b" bIns="383300" lIns="383300" spcFirstLastPara="1" rIns="383300" wrap="square" tIns="383300">
            <a:normAutofit/>
          </a:bodyPr>
          <a:lstStyle>
            <a:lvl1pPr lvl="0" algn="ctr">
              <a:spcBef>
                <a:spcPts val="0"/>
              </a:spcBef>
              <a:spcAft>
                <a:spcPts val="0"/>
              </a:spcAft>
              <a:buSzPts val="50300"/>
              <a:buNone/>
              <a:defRPr sz="50300"/>
            </a:lvl1pPr>
            <a:lvl2pPr lvl="1" algn="ctr">
              <a:spcBef>
                <a:spcPts val="0"/>
              </a:spcBef>
              <a:spcAft>
                <a:spcPts val="0"/>
              </a:spcAft>
              <a:buSzPts val="50300"/>
              <a:buNone/>
              <a:defRPr sz="50300"/>
            </a:lvl2pPr>
            <a:lvl3pPr lvl="2" algn="ctr">
              <a:spcBef>
                <a:spcPts val="0"/>
              </a:spcBef>
              <a:spcAft>
                <a:spcPts val="0"/>
              </a:spcAft>
              <a:buSzPts val="50300"/>
              <a:buNone/>
              <a:defRPr sz="50300"/>
            </a:lvl3pPr>
            <a:lvl4pPr lvl="3" algn="ctr">
              <a:spcBef>
                <a:spcPts val="0"/>
              </a:spcBef>
              <a:spcAft>
                <a:spcPts val="0"/>
              </a:spcAft>
              <a:buSzPts val="50300"/>
              <a:buNone/>
              <a:defRPr sz="50300"/>
            </a:lvl4pPr>
            <a:lvl5pPr lvl="4" algn="ctr">
              <a:spcBef>
                <a:spcPts val="0"/>
              </a:spcBef>
              <a:spcAft>
                <a:spcPts val="0"/>
              </a:spcAft>
              <a:buSzPts val="50300"/>
              <a:buNone/>
              <a:defRPr sz="50300"/>
            </a:lvl5pPr>
            <a:lvl6pPr lvl="5" algn="ctr">
              <a:spcBef>
                <a:spcPts val="0"/>
              </a:spcBef>
              <a:spcAft>
                <a:spcPts val="0"/>
              </a:spcAft>
              <a:buSzPts val="50300"/>
              <a:buNone/>
              <a:defRPr sz="50300"/>
            </a:lvl6pPr>
            <a:lvl7pPr lvl="6" algn="ctr">
              <a:spcBef>
                <a:spcPts val="0"/>
              </a:spcBef>
              <a:spcAft>
                <a:spcPts val="0"/>
              </a:spcAft>
              <a:buSzPts val="50300"/>
              <a:buNone/>
              <a:defRPr sz="50300"/>
            </a:lvl7pPr>
            <a:lvl8pPr lvl="7" algn="ctr">
              <a:spcBef>
                <a:spcPts val="0"/>
              </a:spcBef>
              <a:spcAft>
                <a:spcPts val="0"/>
              </a:spcAft>
              <a:buSzPts val="50300"/>
              <a:buNone/>
              <a:defRPr sz="50300"/>
            </a:lvl8pPr>
            <a:lvl9pPr lvl="8" algn="ctr">
              <a:spcBef>
                <a:spcPts val="0"/>
              </a:spcBef>
              <a:spcAft>
                <a:spcPts val="0"/>
              </a:spcAft>
              <a:buSzPts val="50300"/>
              <a:buNone/>
              <a:defRPr sz="50300"/>
            </a:lvl9pPr>
          </a:lstStyle>
          <a:p>
            <a:r>
              <a:t>xx%</a:t>
            </a:r>
          </a:p>
        </p:txBody>
      </p:sp>
      <p:sp>
        <p:nvSpPr>
          <p:cNvPr id="46" name="Google Shape;46;p11"/>
          <p:cNvSpPr txBox="1"/>
          <p:nvPr>
            <p:ph idx="1" type="body"/>
          </p:nvPr>
        </p:nvSpPr>
        <p:spPr>
          <a:xfrm>
            <a:off x="1184460" y="15691076"/>
            <a:ext cx="32378400" cy="6475200"/>
          </a:xfrm>
          <a:prstGeom prst="rect">
            <a:avLst/>
          </a:prstGeom>
        </p:spPr>
        <p:txBody>
          <a:bodyPr anchorCtr="0" anchor="t" bIns="383300" lIns="383300" spcFirstLastPara="1" rIns="383300" wrap="square" tIns="383300">
            <a:normAutofit/>
          </a:bodyPr>
          <a:lstStyle>
            <a:lvl1pPr indent="-704850" lvl="0" marL="457200" algn="ctr">
              <a:spcBef>
                <a:spcPts val="0"/>
              </a:spcBef>
              <a:spcAft>
                <a:spcPts val="0"/>
              </a:spcAft>
              <a:buSzPts val="7500"/>
              <a:buChar char="●"/>
              <a:defRPr/>
            </a:lvl1pPr>
            <a:lvl2pPr indent="-603250" lvl="1" marL="914400" algn="ctr">
              <a:spcBef>
                <a:spcPts val="0"/>
              </a:spcBef>
              <a:spcAft>
                <a:spcPts val="0"/>
              </a:spcAft>
              <a:buSzPts val="5900"/>
              <a:buChar char="○"/>
              <a:defRPr/>
            </a:lvl2pPr>
            <a:lvl3pPr indent="-603250" lvl="2" marL="1371600" algn="ctr">
              <a:spcBef>
                <a:spcPts val="0"/>
              </a:spcBef>
              <a:spcAft>
                <a:spcPts val="0"/>
              </a:spcAft>
              <a:buSzPts val="5900"/>
              <a:buChar char="■"/>
              <a:defRPr/>
            </a:lvl3pPr>
            <a:lvl4pPr indent="-603250" lvl="3" marL="1828800" algn="ctr">
              <a:spcBef>
                <a:spcPts val="0"/>
              </a:spcBef>
              <a:spcAft>
                <a:spcPts val="0"/>
              </a:spcAft>
              <a:buSzPts val="5900"/>
              <a:buChar char="●"/>
              <a:defRPr/>
            </a:lvl4pPr>
            <a:lvl5pPr indent="-603250" lvl="4" marL="2286000" algn="ctr">
              <a:spcBef>
                <a:spcPts val="0"/>
              </a:spcBef>
              <a:spcAft>
                <a:spcPts val="0"/>
              </a:spcAft>
              <a:buSzPts val="5900"/>
              <a:buChar char="○"/>
              <a:defRPr/>
            </a:lvl5pPr>
            <a:lvl6pPr indent="-603250" lvl="5" marL="2743200" algn="ctr">
              <a:spcBef>
                <a:spcPts val="0"/>
              </a:spcBef>
              <a:spcAft>
                <a:spcPts val="0"/>
              </a:spcAft>
              <a:buSzPts val="5900"/>
              <a:buChar char="■"/>
              <a:defRPr/>
            </a:lvl6pPr>
            <a:lvl7pPr indent="-603250" lvl="6" marL="3200400" algn="ctr">
              <a:spcBef>
                <a:spcPts val="0"/>
              </a:spcBef>
              <a:spcAft>
                <a:spcPts val="0"/>
              </a:spcAft>
              <a:buSzPts val="5900"/>
              <a:buChar char="●"/>
              <a:defRPr/>
            </a:lvl7pPr>
            <a:lvl8pPr indent="-603250" lvl="7" marL="3657600" algn="ctr">
              <a:spcBef>
                <a:spcPts val="0"/>
              </a:spcBef>
              <a:spcAft>
                <a:spcPts val="0"/>
              </a:spcAft>
              <a:buSzPts val="5900"/>
              <a:buChar char="○"/>
              <a:defRPr/>
            </a:lvl8pPr>
            <a:lvl9pPr indent="-603250" lvl="8" marL="4114800" algn="ctr">
              <a:spcBef>
                <a:spcPts val="0"/>
              </a:spcBef>
              <a:spcAft>
                <a:spcPts val="0"/>
              </a:spcAft>
              <a:buSzPts val="5900"/>
              <a:buChar char="■"/>
              <a:defRPr/>
            </a:lvl9pPr>
          </a:lstStyle>
          <a:p/>
        </p:txBody>
      </p:sp>
      <p:sp>
        <p:nvSpPr>
          <p:cNvPr id="47" name="Google Shape;47;p11"/>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1184460" y="10706453"/>
            <a:ext cx="32378400" cy="4190400"/>
          </a:xfrm>
          <a:prstGeom prst="rect">
            <a:avLst/>
          </a:prstGeom>
        </p:spPr>
        <p:txBody>
          <a:bodyPr anchorCtr="0" anchor="ctr" bIns="383300" lIns="383300" spcFirstLastPara="1" rIns="383300" wrap="square" tIns="383300">
            <a:normAutofit/>
          </a:bodyPr>
          <a:lstStyle>
            <a:lvl1pPr lvl="0" algn="ctr">
              <a:spcBef>
                <a:spcPts val="0"/>
              </a:spcBef>
              <a:spcAft>
                <a:spcPts val="0"/>
              </a:spcAft>
              <a:buSzPts val="15100"/>
              <a:buNone/>
              <a:defRPr sz="15100"/>
            </a:lvl1pPr>
            <a:lvl2pPr lvl="1" algn="ctr">
              <a:spcBef>
                <a:spcPts val="0"/>
              </a:spcBef>
              <a:spcAft>
                <a:spcPts val="0"/>
              </a:spcAft>
              <a:buSzPts val="15100"/>
              <a:buNone/>
              <a:defRPr sz="15100"/>
            </a:lvl2pPr>
            <a:lvl3pPr lvl="2" algn="ctr">
              <a:spcBef>
                <a:spcPts val="0"/>
              </a:spcBef>
              <a:spcAft>
                <a:spcPts val="0"/>
              </a:spcAft>
              <a:buSzPts val="15100"/>
              <a:buNone/>
              <a:defRPr sz="15100"/>
            </a:lvl3pPr>
            <a:lvl4pPr lvl="3" algn="ctr">
              <a:spcBef>
                <a:spcPts val="0"/>
              </a:spcBef>
              <a:spcAft>
                <a:spcPts val="0"/>
              </a:spcAft>
              <a:buSzPts val="15100"/>
              <a:buNone/>
              <a:defRPr sz="15100"/>
            </a:lvl4pPr>
            <a:lvl5pPr lvl="4" algn="ctr">
              <a:spcBef>
                <a:spcPts val="0"/>
              </a:spcBef>
              <a:spcAft>
                <a:spcPts val="0"/>
              </a:spcAft>
              <a:buSzPts val="15100"/>
              <a:buNone/>
              <a:defRPr sz="15100"/>
            </a:lvl5pPr>
            <a:lvl6pPr lvl="5" algn="ctr">
              <a:spcBef>
                <a:spcPts val="0"/>
              </a:spcBef>
              <a:spcAft>
                <a:spcPts val="0"/>
              </a:spcAft>
              <a:buSzPts val="15100"/>
              <a:buNone/>
              <a:defRPr sz="15100"/>
            </a:lvl6pPr>
            <a:lvl7pPr lvl="6" algn="ctr">
              <a:spcBef>
                <a:spcPts val="0"/>
              </a:spcBef>
              <a:spcAft>
                <a:spcPts val="0"/>
              </a:spcAft>
              <a:buSzPts val="15100"/>
              <a:buNone/>
              <a:defRPr sz="15100"/>
            </a:lvl7pPr>
            <a:lvl8pPr lvl="7" algn="ctr">
              <a:spcBef>
                <a:spcPts val="0"/>
              </a:spcBef>
              <a:spcAft>
                <a:spcPts val="0"/>
              </a:spcAft>
              <a:buSzPts val="15100"/>
              <a:buNone/>
              <a:defRPr sz="15100"/>
            </a:lvl8pPr>
            <a:lvl9pPr lvl="8" algn="ctr">
              <a:spcBef>
                <a:spcPts val="0"/>
              </a:spcBef>
              <a:spcAft>
                <a:spcPts val="0"/>
              </a:spcAft>
              <a:buSzPts val="15100"/>
              <a:buNone/>
              <a:defRPr sz="15100"/>
            </a:lvl9pPr>
          </a:lstStyle>
          <a:p/>
        </p:txBody>
      </p:sp>
      <p:sp>
        <p:nvSpPr>
          <p:cNvPr id="15" name="Google Shape;15;p3"/>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1184460" y="2215236"/>
            <a:ext cx="32378400" cy="2850900"/>
          </a:xfrm>
          <a:prstGeom prst="rect">
            <a:avLst/>
          </a:prstGeom>
        </p:spPr>
        <p:txBody>
          <a:bodyPr anchorCtr="0" anchor="t" bIns="383300" lIns="383300" spcFirstLastPara="1" rIns="383300" wrap="square" tIns="383300">
            <a:normAutofit/>
          </a:bodyPr>
          <a:lstStyle>
            <a:lvl1pPr lvl="0">
              <a:spcBef>
                <a:spcPts val="0"/>
              </a:spcBef>
              <a:spcAft>
                <a:spcPts val="0"/>
              </a:spcAft>
              <a:buSzPts val="11700"/>
              <a:buNone/>
              <a:defRPr/>
            </a:lvl1pPr>
            <a:lvl2pPr lvl="1">
              <a:spcBef>
                <a:spcPts val="0"/>
              </a:spcBef>
              <a:spcAft>
                <a:spcPts val="0"/>
              </a:spcAft>
              <a:buSzPts val="11700"/>
              <a:buNone/>
              <a:defRPr/>
            </a:lvl2pPr>
            <a:lvl3pPr lvl="2">
              <a:spcBef>
                <a:spcPts val="0"/>
              </a:spcBef>
              <a:spcAft>
                <a:spcPts val="0"/>
              </a:spcAft>
              <a:buSzPts val="11700"/>
              <a:buNone/>
              <a:defRPr/>
            </a:lvl3pPr>
            <a:lvl4pPr lvl="3">
              <a:spcBef>
                <a:spcPts val="0"/>
              </a:spcBef>
              <a:spcAft>
                <a:spcPts val="0"/>
              </a:spcAft>
              <a:buSzPts val="11700"/>
              <a:buNone/>
              <a:defRPr/>
            </a:lvl4pPr>
            <a:lvl5pPr lvl="4">
              <a:spcBef>
                <a:spcPts val="0"/>
              </a:spcBef>
              <a:spcAft>
                <a:spcPts val="0"/>
              </a:spcAft>
              <a:buSzPts val="11700"/>
              <a:buNone/>
              <a:defRPr/>
            </a:lvl5pPr>
            <a:lvl6pPr lvl="5">
              <a:spcBef>
                <a:spcPts val="0"/>
              </a:spcBef>
              <a:spcAft>
                <a:spcPts val="0"/>
              </a:spcAft>
              <a:buSzPts val="11700"/>
              <a:buNone/>
              <a:defRPr/>
            </a:lvl6pPr>
            <a:lvl7pPr lvl="6">
              <a:spcBef>
                <a:spcPts val="0"/>
              </a:spcBef>
              <a:spcAft>
                <a:spcPts val="0"/>
              </a:spcAft>
              <a:buSzPts val="11700"/>
              <a:buNone/>
              <a:defRPr/>
            </a:lvl7pPr>
            <a:lvl8pPr lvl="7">
              <a:spcBef>
                <a:spcPts val="0"/>
              </a:spcBef>
              <a:spcAft>
                <a:spcPts val="0"/>
              </a:spcAft>
              <a:buSzPts val="11700"/>
              <a:buNone/>
              <a:defRPr/>
            </a:lvl8pPr>
            <a:lvl9pPr lvl="8">
              <a:spcBef>
                <a:spcPts val="0"/>
              </a:spcBef>
              <a:spcAft>
                <a:spcPts val="0"/>
              </a:spcAft>
              <a:buSzPts val="11700"/>
              <a:buNone/>
              <a:defRPr/>
            </a:lvl9pPr>
          </a:lstStyle>
          <a:p/>
        </p:txBody>
      </p:sp>
      <p:sp>
        <p:nvSpPr>
          <p:cNvPr id="18" name="Google Shape;18;p4"/>
          <p:cNvSpPr txBox="1"/>
          <p:nvPr>
            <p:ph idx="1" type="body"/>
          </p:nvPr>
        </p:nvSpPr>
        <p:spPr>
          <a:xfrm>
            <a:off x="1184460" y="5736764"/>
            <a:ext cx="32378400" cy="17006100"/>
          </a:xfrm>
          <a:prstGeom prst="rect">
            <a:avLst/>
          </a:prstGeom>
        </p:spPr>
        <p:txBody>
          <a:bodyPr anchorCtr="0" anchor="t" bIns="383300" lIns="383300" spcFirstLastPara="1" rIns="383300" wrap="square" tIns="383300">
            <a:normAutofit/>
          </a:bodyPr>
          <a:lstStyle>
            <a:lvl1pPr indent="-704850" lvl="0" marL="457200">
              <a:spcBef>
                <a:spcPts val="0"/>
              </a:spcBef>
              <a:spcAft>
                <a:spcPts val="0"/>
              </a:spcAft>
              <a:buSzPts val="7500"/>
              <a:buChar char="●"/>
              <a:defRPr/>
            </a:lvl1pPr>
            <a:lvl2pPr indent="-603250" lvl="1" marL="914400">
              <a:spcBef>
                <a:spcPts val="0"/>
              </a:spcBef>
              <a:spcAft>
                <a:spcPts val="0"/>
              </a:spcAft>
              <a:buSzPts val="5900"/>
              <a:buChar char="○"/>
              <a:defRPr/>
            </a:lvl2pPr>
            <a:lvl3pPr indent="-603250" lvl="2" marL="1371600">
              <a:spcBef>
                <a:spcPts val="0"/>
              </a:spcBef>
              <a:spcAft>
                <a:spcPts val="0"/>
              </a:spcAft>
              <a:buSzPts val="5900"/>
              <a:buChar char="■"/>
              <a:defRPr/>
            </a:lvl3pPr>
            <a:lvl4pPr indent="-603250" lvl="3" marL="1828800">
              <a:spcBef>
                <a:spcPts val="0"/>
              </a:spcBef>
              <a:spcAft>
                <a:spcPts val="0"/>
              </a:spcAft>
              <a:buSzPts val="5900"/>
              <a:buChar char="●"/>
              <a:defRPr/>
            </a:lvl4pPr>
            <a:lvl5pPr indent="-603250" lvl="4" marL="2286000">
              <a:spcBef>
                <a:spcPts val="0"/>
              </a:spcBef>
              <a:spcAft>
                <a:spcPts val="0"/>
              </a:spcAft>
              <a:buSzPts val="5900"/>
              <a:buChar char="○"/>
              <a:defRPr/>
            </a:lvl5pPr>
            <a:lvl6pPr indent="-603250" lvl="5" marL="2743200">
              <a:spcBef>
                <a:spcPts val="0"/>
              </a:spcBef>
              <a:spcAft>
                <a:spcPts val="0"/>
              </a:spcAft>
              <a:buSzPts val="5900"/>
              <a:buChar char="■"/>
              <a:defRPr/>
            </a:lvl6pPr>
            <a:lvl7pPr indent="-603250" lvl="6" marL="3200400">
              <a:spcBef>
                <a:spcPts val="0"/>
              </a:spcBef>
              <a:spcAft>
                <a:spcPts val="0"/>
              </a:spcAft>
              <a:buSzPts val="5900"/>
              <a:buChar char="●"/>
              <a:defRPr/>
            </a:lvl7pPr>
            <a:lvl8pPr indent="-603250" lvl="7" marL="3657600">
              <a:spcBef>
                <a:spcPts val="0"/>
              </a:spcBef>
              <a:spcAft>
                <a:spcPts val="0"/>
              </a:spcAft>
              <a:buSzPts val="5900"/>
              <a:buChar char="○"/>
              <a:defRPr/>
            </a:lvl8pPr>
            <a:lvl9pPr indent="-603250" lvl="8" marL="4114800">
              <a:spcBef>
                <a:spcPts val="0"/>
              </a:spcBef>
              <a:spcAft>
                <a:spcPts val="0"/>
              </a:spcAft>
              <a:buSzPts val="5900"/>
              <a:buChar char="■"/>
              <a:defRPr/>
            </a:lvl9pPr>
          </a:lstStyle>
          <a:p/>
        </p:txBody>
      </p:sp>
      <p:sp>
        <p:nvSpPr>
          <p:cNvPr id="19" name="Google Shape;19;p4"/>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1184460" y="2215236"/>
            <a:ext cx="32378400" cy="2850900"/>
          </a:xfrm>
          <a:prstGeom prst="rect">
            <a:avLst/>
          </a:prstGeom>
        </p:spPr>
        <p:txBody>
          <a:bodyPr anchorCtr="0" anchor="t" bIns="383300" lIns="383300" spcFirstLastPara="1" rIns="383300" wrap="square" tIns="383300">
            <a:normAutofit/>
          </a:bodyPr>
          <a:lstStyle>
            <a:lvl1pPr lvl="0">
              <a:spcBef>
                <a:spcPts val="0"/>
              </a:spcBef>
              <a:spcAft>
                <a:spcPts val="0"/>
              </a:spcAft>
              <a:buSzPts val="11700"/>
              <a:buNone/>
              <a:defRPr/>
            </a:lvl1pPr>
            <a:lvl2pPr lvl="1">
              <a:spcBef>
                <a:spcPts val="0"/>
              </a:spcBef>
              <a:spcAft>
                <a:spcPts val="0"/>
              </a:spcAft>
              <a:buSzPts val="11700"/>
              <a:buNone/>
              <a:defRPr/>
            </a:lvl2pPr>
            <a:lvl3pPr lvl="2">
              <a:spcBef>
                <a:spcPts val="0"/>
              </a:spcBef>
              <a:spcAft>
                <a:spcPts val="0"/>
              </a:spcAft>
              <a:buSzPts val="11700"/>
              <a:buNone/>
              <a:defRPr/>
            </a:lvl3pPr>
            <a:lvl4pPr lvl="3">
              <a:spcBef>
                <a:spcPts val="0"/>
              </a:spcBef>
              <a:spcAft>
                <a:spcPts val="0"/>
              </a:spcAft>
              <a:buSzPts val="11700"/>
              <a:buNone/>
              <a:defRPr/>
            </a:lvl4pPr>
            <a:lvl5pPr lvl="4">
              <a:spcBef>
                <a:spcPts val="0"/>
              </a:spcBef>
              <a:spcAft>
                <a:spcPts val="0"/>
              </a:spcAft>
              <a:buSzPts val="11700"/>
              <a:buNone/>
              <a:defRPr/>
            </a:lvl5pPr>
            <a:lvl6pPr lvl="5">
              <a:spcBef>
                <a:spcPts val="0"/>
              </a:spcBef>
              <a:spcAft>
                <a:spcPts val="0"/>
              </a:spcAft>
              <a:buSzPts val="11700"/>
              <a:buNone/>
              <a:defRPr/>
            </a:lvl6pPr>
            <a:lvl7pPr lvl="6">
              <a:spcBef>
                <a:spcPts val="0"/>
              </a:spcBef>
              <a:spcAft>
                <a:spcPts val="0"/>
              </a:spcAft>
              <a:buSzPts val="11700"/>
              <a:buNone/>
              <a:defRPr/>
            </a:lvl7pPr>
            <a:lvl8pPr lvl="7">
              <a:spcBef>
                <a:spcPts val="0"/>
              </a:spcBef>
              <a:spcAft>
                <a:spcPts val="0"/>
              </a:spcAft>
              <a:buSzPts val="11700"/>
              <a:buNone/>
              <a:defRPr/>
            </a:lvl8pPr>
            <a:lvl9pPr lvl="8">
              <a:spcBef>
                <a:spcPts val="0"/>
              </a:spcBef>
              <a:spcAft>
                <a:spcPts val="0"/>
              </a:spcAft>
              <a:buSzPts val="11700"/>
              <a:buNone/>
              <a:defRPr/>
            </a:lvl9pPr>
          </a:lstStyle>
          <a:p/>
        </p:txBody>
      </p:sp>
      <p:sp>
        <p:nvSpPr>
          <p:cNvPr id="22" name="Google Shape;22;p5"/>
          <p:cNvSpPr txBox="1"/>
          <p:nvPr>
            <p:ph idx="1" type="body"/>
          </p:nvPr>
        </p:nvSpPr>
        <p:spPr>
          <a:xfrm>
            <a:off x="1184460" y="5736764"/>
            <a:ext cx="15199500" cy="17006100"/>
          </a:xfrm>
          <a:prstGeom prst="rect">
            <a:avLst/>
          </a:prstGeom>
        </p:spPr>
        <p:txBody>
          <a:bodyPr anchorCtr="0" anchor="t" bIns="383300" lIns="383300" spcFirstLastPara="1" rIns="383300" wrap="square" tIns="383300">
            <a:normAutofit/>
          </a:bodyPr>
          <a:lstStyle>
            <a:lvl1pPr indent="-603250" lvl="0" marL="457200">
              <a:spcBef>
                <a:spcPts val="0"/>
              </a:spcBef>
              <a:spcAft>
                <a:spcPts val="0"/>
              </a:spcAft>
              <a:buSzPts val="5900"/>
              <a:buChar char="●"/>
              <a:defRPr sz="5900"/>
            </a:lvl1pPr>
            <a:lvl2pPr indent="-546100" lvl="1" marL="914400">
              <a:spcBef>
                <a:spcPts val="0"/>
              </a:spcBef>
              <a:spcAft>
                <a:spcPts val="0"/>
              </a:spcAft>
              <a:buSzPts val="5000"/>
              <a:buChar char="○"/>
              <a:defRPr sz="5000"/>
            </a:lvl2pPr>
            <a:lvl3pPr indent="-546100" lvl="2" marL="1371600">
              <a:spcBef>
                <a:spcPts val="0"/>
              </a:spcBef>
              <a:spcAft>
                <a:spcPts val="0"/>
              </a:spcAft>
              <a:buSzPts val="5000"/>
              <a:buChar char="■"/>
              <a:defRPr sz="5000"/>
            </a:lvl3pPr>
            <a:lvl4pPr indent="-546100" lvl="3" marL="1828800">
              <a:spcBef>
                <a:spcPts val="0"/>
              </a:spcBef>
              <a:spcAft>
                <a:spcPts val="0"/>
              </a:spcAft>
              <a:buSzPts val="5000"/>
              <a:buChar char="●"/>
              <a:defRPr sz="5000"/>
            </a:lvl4pPr>
            <a:lvl5pPr indent="-546100" lvl="4" marL="2286000">
              <a:spcBef>
                <a:spcPts val="0"/>
              </a:spcBef>
              <a:spcAft>
                <a:spcPts val="0"/>
              </a:spcAft>
              <a:buSzPts val="5000"/>
              <a:buChar char="○"/>
              <a:defRPr sz="5000"/>
            </a:lvl5pPr>
            <a:lvl6pPr indent="-546100" lvl="5" marL="2743200">
              <a:spcBef>
                <a:spcPts val="0"/>
              </a:spcBef>
              <a:spcAft>
                <a:spcPts val="0"/>
              </a:spcAft>
              <a:buSzPts val="5000"/>
              <a:buChar char="■"/>
              <a:defRPr sz="5000"/>
            </a:lvl6pPr>
            <a:lvl7pPr indent="-546100" lvl="6" marL="3200400">
              <a:spcBef>
                <a:spcPts val="0"/>
              </a:spcBef>
              <a:spcAft>
                <a:spcPts val="0"/>
              </a:spcAft>
              <a:buSzPts val="5000"/>
              <a:buChar char="●"/>
              <a:defRPr sz="5000"/>
            </a:lvl7pPr>
            <a:lvl8pPr indent="-546100" lvl="7" marL="3657600">
              <a:spcBef>
                <a:spcPts val="0"/>
              </a:spcBef>
              <a:spcAft>
                <a:spcPts val="0"/>
              </a:spcAft>
              <a:buSzPts val="5000"/>
              <a:buChar char="○"/>
              <a:defRPr sz="5000"/>
            </a:lvl8pPr>
            <a:lvl9pPr indent="-546100" lvl="8" marL="4114800">
              <a:spcBef>
                <a:spcPts val="0"/>
              </a:spcBef>
              <a:spcAft>
                <a:spcPts val="0"/>
              </a:spcAft>
              <a:buSzPts val="5000"/>
              <a:buChar char="■"/>
              <a:defRPr sz="5000"/>
            </a:lvl9pPr>
          </a:lstStyle>
          <a:p/>
        </p:txBody>
      </p:sp>
      <p:sp>
        <p:nvSpPr>
          <p:cNvPr id="23" name="Google Shape;23;p5"/>
          <p:cNvSpPr txBox="1"/>
          <p:nvPr>
            <p:ph idx="2" type="body"/>
          </p:nvPr>
        </p:nvSpPr>
        <p:spPr>
          <a:xfrm>
            <a:off x="18363120" y="5736764"/>
            <a:ext cx="15199500" cy="17006100"/>
          </a:xfrm>
          <a:prstGeom prst="rect">
            <a:avLst/>
          </a:prstGeom>
        </p:spPr>
        <p:txBody>
          <a:bodyPr anchorCtr="0" anchor="t" bIns="383300" lIns="383300" spcFirstLastPara="1" rIns="383300" wrap="square" tIns="383300">
            <a:normAutofit/>
          </a:bodyPr>
          <a:lstStyle>
            <a:lvl1pPr indent="-603250" lvl="0" marL="457200">
              <a:spcBef>
                <a:spcPts val="0"/>
              </a:spcBef>
              <a:spcAft>
                <a:spcPts val="0"/>
              </a:spcAft>
              <a:buSzPts val="5900"/>
              <a:buChar char="●"/>
              <a:defRPr sz="5900"/>
            </a:lvl1pPr>
            <a:lvl2pPr indent="-546100" lvl="1" marL="914400">
              <a:spcBef>
                <a:spcPts val="0"/>
              </a:spcBef>
              <a:spcAft>
                <a:spcPts val="0"/>
              </a:spcAft>
              <a:buSzPts val="5000"/>
              <a:buChar char="○"/>
              <a:defRPr sz="5000"/>
            </a:lvl2pPr>
            <a:lvl3pPr indent="-546100" lvl="2" marL="1371600">
              <a:spcBef>
                <a:spcPts val="0"/>
              </a:spcBef>
              <a:spcAft>
                <a:spcPts val="0"/>
              </a:spcAft>
              <a:buSzPts val="5000"/>
              <a:buChar char="■"/>
              <a:defRPr sz="5000"/>
            </a:lvl3pPr>
            <a:lvl4pPr indent="-546100" lvl="3" marL="1828800">
              <a:spcBef>
                <a:spcPts val="0"/>
              </a:spcBef>
              <a:spcAft>
                <a:spcPts val="0"/>
              </a:spcAft>
              <a:buSzPts val="5000"/>
              <a:buChar char="●"/>
              <a:defRPr sz="5000"/>
            </a:lvl4pPr>
            <a:lvl5pPr indent="-546100" lvl="4" marL="2286000">
              <a:spcBef>
                <a:spcPts val="0"/>
              </a:spcBef>
              <a:spcAft>
                <a:spcPts val="0"/>
              </a:spcAft>
              <a:buSzPts val="5000"/>
              <a:buChar char="○"/>
              <a:defRPr sz="5000"/>
            </a:lvl5pPr>
            <a:lvl6pPr indent="-546100" lvl="5" marL="2743200">
              <a:spcBef>
                <a:spcPts val="0"/>
              </a:spcBef>
              <a:spcAft>
                <a:spcPts val="0"/>
              </a:spcAft>
              <a:buSzPts val="5000"/>
              <a:buChar char="■"/>
              <a:defRPr sz="5000"/>
            </a:lvl6pPr>
            <a:lvl7pPr indent="-546100" lvl="6" marL="3200400">
              <a:spcBef>
                <a:spcPts val="0"/>
              </a:spcBef>
              <a:spcAft>
                <a:spcPts val="0"/>
              </a:spcAft>
              <a:buSzPts val="5000"/>
              <a:buChar char="●"/>
              <a:defRPr sz="5000"/>
            </a:lvl7pPr>
            <a:lvl8pPr indent="-546100" lvl="7" marL="3657600">
              <a:spcBef>
                <a:spcPts val="0"/>
              </a:spcBef>
              <a:spcAft>
                <a:spcPts val="0"/>
              </a:spcAft>
              <a:buSzPts val="5000"/>
              <a:buChar char="○"/>
              <a:defRPr sz="5000"/>
            </a:lvl8pPr>
            <a:lvl9pPr indent="-546100" lvl="8" marL="4114800">
              <a:spcBef>
                <a:spcPts val="0"/>
              </a:spcBef>
              <a:spcAft>
                <a:spcPts val="0"/>
              </a:spcAft>
              <a:buSzPts val="5000"/>
              <a:buChar char="■"/>
              <a:defRPr sz="5000"/>
            </a:lvl9pPr>
          </a:lstStyle>
          <a:p/>
        </p:txBody>
      </p:sp>
      <p:sp>
        <p:nvSpPr>
          <p:cNvPr id="24" name="Google Shape;24;p5"/>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1184460" y="2215236"/>
            <a:ext cx="32378400" cy="2850900"/>
          </a:xfrm>
          <a:prstGeom prst="rect">
            <a:avLst/>
          </a:prstGeom>
        </p:spPr>
        <p:txBody>
          <a:bodyPr anchorCtr="0" anchor="t" bIns="383300" lIns="383300" spcFirstLastPara="1" rIns="383300" wrap="square" tIns="383300">
            <a:normAutofit/>
          </a:bodyPr>
          <a:lstStyle>
            <a:lvl1pPr lvl="0">
              <a:spcBef>
                <a:spcPts val="0"/>
              </a:spcBef>
              <a:spcAft>
                <a:spcPts val="0"/>
              </a:spcAft>
              <a:buSzPts val="11700"/>
              <a:buNone/>
              <a:defRPr/>
            </a:lvl1pPr>
            <a:lvl2pPr lvl="1">
              <a:spcBef>
                <a:spcPts val="0"/>
              </a:spcBef>
              <a:spcAft>
                <a:spcPts val="0"/>
              </a:spcAft>
              <a:buSzPts val="11700"/>
              <a:buNone/>
              <a:defRPr/>
            </a:lvl2pPr>
            <a:lvl3pPr lvl="2">
              <a:spcBef>
                <a:spcPts val="0"/>
              </a:spcBef>
              <a:spcAft>
                <a:spcPts val="0"/>
              </a:spcAft>
              <a:buSzPts val="11700"/>
              <a:buNone/>
              <a:defRPr/>
            </a:lvl3pPr>
            <a:lvl4pPr lvl="3">
              <a:spcBef>
                <a:spcPts val="0"/>
              </a:spcBef>
              <a:spcAft>
                <a:spcPts val="0"/>
              </a:spcAft>
              <a:buSzPts val="11700"/>
              <a:buNone/>
              <a:defRPr/>
            </a:lvl4pPr>
            <a:lvl5pPr lvl="4">
              <a:spcBef>
                <a:spcPts val="0"/>
              </a:spcBef>
              <a:spcAft>
                <a:spcPts val="0"/>
              </a:spcAft>
              <a:buSzPts val="11700"/>
              <a:buNone/>
              <a:defRPr/>
            </a:lvl5pPr>
            <a:lvl6pPr lvl="5">
              <a:spcBef>
                <a:spcPts val="0"/>
              </a:spcBef>
              <a:spcAft>
                <a:spcPts val="0"/>
              </a:spcAft>
              <a:buSzPts val="11700"/>
              <a:buNone/>
              <a:defRPr/>
            </a:lvl6pPr>
            <a:lvl7pPr lvl="6">
              <a:spcBef>
                <a:spcPts val="0"/>
              </a:spcBef>
              <a:spcAft>
                <a:spcPts val="0"/>
              </a:spcAft>
              <a:buSzPts val="11700"/>
              <a:buNone/>
              <a:defRPr/>
            </a:lvl7pPr>
            <a:lvl8pPr lvl="7">
              <a:spcBef>
                <a:spcPts val="0"/>
              </a:spcBef>
              <a:spcAft>
                <a:spcPts val="0"/>
              </a:spcAft>
              <a:buSzPts val="11700"/>
              <a:buNone/>
              <a:defRPr/>
            </a:lvl8pPr>
            <a:lvl9pPr lvl="8">
              <a:spcBef>
                <a:spcPts val="0"/>
              </a:spcBef>
              <a:spcAft>
                <a:spcPts val="0"/>
              </a:spcAft>
              <a:buSzPts val="11700"/>
              <a:buNone/>
              <a:defRPr/>
            </a:lvl9pPr>
          </a:lstStyle>
          <a:p/>
        </p:txBody>
      </p:sp>
      <p:sp>
        <p:nvSpPr>
          <p:cNvPr id="27" name="Google Shape;27;p6"/>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1184460" y="2765653"/>
            <a:ext cx="10670400" cy="3761700"/>
          </a:xfrm>
          <a:prstGeom prst="rect">
            <a:avLst/>
          </a:prstGeom>
        </p:spPr>
        <p:txBody>
          <a:bodyPr anchorCtr="0" anchor="b" bIns="383300" lIns="383300" spcFirstLastPara="1" rIns="383300" wrap="square" tIns="383300">
            <a:normAutofit/>
          </a:bodyPr>
          <a:lstStyle>
            <a:lvl1pPr lvl="0">
              <a:spcBef>
                <a:spcPts val="0"/>
              </a:spcBef>
              <a:spcAft>
                <a:spcPts val="0"/>
              </a:spcAft>
              <a:buSzPts val="10100"/>
              <a:buNone/>
              <a:defRPr sz="10100"/>
            </a:lvl1pPr>
            <a:lvl2pPr lvl="1">
              <a:spcBef>
                <a:spcPts val="0"/>
              </a:spcBef>
              <a:spcAft>
                <a:spcPts val="0"/>
              </a:spcAft>
              <a:buSzPts val="10100"/>
              <a:buNone/>
              <a:defRPr sz="10100"/>
            </a:lvl2pPr>
            <a:lvl3pPr lvl="2">
              <a:spcBef>
                <a:spcPts val="0"/>
              </a:spcBef>
              <a:spcAft>
                <a:spcPts val="0"/>
              </a:spcAft>
              <a:buSzPts val="10100"/>
              <a:buNone/>
              <a:defRPr sz="10100"/>
            </a:lvl3pPr>
            <a:lvl4pPr lvl="3">
              <a:spcBef>
                <a:spcPts val="0"/>
              </a:spcBef>
              <a:spcAft>
                <a:spcPts val="0"/>
              </a:spcAft>
              <a:buSzPts val="10100"/>
              <a:buNone/>
              <a:defRPr sz="10100"/>
            </a:lvl4pPr>
            <a:lvl5pPr lvl="4">
              <a:spcBef>
                <a:spcPts val="0"/>
              </a:spcBef>
              <a:spcAft>
                <a:spcPts val="0"/>
              </a:spcAft>
              <a:buSzPts val="10100"/>
              <a:buNone/>
              <a:defRPr sz="10100"/>
            </a:lvl5pPr>
            <a:lvl6pPr lvl="5">
              <a:spcBef>
                <a:spcPts val="0"/>
              </a:spcBef>
              <a:spcAft>
                <a:spcPts val="0"/>
              </a:spcAft>
              <a:buSzPts val="10100"/>
              <a:buNone/>
              <a:defRPr sz="10100"/>
            </a:lvl6pPr>
            <a:lvl7pPr lvl="6">
              <a:spcBef>
                <a:spcPts val="0"/>
              </a:spcBef>
              <a:spcAft>
                <a:spcPts val="0"/>
              </a:spcAft>
              <a:buSzPts val="10100"/>
              <a:buNone/>
              <a:defRPr sz="10100"/>
            </a:lvl7pPr>
            <a:lvl8pPr lvl="7">
              <a:spcBef>
                <a:spcPts val="0"/>
              </a:spcBef>
              <a:spcAft>
                <a:spcPts val="0"/>
              </a:spcAft>
              <a:buSzPts val="10100"/>
              <a:buNone/>
              <a:defRPr sz="10100"/>
            </a:lvl8pPr>
            <a:lvl9pPr lvl="8">
              <a:spcBef>
                <a:spcPts val="0"/>
              </a:spcBef>
              <a:spcAft>
                <a:spcPts val="0"/>
              </a:spcAft>
              <a:buSzPts val="10100"/>
              <a:buNone/>
              <a:defRPr sz="10100"/>
            </a:lvl9pPr>
          </a:lstStyle>
          <a:p/>
        </p:txBody>
      </p:sp>
      <p:sp>
        <p:nvSpPr>
          <p:cNvPr id="30" name="Google Shape;30;p7"/>
          <p:cNvSpPr txBox="1"/>
          <p:nvPr>
            <p:ph idx="1" type="body"/>
          </p:nvPr>
        </p:nvSpPr>
        <p:spPr>
          <a:xfrm>
            <a:off x="1184460" y="6917120"/>
            <a:ext cx="10670400" cy="15826200"/>
          </a:xfrm>
          <a:prstGeom prst="rect">
            <a:avLst/>
          </a:prstGeom>
        </p:spPr>
        <p:txBody>
          <a:bodyPr anchorCtr="0" anchor="t" bIns="383300" lIns="383300" spcFirstLastPara="1" rIns="383300" wrap="square" tIns="383300">
            <a:normAutofit/>
          </a:bodyPr>
          <a:lstStyle>
            <a:lvl1pPr indent="-546100" lvl="0" marL="457200">
              <a:spcBef>
                <a:spcPts val="0"/>
              </a:spcBef>
              <a:spcAft>
                <a:spcPts val="0"/>
              </a:spcAft>
              <a:buSzPts val="5000"/>
              <a:buChar char="●"/>
              <a:defRPr sz="5000"/>
            </a:lvl1pPr>
            <a:lvl2pPr indent="-546100" lvl="1" marL="914400">
              <a:spcBef>
                <a:spcPts val="0"/>
              </a:spcBef>
              <a:spcAft>
                <a:spcPts val="0"/>
              </a:spcAft>
              <a:buSzPts val="5000"/>
              <a:buChar char="○"/>
              <a:defRPr sz="5000"/>
            </a:lvl2pPr>
            <a:lvl3pPr indent="-546100" lvl="2" marL="1371600">
              <a:spcBef>
                <a:spcPts val="0"/>
              </a:spcBef>
              <a:spcAft>
                <a:spcPts val="0"/>
              </a:spcAft>
              <a:buSzPts val="5000"/>
              <a:buChar char="■"/>
              <a:defRPr sz="5000"/>
            </a:lvl3pPr>
            <a:lvl4pPr indent="-546100" lvl="3" marL="1828800">
              <a:spcBef>
                <a:spcPts val="0"/>
              </a:spcBef>
              <a:spcAft>
                <a:spcPts val="0"/>
              </a:spcAft>
              <a:buSzPts val="5000"/>
              <a:buChar char="●"/>
              <a:defRPr sz="5000"/>
            </a:lvl4pPr>
            <a:lvl5pPr indent="-546100" lvl="4" marL="2286000">
              <a:spcBef>
                <a:spcPts val="0"/>
              </a:spcBef>
              <a:spcAft>
                <a:spcPts val="0"/>
              </a:spcAft>
              <a:buSzPts val="5000"/>
              <a:buChar char="○"/>
              <a:defRPr sz="5000"/>
            </a:lvl5pPr>
            <a:lvl6pPr indent="-546100" lvl="5" marL="2743200">
              <a:spcBef>
                <a:spcPts val="0"/>
              </a:spcBef>
              <a:spcAft>
                <a:spcPts val="0"/>
              </a:spcAft>
              <a:buSzPts val="5000"/>
              <a:buChar char="■"/>
              <a:defRPr sz="5000"/>
            </a:lvl6pPr>
            <a:lvl7pPr indent="-546100" lvl="6" marL="3200400">
              <a:spcBef>
                <a:spcPts val="0"/>
              </a:spcBef>
              <a:spcAft>
                <a:spcPts val="0"/>
              </a:spcAft>
              <a:buSzPts val="5000"/>
              <a:buChar char="●"/>
              <a:defRPr sz="5000"/>
            </a:lvl7pPr>
            <a:lvl8pPr indent="-546100" lvl="7" marL="3657600">
              <a:spcBef>
                <a:spcPts val="0"/>
              </a:spcBef>
              <a:spcAft>
                <a:spcPts val="0"/>
              </a:spcAft>
              <a:buSzPts val="5000"/>
              <a:buChar char="○"/>
              <a:defRPr sz="5000"/>
            </a:lvl8pPr>
            <a:lvl9pPr indent="-546100" lvl="8" marL="4114800">
              <a:spcBef>
                <a:spcPts val="0"/>
              </a:spcBef>
              <a:spcAft>
                <a:spcPts val="0"/>
              </a:spcAft>
              <a:buSzPts val="5000"/>
              <a:buChar char="■"/>
              <a:defRPr sz="5000"/>
            </a:lvl9pPr>
          </a:lstStyle>
          <a:p/>
        </p:txBody>
      </p:sp>
      <p:sp>
        <p:nvSpPr>
          <p:cNvPr id="31" name="Google Shape;31;p7"/>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1862950" y="2240747"/>
            <a:ext cx="24197700" cy="20363100"/>
          </a:xfrm>
          <a:prstGeom prst="rect">
            <a:avLst/>
          </a:prstGeom>
        </p:spPr>
        <p:txBody>
          <a:bodyPr anchorCtr="0" anchor="ctr" bIns="383300" lIns="383300" spcFirstLastPara="1" rIns="383300" wrap="square" tIns="383300">
            <a:normAutofit/>
          </a:bodyPr>
          <a:lstStyle>
            <a:lvl1pPr lvl="0">
              <a:spcBef>
                <a:spcPts val="0"/>
              </a:spcBef>
              <a:spcAft>
                <a:spcPts val="0"/>
              </a:spcAft>
              <a:buSzPts val="20100"/>
              <a:buNone/>
              <a:defRPr sz="20100"/>
            </a:lvl1pPr>
            <a:lvl2pPr lvl="1">
              <a:spcBef>
                <a:spcPts val="0"/>
              </a:spcBef>
              <a:spcAft>
                <a:spcPts val="0"/>
              </a:spcAft>
              <a:buSzPts val="20100"/>
              <a:buNone/>
              <a:defRPr sz="20100"/>
            </a:lvl2pPr>
            <a:lvl3pPr lvl="2">
              <a:spcBef>
                <a:spcPts val="0"/>
              </a:spcBef>
              <a:spcAft>
                <a:spcPts val="0"/>
              </a:spcAft>
              <a:buSzPts val="20100"/>
              <a:buNone/>
              <a:defRPr sz="20100"/>
            </a:lvl3pPr>
            <a:lvl4pPr lvl="3">
              <a:spcBef>
                <a:spcPts val="0"/>
              </a:spcBef>
              <a:spcAft>
                <a:spcPts val="0"/>
              </a:spcAft>
              <a:buSzPts val="20100"/>
              <a:buNone/>
              <a:defRPr sz="20100"/>
            </a:lvl4pPr>
            <a:lvl5pPr lvl="4">
              <a:spcBef>
                <a:spcPts val="0"/>
              </a:spcBef>
              <a:spcAft>
                <a:spcPts val="0"/>
              </a:spcAft>
              <a:buSzPts val="20100"/>
              <a:buNone/>
              <a:defRPr sz="20100"/>
            </a:lvl5pPr>
            <a:lvl6pPr lvl="5">
              <a:spcBef>
                <a:spcPts val="0"/>
              </a:spcBef>
              <a:spcAft>
                <a:spcPts val="0"/>
              </a:spcAft>
              <a:buSzPts val="20100"/>
              <a:buNone/>
              <a:defRPr sz="20100"/>
            </a:lvl6pPr>
            <a:lvl7pPr lvl="6">
              <a:spcBef>
                <a:spcPts val="0"/>
              </a:spcBef>
              <a:spcAft>
                <a:spcPts val="0"/>
              </a:spcAft>
              <a:buSzPts val="20100"/>
              <a:buNone/>
              <a:defRPr sz="20100"/>
            </a:lvl7pPr>
            <a:lvl8pPr lvl="7">
              <a:spcBef>
                <a:spcPts val="0"/>
              </a:spcBef>
              <a:spcAft>
                <a:spcPts val="0"/>
              </a:spcAft>
              <a:buSzPts val="20100"/>
              <a:buNone/>
              <a:defRPr sz="20100"/>
            </a:lvl8pPr>
            <a:lvl9pPr lvl="8">
              <a:spcBef>
                <a:spcPts val="0"/>
              </a:spcBef>
              <a:spcAft>
                <a:spcPts val="0"/>
              </a:spcAft>
              <a:buSzPts val="20100"/>
              <a:buNone/>
              <a:defRPr sz="20100"/>
            </a:lvl9pPr>
          </a:lstStyle>
          <a:p/>
        </p:txBody>
      </p:sp>
      <p:sp>
        <p:nvSpPr>
          <p:cNvPr id="34" name="Google Shape;34;p8"/>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17373600" y="-622"/>
            <a:ext cx="17373600" cy="25603200"/>
          </a:xfrm>
          <a:prstGeom prst="rect">
            <a:avLst/>
          </a:prstGeom>
          <a:solidFill>
            <a:schemeClr val="lt2"/>
          </a:solidFill>
          <a:ln>
            <a:noFill/>
          </a:ln>
        </p:spPr>
        <p:txBody>
          <a:bodyPr anchorCtr="0" anchor="ctr" bIns="383300" lIns="383300" spcFirstLastPara="1" rIns="383300" wrap="square" tIns="383300">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1008900" y="6138471"/>
            <a:ext cx="15371700" cy="7378500"/>
          </a:xfrm>
          <a:prstGeom prst="rect">
            <a:avLst/>
          </a:prstGeom>
        </p:spPr>
        <p:txBody>
          <a:bodyPr anchorCtr="0" anchor="b" bIns="383300" lIns="383300" spcFirstLastPara="1" rIns="383300" wrap="square" tIns="383300">
            <a:normAutofit/>
          </a:bodyPr>
          <a:lstStyle>
            <a:lvl1pPr lvl="0" algn="ctr">
              <a:spcBef>
                <a:spcPts val="0"/>
              </a:spcBef>
              <a:spcAft>
                <a:spcPts val="0"/>
              </a:spcAft>
              <a:buSzPts val="17600"/>
              <a:buNone/>
              <a:defRPr sz="17600"/>
            </a:lvl1pPr>
            <a:lvl2pPr lvl="1" algn="ctr">
              <a:spcBef>
                <a:spcPts val="0"/>
              </a:spcBef>
              <a:spcAft>
                <a:spcPts val="0"/>
              </a:spcAft>
              <a:buSzPts val="17600"/>
              <a:buNone/>
              <a:defRPr sz="17600"/>
            </a:lvl2pPr>
            <a:lvl3pPr lvl="2" algn="ctr">
              <a:spcBef>
                <a:spcPts val="0"/>
              </a:spcBef>
              <a:spcAft>
                <a:spcPts val="0"/>
              </a:spcAft>
              <a:buSzPts val="17600"/>
              <a:buNone/>
              <a:defRPr sz="17600"/>
            </a:lvl3pPr>
            <a:lvl4pPr lvl="3" algn="ctr">
              <a:spcBef>
                <a:spcPts val="0"/>
              </a:spcBef>
              <a:spcAft>
                <a:spcPts val="0"/>
              </a:spcAft>
              <a:buSzPts val="17600"/>
              <a:buNone/>
              <a:defRPr sz="17600"/>
            </a:lvl4pPr>
            <a:lvl5pPr lvl="4" algn="ctr">
              <a:spcBef>
                <a:spcPts val="0"/>
              </a:spcBef>
              <a:spcAft>
                <a:spcPts val="0"/>
              </a:spcAft>
              <a:buSzPts val="17600"/>
              <a:buNone/>
              <a:defRPr sz="17600"/>
            </a:lvl5pPr>
            <a:lvl6pPr lvl="5" algn="ctr">
              <a:spcBef>
                <a:spcPts val="0"/>
              </a:spcBef>
              <a:spcAft>
                <a:spcPts val="0"/>
              </a:spcAft>
              <a:buSzPts val="17600"/>
              <a:buNone/>
              <a:defRPr sz="17600"/>
            </a:lvl6pPr>
            <a:lvl7pPr lvl="6" algn="ctr">
              <a:spcBef>
                <a:spcPts val="0"/>
              </a:spcBef>
              <a:spcAft>
                <a:spcPts val="0"/>
              </a:spcAft>
              <a:buSzPts val="17600"/>
              <a:buNone/>
              <a:defRPr sz="17600"/>
            </a:lvl7pPr>
            <a:lvl8pPr lvl="7" algn="ctr">
              <a:spcBef>
                <a:spcPts val="0"/>
              </a:spcBef>
              <a:spcAft>
                <a:spcPts val="0"/>
              </a:spcAft>
              <a:buSzPts val="17600"/>
              <a:buNone/>
              <a:defRPr sz="17600"/>
            </a:lvl8pPr>
            <a:lvl9pPr lvl="8" algn="ctr">
              <a:spcBef>
                <a:spcPts val="0"/>
              </a:spcBef>
              <a:spcAft>
                <a:spcPts val="0"/>
              </a:spcAft>
              <a:buSzPts val="17600"/>
              <a:buNone/>
              <a:defRPr sz="17600"/>
            </a:lvl9pPr>
          </a:lstStyle>
          <a:p/>
        </p:txBody>
      </p:sp>
      <p:sp>
        <p:nvSpPr>
          <p:cNvPr id="38" name="Google Shape;38;p9"/>
          <p:cNvSpPr txBox="1"/>
          <p:nvPr>
            <p:ph idx="1" type="subTitle"/>
          </p:nvPr>
        </p:nvSpPr>
        <p:spPr>
          <a:xfrm>
            <a:off x="1008900" y="13953084"/>
            <a:ext cx="15371700" cy="6148200"/>
          </a:xfrm>
          <a:prstGeom prst="rect">
            <a:avLst/>
          </a:prstGeom>
        </p:spPr>
        <p:txBody>
          <a:bodyPr anchorCtr="0" anchor="t" bIns="383300" lIns="383300" spcFirstLastPara="1" rIns="383300" wrap="square" tIns="383300">
            <a:normAutofit/>
          </a:bodyPr>
          <a:lstStyle>
            <a:lvl1pPr lvl="0" algn="ctr">
              <a:lnSpc>
                <a:spcPct val="100000"/>
              </a:lnSpc>
              <a:spcBef>
                <a:spcPts val="0"/>
              </a:spcBef>
              <a:spcAft>
                <a:spcPts val="0"/>
              </a:spcAft>
              <a:buSzPts val="8800"/>
              <a:buNone/>
              <a:defRPr sz="8800"/>
            </a:lvl1pPr>
            <a:lvl2pPr lvl="1" algn="ctr">
              <a:lnSpc>
                <a:spcPct val="100000"/>
              </a:lnSpc>
              <a:spcBef>
                <a:spcPts val="0"/>
              </a:spcBef>
              <a:spcAft>
                <a:spcPts val="0"/>
              </a:spcAft>
              <a:buSzPts val="8800"/>
              <a:buNone/>
              <a:defRPr sz="8800"/>
            </a:lvl2pPr>
            <a:lvl3pPr lvl="2" algn="ctr">
              <a:lnSpc>
                <a:spcPct val="100000"/>
              </a:lnSpc>
              <a:spcBef>
                <a:spcPts val="0"/>
              </a:spcBef>
              <a:spcAft>
                <a:spcPts val="0"/>
              </a:spcAft>
              <a:buSzPts val="8800"/>
              <a:buNone/>
              <a:defRPr sz="8800"/>
            </a:lvl3pPr>
            <a:lvl4pPr lvl="3" algn="ctr">
              <a:lnSpc>
                <a:spcPct val="100000"/>
              </a:lnSpc>
              <a:spcBef>
                <a:spcPts val="0"/>
              </a:spcBef>
              <a:spcAft>
                <a:spcPts val="0"/>
              </a:spcAft>
              <a:buSzPts val="8800"/>
              <a:buNone/>
              <a:defRPr sz="8800"/>
            </a:lvl4pPr>
            <a:lvl5pPr lvl="4" algn="ctr">
              <a:lnSpc>
                <a:spcPct val="100000"/>
              </a:lnSpc>
              <a:spcBef>
                <a:spcPts val="0"/>
              </a:spcBef>
              <a:spcAft>
                <a:spcPts val="0"/>
              </a:spcAft>
              <a:buSzPts val="8800"/>
              <a:buNone/>
              <a:defRPr sz="8800"/>
            </a:lvl5pPr>
            <a:lvl6pPr lvl="5" algn="ctr">
              <a:lnSpc>
                <a:spcPct val="100000"/>
              </a:lnSpc>
              <a:spcBef>
                <a:spcPts val="0"/>
              </a:spcBef>
              <a:spcAft>
                <a:spcPts val="0"/>
              </a:spcAft>
              <a:buSzPts val="8800"/>
              <a:buNone/>
              <a:defRPr sz="8800"/>
            </a:lvl6pPr>
            <a:lvl7pPr lvl="6" algn="ctr">
              <a:lnSpc>
                <a:spcPct val="100000"/>
              </a:lnSpc>
              <a:spcBef>
                <a:spcPts val="0"/>
              </a:spcBef>
              <a:spcAft>
                <a:spcPts val="0"/>
              </a:spcAft>
              <a:buSzPts val="8800"/>
              <a:buNone/>
              <a:defRPr sz="8800"/>
            </a:lvl7pPr>
            <a:lvl8pPr lvl="7" algn="ctr">
              <a:lnSpc>
                <a:spcPct val="100000"/>
              </a:lnSpc>
              <a:spcBef>
                <a:spcPts val="0"/>
              </a:spcBef>
              <a:spcAft>
                <a:spcPts val="0"/>
              </a:spcAft>
              <a:buSzPts val="8800"/>
              <a:buNone/>
              <a:defRPr sz="8800"/>
            </a:lvl8pPr>
            <a:lvl9pPr lvl="8" algn="ctr">
              <a:lnSpc>
                <a:spcPct val="100000"/>
              </a:lnSpc>
              <a:spcBef>
                <a:spcPts val="0"/>
              </a:spcBef>
              <a:spcAft>
                <a:spcPts val="0"/>
              </a:spcAft>
              <a:buSzPts val="8800"/>
              <a:buNone/>
              <a:defRPr sz="8800"/>
            </a:lvl9pPr>
          </a:lstStyle>
          <a:p/>
        </p:txBody>
      </p:sp>
      <p:sp>
        <p:nvSpPr>
          <p:cNvPr id="39" name="Google Shape;39;p9"/>
          <p:cNvSpPr txBox="1"/>
          <p:nvPr>
            <p:ph idx="2" type="body"/>
          </p:nvPr>
        </p:nvSpPr>
        <p:spPr>
          <a:xfrm>
            <a:off x="18770100" y="3604284"/>
            <a:ext cx="14580600" cy="18393300"/>
          </a:xfrm>
          <a:prstGeom prst="rect">
            <a:avLst/>
          </a:prstGeom>
        </p:spPr>
        <p:txBody>
          <a:bodyPr anchorCtr="0" anchor="ctr" bIns="383300" lIns="383300" spcFirstLastPara="1" rIns="383300" wrap="square" tIns="383300">
            <a:normAutofit/>
          </a:bodyPr>
          <a:lstStyle>
            <a:lvl1pPr indent="-704850" lvl="0" marL="457200">
              <a:spcBef>
                <a:spcPts val="0"/>
              </a:spcBef>
              <a:spcAft>
                <a:spcPts val="0"/>
              </a:spcAft>
              <a:buSzPts val="7500"/>
              <a:buChar char="●"/>
              <a:defRPr/>
            </a:lvl1pPr>
            <a:lvl2pPr indent="-603250" lvl="1" marL="914400">
              <a:spcBef>
                <a:spcPts val="0"/>
              </a:spcBef>
              <a:spcAft>
                <a:spcPts val="0"/>
              </a:spcAft>
              <a:buSzPts val="5900"/>
              <a:buChar char="○"/>
              <a:defRPr/>
            </a:lvl2pPr>
            <a:lvl3pPr indent="-603250" lvl="2" marL="1371600">
              <a:spcBef>
                <a:spcPts val="0"/>
              </a:spcBef>
              <a:spcAft>
                <a:spcPts val="0"/>
              </a:spcAft>
              <a:buSzPts val="5900"/>
              <a:buChar char="■"/>
              <a:defRPr/>
            </a:lvl3pPr>
            <a:lvl4pPr indent="-603250" lvl="3" marL="1828800">
              <a:spcBef>
                <a:spcPts val="0"/>
              </a:spcBef>
              <a:spcAft>
                <a:spcPts val="0"/>
              </a:spcAft>
              <a:buSzPts val="5900"/>
              <a:buChar char="●"/>
              <a:defRPr/>
            </a:lvl4pPr>
            <a:lvl5pPr indent="-603250" lvl="4" marL="2286000">
              <a:spcBef>
                <a:spcPts val="0"/>
              </a:spcBef>
              <a:spcAft>
                <a:spcPts val="0"/>
              </a:spcAft>
              <a:buSzPts val="5900"/>
              <a:buChar char="○"/>
              <a:defRPr/>
            </a:lvl5pPr>
            <a:lvl6pPr indent="-603250" lvl="5" marL="2743200">
              <a:spcBef>
                <a:spcPts val="0"/>
              </a:spcBef>
              <a:spcAft>
                <a:spcPts val="0"/>
              </a:spcAft>
              <a:buSzPts val="5900"/>
              <a:buChar char="■"/>
              <a:defRPr/>
            </a:lvl6pPr>
            <a:lvl7pPr indent="-603250" lvl="6" marL="3200400">
              <a:spcBef>
                <a:spcPts val="0"/>
              </a:spcBef>
              <a:spcAft>
                <a:spcPts val="0"/>
              </a:spcAft>
              <a:buSzPts val="5900"/>
              <a:buChar char="●"/>
              <a:defRPr/>
            </a:lvl7pPr>
            <a:lvl8pPr indent="-603250" lvl="7" marL="3657600">
              <a:spcBef>
                <a:spcPts val="0"/>
              </a:spcBef>
              <a:spcAft>
                <a:spcPts val="0"/>
              </a:spcAft>
              <a:buSzPts val="5900"/>
              <a:buChar char="○"/>
              <a:defRPr/>
            </a:lvl8pPr>
            <a:lvl9pPr indent="-603250" lvl="8" marL="4114800">
              <a:spcBef>
                <a:spcPts val="0"/>
              </a:spcBef>
              <a:spcAft>
                <a:spcPts val="0"/>
              </a:spcAft>
              <a:buSzPts val="5900"/>
              <a:buChar char="■"/>
              <a:defRPr/>
            </a:lvl9pPr>
          </a:lstStyle>
          <a:p/>
        </p:txBody>
      </p:sp>
      <p:sp>
        <p:nvSpPr>
          <p:cNvPr id="40" name="Google Shape;40;p9"/>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1184460" y="21058862"/>
            <a:ext cx="22795500" cy="3012000"/>
          </a:xfrm>
          <a:prstGeom prst="rect">
            <a:avLst/>
          </a:prstGeom>
        </p:spPr>
        <p:txBody>
          <a:bodyPr anchorCtr="0" anchor="ctr" bIns="383300" lIns="383300" spcFirstLastPara="1" rIns="383300" wrap="square" tIns="383300">
            <a:normAutofit/>
          </a:bodyPr>
          <a:lstStyle>
            <a:lvl1pPr indent="-228600" lvl="0" marL="457200">
              <a:lnSpc>
                <a:spcPct val="100000"/>
              </a:lnSpc>
              <a:spcBef>
                <a:spcPts val="0"/>
              </a:spcBef>
              <a:spcAft>
                <a:spcPts val="0"/>
              </a:spcAft>
              <a:buSzPts val="7500"/>
              <a:buNone/>
              <a:defRPr/>
            </a:lvl1pPr>
          </a:lstStyle>
          <a:p/>
        </p:txBody>
      </p:sp>
      <p:sp>
        <p:nvSpPr>
          <p:cNvPr id="43" name="Google Shape;43;p10"/>
          <p:cNvSpPr txBox="1"/>
          <p:nvPr>
            <p:ph idx="12" type="sldNum"/>
          </p:nvPr>
        </p:nvSpPr>
        <p:spPr>
          <a:xfrm>
            <a:off x="32195340" y="23212457"/>
            <a:ext cx="2085000" cy="1959300"/>
          </a:xfrm>
          <a:prstGeom prst="rect">
            <a:avLst/>
          </a:prstGeom>
        </p:spPr>
        <p:txBody>
          <a:bodyPr anchorCtr="0" anchor="ctr" bIns="383300" lIns="383300" spcFirstLastPara="1" rIns="383300" wrap="square" tIns="3833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184460" y="2215236"/>
            <a:ext cx="32378400" cy="2850900"/>
          </a:xfrm>
          <a:prstGeom prst="rect">
            <a:avLst/>
          </a:prstGeom>
          <a:noFill/>
          <a:ln>
            <a:noFill/>
          </a:ln>
        </p:spPr>
        <p:txBody>
          <a:bodyPr anchorCtr="0" anchor="t" bIns="383300" lIns="383300" spcFirstLastPara="1" rIns="383300" wrap="square" tIns="383300">
            <a:normAutofit/>
          </a:bodyPr>
          <a:lstStyle>
            <a:lvl1pPr lvl="0">
              <a:spcBef>
                <a:spcPts val="0"/>
              </a:spcBef>
              <a:spcAft>
                <a:spcPts val="0"/>
              </a:spcAft>
              <a:buClr>
                <a:schemeClr val="dk1"/>
              </a:buClr>
              <a:buSzPts val="11700"/>
              <a:buNone/>
              <a:defRPr sz="11700">
                <a:solidFill>
                  <a:schemeClr val="dk1"/>
                </a:solidFill>
              </a:defRPr>
            </a:lvl1pPr>
            <a:lvl2pPr lvl="1">
              <a:spcBef>
                <a:spcPts val="0"/>
              </a:spcBef>
              <a:spcAft>
                <a:spcPts val="0"/>
              </a:spcAft>
              <a:buClr>
                <a:schemeClr val="dk1"/>
              </a:buClr>
              <a:buSzPts val="11700"/>
              <a:buNone/>
              <a:defRPr sz="11700">
                <a:solidFill>
                  <a:schemeClr val="dk1"/>
                </a:solidFill>
              </a:defRPr>
            </a:lvl2pPr>
            <a:lvl3pPr lvl="2">
              <a:spcBef>
                <a:spcPts val="0"/>
              </a:spcBef>
              <a:spcAft>
                <a:spcPts val="0"/>
              </a:spcAft>
              <a:buClr>
                <a:schemeClr val="dk1"/>
              </a:buClr>
              <a:buSzPts val="11700"/>
              <a:buNone/>
              <a:defRPr sz="11700">
                <a:solidFill>
                  <a:schemeClr val="dk1"/>
                </a:solidFill>
              </a:defRPr>
            </a:lvl3pPr>
            <a:lvl4pPr lvl="3">
              <a:spcBef>
                <a:spcPts val="0"/>
              </a:spcBef>
              <a:spcAft>
                <a:spcPts val="0"/>
              </a:spcAft>
              <a:buClr>
                <a:schemeClr val="dk1"/>
              </a:buClr>
              <a:buSzPts val="11700"/>
              <a:buNone/>
              <a:defRPr sz="11700">
                <a:solidFill>
                  <a:schemeClr val="dk1"/>
                </a:solidFill>
              </a:defRPr>
            </a:lvl4pPr>
            <a:lvl5pPr lvl="4">
              <a:spcBef>
                <a:spcPts val="0"/>
              </a:spcBef>
              <a:spcAft>
                <a:spcPts val="0"/>
              </a:spcAft>
              <a:buClr>
                <a:schemeClr val="dk1"/>
              </a:buClr>
              <a:buSzPts val="11700"/>
              <a:buNone/>
              <a:defRPr sz="11700">
                <a:solidFill>
                  <a:schemeClr val="dk1"/>
                </a:solidFill>
              </a:defRPr>
            </a:lvl5pPr>
            <a:lvl6pPr lvl="5">
              <a:spcBef>
                <a:spcPts val="0"/>
              </a:spcBef>
              <a:spcAft>
                <a:spcPts val="0"/>
              </a:spcAft>
              <a:buClr>
                <a:schemeClr val="dk1"/>
              </a:buClr>
              <a:buSzPts val="11700"/>
              <a:buNone/>
              <a:defRPr sz="11700">
                <a:solidFill>
                  <a:schemeClr val="dk1"/>
                </a:solidFill>
              </a:defRPr>
            </a:lvl6pPr>
            <a:lvl7pPr lvl="6">
              <a:spcBef>
                <a:spcPts val="0"/>
              </a:spcBef>
              <a:spcAft>
                <a:spcPts val="0"/>
              </a:spcAft>
              <a:buClr>
                <a:schemeClr val="dk1"/>
              </a:buClr>
              <a:buSzPts val="11700"/>
              <a:buNone/>
              <a:defRPr sz="11700">
                <a:solidFill>
                  <a:schemeClr val="dk1"/>
                </a:solidFill>
              </a:defRPr>
            </a:lvl7pPr>
            <a:lvl8pPr lvl="7">
              <a:spcBef>
                <a:spcPts val="0"/>
              </a:spcBef>
              <a:spcAft>
                <a:spcPts val="0"/>
              </a:spcAft>
              <a:buClr>
                <a:schemeClr val="dk1"/>
              </a:buClr>
              <a:buSzPts val="11700"/>
              <a:buNone/>
              <a:defRPr sz="11700">
                <a:solidFill>
                  <a:schemeClr val="dk1"/>
                </a:solidFill>
              </a:defRPr>
            </a:lvl8pPr>
            <a:lvl9pPr lvl="8">
              <a:spcBef>
                <a:spcPts val="0"/>
              </a:spcBef>
              <a:spcAft>
                <a:spcPts val="0"/>
              </a:spcAft>
              <a:buClr>
                <a:schemeClr val="dk1"/>
              </a:buClr>
              <a:buSzPts val="11700"/>
              <a:buNone/>
              <a:defRPr sz="11700">
                <a:solidFill>
                  <a:schemeClr val="dk1"/>
                </a:solidFill>
              </a:defRPr>
            </a:lvl9pPr>
          </a:lstStyle>
          <a:p/>
        </p:txBody>
      </p:sp>
      <p:sp>
        <p:nvSpPr>
          <p:cNvPr id="7" name="Google Shape;7;p1"/>
          <p:cNvSpPr txBox="1"/>
          <p:nvPr>
            <p:ph idx="1" type="body"/>
          </p:nvPr>
        </p:nvSpPr>
        <p:spPr>
          <a:xfrm>
            <a:off x="1184460" y="5736764"/>
            <a:ext cx="32378400" cy="17006100"/>
          </a:xfrm>
          <a:prstGeom prst="rect">
            <a:avLst/>
          </a:prstGeom>
          <a:noFill/>
          <a:ln>
            <a:noFill/>
          </a:ln>
        </p:spPr>
        <p:txBody>
          <a:bodyPr anchorCtr="0" anchor="t" bIns="383300" lIns="383300" spcFirstLastPara="1" rIns="383300" wrap="square" tIns="383300">
            <a:normAutofit/>
          </a:bodyPr>
          <a:lstStyle>
            <a:lvl1pPr indent="-704850" lvl="0" marL="457200">
              <a:lnSpc>
                <a:spcPct val="115000"/>
              </a:lnSpc>
              <a:spcBef>
                <a:spcPts val="0"/>
              </a:spcBef>
              <a:spcAft>
                <a:spcPts val="0"/>
              </a:spcAft>
              <a:buClr>
                <a:schemeClr val="dk2"/>
              </a:buClr>
              <a:buSzPts val="7500"/>
              <a:buChar char="●"/>
              <a:defRPr sz="7500">
                <a:solidFill>
                  <a:schemeClr val="dk2"/>
                </a:solidFill>
              </a:defRPr>
            </a:lvl1pPr>
            <a:lvl2pPr indent="-603250" lvl="1" marL="914400">
              <a:lnSpc>
                <a:spcPct val="115000"/>
              </a:lnSpc>
              <a:spcBef>
                <a:spcPts val="0"/>
              </a:spcBef>
              <a:spcAft>
                <a:spcPts val="0"/>
              </a:spcAft>
              <a:buClr>
                <a:schemeClr val="dk2"/>
              </a:buClr>
              <a:buSzPts val="5900"/>
              <a:buChar char="○"/>
              <a:defRPr sz="5900">
                <a:solidFill>
                  <a:schemeClr val="dk2"/>
                </a:solidFill>
              </a:defRPr>
            </a:lvl2pPr>
            <a:lvl3pPr indent="-603250" lvl="2" marL="1371600">
              <a:lnSpc>
                <a:spcPct val="115000"/>
              </a:lnSpc>
              <a:spcBef>
                <a:spcPts val="0"/>
              </a:spcBef>
              <a:spcAft>
                <a:spcPts val="0"/>
              </a:spcAft>
              <a:buClr>
                <a:schemeClr val="dk2"/>
              </a:buClr>
              <a:buSzPts val="5900"/>
              <a:buChar char="■"/>
              <a:defRPr sz="5900">
                <a:solidFill>
                  <a:schemeClr val="dk2"/>
                </a:solidFill>
              </a:defRPr>
            </a:lvl3pPr>
            <a:lvl4pPr indent="-603250" lvl="3" marL="1828800">
              <a:lnSpc>
                <a:spcPct val="115000"/>
              </a:lnSpc>
              <a:spcBef>
                <a:spcPts val="0"/>
              </a:spcBef>
              <a:spcAft>
                <a:spcPts val="0"/>
              </a:spcAft>
              <a:buClr>
                <a:schemeClr val="dk2"/>
              </a:buClr>
              <a:buSzPts val="5900"/>
              <a:buChar char="●"/>
              <a:defRPr sz="5900">
                <a:solidFill>
                  <a:schemeClr val="dk2"/>
                </a:solidFill>
              </a:defRPr>
            </a:lvl4pPr>
            <a:lvl5pPr indent="-603250" lvl="4" marL="2286000">
              <a:lnSpc>
                <a:spcPct val="115000"/>
              </a:lnSpc>
              <a:spcBef>
                <a:spcPts val="0"/>
              </a:spcBef>
              <a:spcAft>
                <a:spcPts val="0"/>
              </a:spcAft>
              <a:buClr>
                <a:schemeClr val="dk2"/>
              </a:buClr>
              <a:buSzPts val="5900"/>
              <a:buChar char="○"/>
              <a:defRPr sz="5900">
                <a:solidFill>
                  <a:schemeClr val="dk2"/>
                </a:solidFill>
              </a:defRPr>
            </a:lvl5pPr>
            <a:lvl6pPr indent="-603250" lvl="5" marL="2743200">
              <a:lnSpc>
                <a:spcPct val="115000"/>
              </a:lnSpc>
              <a:spcBef>
                <a:spcPts val="0"/>
              </a:spcBef>
              <a:spcAft>
                <a:spcPts val="0"/>
              </a:spcAft>
              <a:buClr>
                <a:schemeClr val="dk2"/>
              </a:buClr>
              <a:buSzPts val="5900"/>
              <a:buChar char="■"/>
              <a:defRPr sz="5900">
                <a:solidFill>
                  <a:schemeClr val="dk2"/>
                </a:solidFill>
              </a:defRPr>
            </a:lvl6pPr>
            <a:lvl7pPr indent="-603250" lvl="6" marL="3200400">
              <a:lnSpc>
                <a:spcPct val="115000"/>
              </a:lnSpc>
              <a:spcBef>
                <a:spcPts val="0"/>
              </a:spcBef>
              <a:spcAft>
                <a:spcPts val="0"/>
              </a:spcAft>
              <a:buClr>
                <a:schemeClr val="dk2"/>
              </a:buClr>
              <a:buSzPts val="5900"/>
              <a:buChar char="●"/>
              <a:defRPr sz="5900">
                <a:solidFill>
                  <a:schemeClr val="dk2"/>
                </a:solidFill>
              </a:defRPr>
            </a:lvl7pPr>
            <a:lvl8pPr indent="-603250" lvl="7" marL="3657600">
              <a:lnSpc>
                <a:spcPct val="115000"/>
              </a:lnSpc>
              <a:spcBef>
                <a:spcPts val="0"/>
              </a:spcBef>
              <a:spcAft>
                <a:spcPts val="0"/>
              </a:spcAft>
              <a:buClr>
                <a:schemeClr val="dk2"/>
              </a:buClr>
              <a:buSzPts val="5900"/>
              <a:buChar char="○"/>
              <a:defRPr sz="5900">
                <a:solidFill>
                  <a:schemeClr val="dk2"/>
                </a:solidFill>
              </a:defRPr>
            </a:lvl8pPr>
            <a:lvl9pPr indent="-603250" lvl="8" marL="4114800">
              <a:lnSpc>
                <a:spcPct val="115000"/>
              </a:lnSpc>
              <a:spcBef>
                <a:spcPts val="0"/>
              </a:spcBef>
              <a:spcAft>
                <a:spcPts val="0"/>
              </a:spcAft>
              <a:buClr>
                <a:schemeClr val="dk2"/>
              </a:buClr>
              <a:buSzPts val="5900"/>
              <a:buChar char="■"/>
              <a:defRPr sz="5900">
                <a:solidFill>
                  <a:schemeClr val="dk2"/>
                </a:solidFill>
              </a:defRPr>
            </a:lvl9pPr>
          </a:lstStyle>
          <a:p/>
        </p:txBody>
      </p:sp>
      <p:sp>
        <p:nvSpPr>
          <p:cNvPr id="8" name="Google Shape;8;p1"/>
          <p:cNvSpPr txBox="1"/>
          <p:nvPr>
            <p:ph idx="12" type="sldNum"/>
          </p:nvPr>
        </p:nvSpPr>
        <p:spPr>
          <a:xfrm>
            <a:off x="32195340" y="23212457"/>
            <a:ext cx="2085000" cy="1959300"/>
          </a:xfrm>
          <a:prstGeom prst="rect">
            <a:avLst/>
          </a:prstGeom>
          <a:noFill/>
          <a:ln>
            <a:noFill/>
          </a:ln>
        </p:spPr>
        <p:txBody>
          <a:bodyPr anchorCtr="0" anchor="ctr" bIns="383300" lIns="383300" spcFirstLastPara="1" rIns="383300" wrap="square" tIns="383300">
            <a:normAutofit/>
          </a:bodyPr>
          <a:lstStyle>
            <a:lvl1pPr lvl="0" algn="r">
              <a:buNone/>
              <a:defRPr sz="4200">
                <a:solidFill>
                  <a:schemeClr val="dk2"/>
                </a:solidFill>
              </a:defRPr>
            </a:lvl1pPr>
            <a:lvl2pPr lvl="1" algn="r">
              <a:buNone/>
              <a:defRPr sz="4200">
                <a:solidFill>
                  <a:schemeClr val="dk2"/>
                </a:solidFill>
              </a:defRPr>
            </a:lvl2pPr>
            <a:lvl3pPr lvl="2" algn="r">
              <a:buNone/>
              <a:defRPr sz="4200">
                <a:solidFill>
                  <a:schemeClr val="dk2"/>
                </a:solidFill>
              </a:defRPr>
            </a:lvl3pPr>
            <a:lvl4pPr lvl="3" algn="r">
              <a:buNone/>
              <a:defRPr sz="4200">
                <a:solidFill>
                  <a:schemeClr val="dk2"/>
                </a:solidFill>
              </a:defRPr>
            </a:lvl4pPr>
            <a:lvl5pPr lvl="4" algn="r">
              <a:buNone/>
              <a:defRPr sz="4200">
                <a:solidFill>
                  <a:schemeClr val="dk2"/>
                </a:solidFill>
              </a:defRPr>
            </a:lvl5pPr>
            <a:lvl6pPr lvl="5" algn="r">
              <a:buNone/>
              <a:defRPr sz="4200">
                <a:solidFill>
                  <a:schemeClr val="dk2"/>
                </a:solidFill>
              </a:defRPr>
            </a:lvl6pPr>
            <a:lvl7pPr lvl="6" algn="r">
              <a:buNone/>
              <a:defRPr sz="4200">
                <a:solidFill>
                  <a:schemeClr val="dk2"/>
                </a:solidFill>
              </a:defRPr>
            </a:lvl7pPr>
            <a:lvl8pPr lvl="7" algn="r">
              <a:buNone/>
              <a:defRPr sz="4200">
                <a:solidFill>
                  <a:schemeClr val="dk2"/>
                </a:solidFill>
              </a:defRPr>
            </a:lvl8pPr>
            <a:lvl9pPr lvl="8" algn="r">
              <a:buNone/>
              <a:defRPr sz="42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jpg"/><Relationship Id="rId4" Type="http://schemas.openxmlformats.org/officeDocument/2006/relationships/image" Target="../media/image1.png"/><Relationship Id="rId5" Type="http://schemas.openxmlformats.org/officeDocument/2006/relationships/image" Target="../media/image2.png"/><Relationship Id="rId6" Type="http://schemas.openxmlformats.org/officeDocument/2006/relationships/image" Target="../media/image5.png"/><Relationship Id="rId7" Type="http://schemas.openxmlformats.org/officeDocument/2006/relationships/image" Target="../media/image4.png"/><Relationship Id="rId8"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sp>
        <p:nvSpPr>
          <p:cNvPr id="54" name="Google Shape;54;p13"/>
          <p:cNvSpPr/>
          <p:nvPr/>
        </p:nvSpPr>
        <p:spPr>
          <a:xfrm>
            <a:off x="0" y="0"/>
            <a:ext cx="34747200" cy="37338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5" name="Google Shape;55;p13"/>
          <p:cNvSpPr txBox="1"/>
          <p:nvPr/>
        </p:nvSpPr>
        <p:spPr>
          <a:xfrm>
            <a:off x="5986800" y="228075"/>
            <a:ext cx="22773600" cy="15429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b="1" lang="en" sz="6500">
                <a:solidFill>
                  <a:schemeClr val="dk1"/>
                </a:solidFill>
                <a:latin typeface="Georgia"/>
                <a:ea typeface="Georgia"/>
                <a:cs typeface="Georgia"/>
                <a:sym typeface="Georgia"/>
              </a:rPr>
              <a:t>Rural Resistance to Renewable Energy: A Case Study of Cumberland Valley Township, PA</a:t>
            </a:r>
            <a:endParaRPr b="1" sz="6500">
              <a:solidFill>
                <a:schemeClr val="dk1"/>
              </a:solidFill>
              <a:latin typeface="Georgia"/>
              <a:ea typeface="Georgia"/>
              <a:cs typeface="Georgia"/>
              <a:sym typeface="Georgia"/>
            </a:endParaRPr>
          </a:p>
          <a:p>
            <a:pPr indent="0" lvl="0" marL="0" rtl="0" algn="l">
              <a:spcBef>
                <a:spcPts val="0"/>
              </a:spcBef>
              <a:spcAft>
                <a:spcPts val="0"/>
              </a:spcAft>
              <a:buNone/>
            </a:pPr>
            <a:r>
              <a:t/>
            </a:r>
            <a:endParaRPr sz="7500">
              <a:solidFill>
                <a:schemeClr val="dk2"/>
              </a:solidFill>
            </a:endParaRPr>
          </a:p>
        </p:txBody>
      </p:sp>
      <p:sp>
        <p:nvSpPr>
          <p:cNvPr id="56" name="Google Shape;56;p13"/>
          <p:cNvSpPr txBox="1"/>
          <p:nvPr/>
        </p:nvSpPr>
        <p:spPr>
          <a:xfrm>
            <a:off x="13259550" y="2419500"/>
            <a:ext cx="9961800" cy="1542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300">
                <a:solidFill>
                  <a:schemeClr val="dk1"/>
                </a:solidFill>
                <a:latin typeface="Georgia"/>
                <a:ea typeface="Georgia"/>
                <a:cs typeface="Georgia"/>
                <a:sym typeface="Georgia"/>
              </a:rPr>
              <a:t>By: Elijah Cook</a:t>
            </a:r>
            <a:endParaRPr sz="3300">
              <a:solidFill>
                <a:schemeClr val="dk1"/>
              </a:solidFill>
              <a:latin typeface="Georgia"/>
              <a:ea typeface="Georgia"/>
              <a:cs typeface="Georgia"/>
              <a:sym typeface="Georgia"/>
            </a:endParaRPr>
          </a:p>
          <a:p>
            <a:pPr indent="0" lvl="0" marL="0" rtl="0" algn="ctr">
              <a:spcBef>
                <a:spcPts val="0"/>
              </a:spcBef>
              <a:spcAft>
                <a:spcPts val="0"/>
              </a:spcAft>
              <a:buNone/>
            </a:pPr>
            <a:r>
              <a:rPr lang="en" sz="3300">
                <a:solidFill>
                  <a:schemeClr val="dk1"/>
                </a:solidFill>
                <a:latin typeface="Georgia"/>
                <a:ea typeface="Georgia"/>
                <a:cs typeface="Georgia"/>
                <a:sym typeface="Georgia"/>
              </a:rPr>
              <a:t>Environmental Studies | </a:t>
            </a:r>
            <a:r>
              <a:rPr lang="en" sz="3300">
                <a:solidFill>
                  <a:schemeClr val="dk1"/>
                </a:solidFill>
                <a:latin typeface="Georgia"/>
                <a:ea typeface="Georgia"/>
                <a:cs typeface="Georgia"/>
                <a:sym typeface="Georgia"/>
              </a:rPr>
              <a:t>University of Pennsylvania</a:t>
            </a:r>
            <a:endParaRPr sz="3300">
              <a:solidFill>
                <a:schemeClr val="dk1"/>
              </a:solidFill>
              <a:latin typeface="Georgia"/>
              <a:ea typeface="Georgia"/>
              <a:cs typeface="Georgia"/>
              <a:sym typeface="Georgia"/>
            </a:endParaRPr>
          </a:p>
          <a:p>
            <a:pPr indent="0" lvl="0" marL="0" rtl="0" algn="ctr">
              <a:spcBef>
                <a:spcPts val="0"/>
              </a:spcBef>
              <a:spcAft>
                <a:spcPts val="0"/>
              </a:spcAft>
              <a:buNone/>
            </a:pPr>
            <a:r>
              <a:t/>
            </a:r>
            <a:endParaRPr sz="3300">
              <a:solidFill>
                <a:schemeClr val="dk1"/>
              </a:solidFill>
              <a:latin typeface="Georgia"/>
              <a:ea typeface="Georgia"/>
              <a:cs typeface="Georgia"/>
              <a:sym typeface="Georgia"/>
            </a:endParaRPr>
          </a:p>
        </p:txBody>
      </p:sp>
      <p:sp>
        <p:nvSpPr>
          <p:cNvPr id="57" name="Google Shape;57;p13"/>
          <p:cNvSpPr txBox="1"/>
          <p:nvPr/>
        </p:nvSpPr>
        <p:spPr>
          <a:xfrm>
            <a:off x="190500" y="3962400"/>
            <a:ext cx="11544300" cy="78345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7500">
              <a:solidFill>
                <a:schemeClr val="dk2"/>
              </a:solidFill>
            </a:endParaRPr>
          </a:p>
        </p:txBody>
      </p:sp>
      <p:sp>
        <p:nvSpPr>
          <p:cNvPr id="58" name="Google Shape;58;p13"/>
          <p:cNvSpPr txBox="1"/>
          <p:nvPr/>
        </p:nvSpPr>
        <p:spPr>
          <a:xfrm>
            <a:off x="11949600" y="3962400"/>
            <a:ext cx="10891500" cy="6459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7500">
              <a:solidFill>
                <a:schemeClr val="dk2"/>
              </a:solidFill>
            </a:endParaRPr>
          </a:p>
        </p:txBody>
      </p:sp>
      <p:sp>
        <p:nvSpPr>
          <p:cNvPr id="59" name="Google Shape;59;p13"/>
          <p:cNvSpPr/>
          <p:nvPr/>
        </p:nvSpPr>
        <p:spPr>
          <a:xfrm>
            <a:off x="190500" y="3962400"/>
            <a:ext cx="11544300" cy="12660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000">
                <a:latin typeface="Georgia"/>
                <a:ea typeface="Georgia"/>
                <a:cs typeface="Georgia"/>
                <a:sym typeface="Georgia"/>
              </a:rPr>
              <a:t>Abstract</a:t>
            </a:r>
            <a:endParaRPr sz="4000">
              <a:latin typeface="Georgia"/>
              <a:ea typeface="Georgia"/>
              <a:cs typeface="Georgia"/>
              <a:sym typeface="Georgia"/>
            </a:endParaRPr>
          </a:p>
        </p:txBody>
      </p:sp>
      <p:sp>
        <p:nvSpPr>
          <p:cNvPr id="60" name="Google Shape;60;p13"/>
          <p:cNvSpPr txBox="1"/>
          <p:nvPr/>
        </p:nvSpPr>
        <p:spPr>
          <a:xfrm>
            <a:off x="180300" y="12506900"/>
            <a:ext cx="11544300" cy="129621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7500">
              <a:solidFill>
                <a:schemeClr val="dk2"/>
              </a:solidFill>
            </a:endParaRPr>
          </a:p>
        </p:txBody>
      </p:sp>
      <p:sp>
        <p:nvSpPr>
          <p:cNvPr id="61" name="Google Shape;61;p13"/>
          <p:cNvSpPr txBox="1"/>
          <p:nvPr/>
        </p:nvSpPr>
        <p:spPr>
          <a:xfrm>
            <a:off x="296325" y="5208775"/>
            <a:ext cx="11324100" cy="6588000"/>
          </a:xfrm>
          <a:prstGeom prst="rect">
            <a:avLst/>
          </a:prstGeom>
          <a:noFill/>
          <a:ln>
            <a:noFill/>
          </a:ln>
        </p:spPr>
        <p:txBody>
          <a:bodyPr anchorCtr="0" anchor="t" bIns="91425" lIns="91425" spcFirstLastPara="1" rIns="91425" wrap="square" tIns="91425">
            <a:noAutofit/>
          </a:bodyPr>
          <a:lstStyle/>
          <a:p>
            <a:pPr indent="457200" lvl="0" marL="0" rtl="0" algn="l">
              <a:lnSpc>
                <a:spcPct val="115000"/>
              </a:lnSpc>
              <a:spcBef>
                <a:spcPts val="0"/>
              </a:spcBef>
              <a:spcAft>
                <a:spcPts val="0"/>
              </a:spcAft>
              <a:buNone/>
            </a:pPr>
            <a:r>
              <a:rPr lang="en" sz="3100">
                <a:solidFill>
                  <a:schemeClr val="dk1"/>
                </a:solidFill>
                <a:latin typeface="Georgia"/>
                <a:ea typeface="Georgia"/>
                <a:cs typeface="Georgia"/>
                <a:sym typeface="Georgia"/>
              </a:rPr>
              <a:t>The United States’ energy transition relies on rural communities to host renewable infrastructure, yet many residents view these developments as threats to their identity and land. This case study examines community perspectives on a 7MW solar project in Cumberland Valley, Pennsylvania, using original survey data and interviews. Findings show that opposition is rooted in concerns over land use, aesthetics, lack of transparency, and limited community engagement. Place attachment and historical relationships to the land shape how residents respond. To succeed, renewable energy projects must include rural voices and align with local values and priorities.</a:t>
            </a:r>
            <a:endParaRPr sz="3100">
              <a:solidFill>
                <a:schemeClr val="dk1"/>
              </a:solidFill>
              <a:latin typeface="Georgia"/>
              <a:ea typeface="Georgia"/>
              <a:cs typeface="Georgia"/>
              <a:sym typeface="Georgia"/>
            </a:endParaRPr>
          </a:p>
        </p:txBody>
      </p:sp>
      <p:sp>
        <p:nvSpPr>
          <p:cNvPr id="62" name="Google Shape;62;p13"/>
          <p:cNvSpPr/>
          <p:nvPr/>
        </p:nvSpPr>
        <p:spPr>
          <a:xfrm>
            <a:off x="211950" y="12506900"/>
            <a:ext cx="11544300" cy="1299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000">
                <a:latin typeface="Georgia"/>
                <a:ea typeface="Georgia"/>
                <a:cs typeface="Georgia"/>
                <a:sym typeface="Georgia"/>
              </a:rPr>
              <a:t>Background </a:t>
            </a:r>
            <a:endParaRPr sz="4000">
              <a:latin typeface="Georgia"/>
              <a:ea typeface="Georgia"/>
              <a:cs typeface="Georgia"/>
              <a:sym typeface="Georgia"/>
            </a:endParaRPr>
          </a:p>
        </p:txBody>
      </p:sp>
      <p:pic>
        <p:nvPicPr>
          <p:cNvPr id="63" name="Google Shape;63;p13"/>
          <p:cNvPicPr preferRelativeResize="0"/>
          <p:nvPr/>
        </p:nvPicPr>
        <p:blipFill rotWithShape="1">
          <a:blip r:embed="rId3">
            <a:alphaModFix/>
          </a:blip>
          <a:srcRect b="0" l="18783" r="19407" t="0"/>
          <a:stretch/>
        </p:blipFill>
        <p:spPr>
          <a:xfrm>
            <a:off x="12841400" y="10515525"/>
            <a:ext cx="8765900" cy="7121225"/>
          </a:xfrm>
          <a:prstGeom prst="rect">
            <a:avLst/>
          </a:prstGeom>
          <a:noFill/>
          <a:ln>
            <a:noFill/>
          </a:ln>
        </p:spPr>
      </p:pic>
      <p:sp>
        <p:nvSpPr>
          <p:cNvPr id="64" name="Google Shape;64;p13"/>
          <p:cNvSpPr txBox="1"/>
          <p:nvPr/>
        </p:nvSpPr>
        <p:spPr>
          <a:xfrm>
            <a:off x="23126700" y="19164300"/>
            <a:ext cx="11324100" cy="37338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457200" rtl="0" algn="l">
              <a:lnSpc>
                <a:spcPct val="115000"/>
              </a:lnSpc>
              <a:spcBef>
                <a:spcPts val="0"/>
              </a:spcBef>
              <a:spcAft>
                <a:spcPts val="0"/>
              </a:spcAft>
              <a:buNone/>
            </a:pPr>
            <a:r>
              <a:t/>
            </a:r>
            <a:endParaRPr sz="3100">
              <a:solidFill>
                <a:schemeClr val="dk1"/>
              </a:solidFill>
              <a:latin typeface="Georgia"/>
              <a:ea typeface="Georgia"/>
              <a:cs typeface="Georgia"/>
              <a:sym typeface="Georgia"/>
            </a:endParaRPr>
          </a:p>
          <a:p>
            <a:pPr indent="0" lvl="0" marL="0" rtl="0" algn="l">
              <a:lnSpc>
                <a:spcPct val="115000"/>
              </a:lnSpc>
              <a:spcBef>
                <a:spcPts val="0"/>
              </a:spcBef>
              <a:spcAft>
                <a:spcPts val="0"/>
              </a:spcAft>
              <a:buNone/>
            </a:pPr>
            <a:r>
              <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Rural resistance is not a rejection of renewables, but a response to exclusion and disregard for local values.</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Developers and policymakers must prioritize trust and transparency with rural communities.</a:t>
            </a:r>
            <a:endParaRPr sz="3100">
              <a:solidFill>
                <a:schemeClr val="dk1"/>
              </a:solidFill>
              <a:latin typeface="Georgia"/>
              <a:ea typeface="Georgia"/>
              <a:cs typeface="Georgia"/>
              <a:sym typeface="Georgia"/>
            </a:endParaRPr>
          </a:p>
          <a:p>
            <a:pPr indent="0" lvl="0" marL="0" rtl="0" algn="l">
              <a:lnSpc>
                <a:spcPct val="115000"/>
              </a:lnSpc>
              <a:spcBef>
                <a:spcPts val="1200"/>
              </a:spcBef>
              <a:spcAft>
                <a:spcPts val="0"/>
              </a:spcAft>
              <a:buNone/>
            </a:pPr>
            <a:r>
              <a:t/>
            </a:r>
            <a:endParaRPr sz="3100">
              <a:solidFill>
                <a:schemeClr val="dk1"/>
              </a:solidFill>
              <a:latin typeface="Georgia"/>
              <a:ea typeface="Georgia"/>
              <a:cs typeface="Georgia"/>
              <a:sym typeface="Georgia"/>
            </a:endParaRPr>
          </a:p>
          <a:p>
            <a:pPr indent="0" lvl="0" marL="0" rtl="0" algn="l">
              <a:spcBef>
                <a:spcPts val="0"/>
              </a:spcBef>
              <a:spcAft>
                <a:spcPts val="0"/>
              </a:spcAft>
              <a:buNone/>
            </a:pPr>
            <a:r>
              <a:t/>
            </a:r>
            <a:endParaRPr sz="7500">
              <a:solidFill>
                <a:schemeClr val="dk2"/>
              </a:solidFill>
            </a:endParaRPr>
          </a:p>
        </p:txBody>
      </p:sp>
      <p:sp>
        <p:nvSpPr>
          <p:cNvPr id="65" name="Google Shape;65;p13"/>
          <p:cNvSpPr/>
          <p:nvPr/>
        </p:nvSpPr>
        <p:spPr>
          <a:xfrm>
            <a:off x="11906125" y="3962400"/>
            <a:ext cx="10935000" cy="1230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000">
                <a:latin typeface="Georgia"/>
                <a:ea typeface="Georgia"/>
                <a:cs typeface="Georgia"/>
                <a:sym typeface="Georgia"/>
              </a:rPr>
              <a:t>Methods</a:t>
            </a:r>
            <a:endParaRPr sz="4000">
              <a:latin typeface="Georgia"/>
              <a:ea typeface="Georgia"/>
              <a:cs typeface="Georgia"/>
              <a:sym typeface="Georgia"/>
            </a:endParaRPr>
          </a:p>
        </p:txBody>
      </p:sp>
      <p:sp>
        <p:nvSpPr>
          <p:cNvPr id="66" name="Google Shape;66;p13"/>
          <p:cNvSpPr txBox="1"/>
          <p:nvPr/>
        </p:nvSpPr>
        <p:spPr>
          <a:xfrm>
            <a:off x="378600" y="13806105"/>
            <a:ext cx="11147700" cy="1132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3100">
                <a:solidFill>
                  <a:schemeClr val="dk1"/>
                </a:solidFill>
                <a:latin typeface="Georgia"/>
                <a:ea typeface="Georgia"/>
                <a:cs typeface="Georgia"/>
                <a:sym typeface="Georgia"/>
              </a:rPr>
              <a:t>Climate Change:</a:t>
            </a:r>
            <a:r>
              <a:rPr lang="en" sz="3100">
                <a:solidFill>
                  <a:schemeClr val="dk1"/>
                </a:solidFill>
                <a:latin typeface="Georgia"/>
                <a:ea typeface="Georgia"/>
                <a:cs typeface="Georgia"/>
                <a:sym typeface="Georgia"/>
              </a:rPr>
              <a:t> </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Rising emissions are escalating environmental and societal risks. In order to prevent these effects, </a:t>
            </a:r>
            <a:r>
              <a:rPr lang="en" sz="3100">
                <a:solidFill>
                  <a:schemeClr val="dk1"/>
                </a:solidFill>
                <a:latin typeface="Georgia"/>
                <a:ea typeface="Georgia"/>
                <a:cs typeface="Georgia"/>
                <a:sym typeface="Georgia"/>
              </a:rPr>
              <a:t>rapid transition away from fossil fuels is needed. </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Solar energy is a solution to this crisis, but it demands certain criteria for energy production.</a:t>
            </a:r>
            <a:endParaRPr sz="3100">
              <a:solidFill>
                <a:schemeClr val="dk1"/>
              </a:solidFill>
              <a:latin typeface="Georgia"/>
              <a:ea typeface="Georgia"/>
              <a:cs typeface="Georgia"/>
              <a:sym typeface="Georgia"/>
            </a:endParaRPr>
          </a:p>
          <a:p>
            <a:pPr indent="0" lvl="0" marL="457200" rtl="0" algn="l">
              <a:lnSpc>
                <a:spcPct val="115000"/>
              </a:lnSpc>
              <a:spcBef>
                <a:spcPts val="0"/>
              </a:spcBef>
              <a:spcAft>
                <a:spcPts val="0"/>
              </a:spcAft>
              <a:buNone/>
            </a:pPr>
            <a:r>
              <a:t/>
            </a:r>
            <a:endParaRPr sz="3100">
              <a:solidFill>
                <a:schemeClr val="dk1"/>
              </a:solidFill>
              <a:latin typeface="Georgia"/>
              <a:ea typeface="Georgia"/>
              <a:cs typeface="Georgia"/>
              <a:sym typeface="Georgia"/>
            </a:endParaRPr>
          </a:p>
          <a:p>
            <a:pPr indent="0" lvl="0" marL="0" rtl="0" algn="l">
              <a:lnSpc>
                <a:spcPct val="115000"/>
              </a:lnSpc>
              <a:spcBef>
                <a:spcPts val="0"/>
              </a:spcBef>
              <a:spcAft>
                <a:spcPts val="0"/>
              </a:spcAft>
              <a:buNone/>
            </a:pPr>
            <a:r>
              <a:rPr b="1" lang="en" sz="3100">
                <a:solidFill>
                  <a:schemeClr val="dk1"/>
                </a:solidFill>
                <a:latin typeface="Georgia"/>
                <a:ea typeface="Georgia"/>
                <a:cs typeface="Georgia"/>
                <a:sym typeface="Georgia"/>
              </a:rPr>
              <a:t>Rural America:</a:t>
            </a:r>
            <a:r>
              <a:rPr lang="en" sz="3100">
                <a:solidFill>
                  <a:schemeClr val="dk1"/>
                </a:solidFill>
                <a:latin typeface="Georgia"/>
                <a:ea typeface="Georgia"/>
                <a:cs typeface="Georgia"/>
                <a:sym typeface="Georgia"/>
              </a:rPr>
              <a:t> </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Areas like this offer what solar developers need, vast amounts of open land sun </a:t>
            </a:r>
            <a:r>
              <a:rPr lang="en" sz="3100">
                <a:solidFill>
                  <a:schemeClr val="dk1"/>
                </a:solidFill>
                <a:latin typeface="Georgia"/>
                <a:ea typeface="Georgia"/>
                <a:cs typeface="Georgia"/>
                <a:sym typeface="Georgia"/>
              </a:rPr>
              <a:t>exposure. </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Rural communities often bear the costs of this renewable infrastructure, sacrificing landscapes without input or benefits. </a:t>
            </a:r>
            <a:endParaRPr sz="3100">
              <a:solidFill>
                <a:schemeClr val="dk1"/>
              </a:solidFill>
              <a:latin typeface="Georgia"/>
              <a:ea typeface="Georgia"/>
              <a:cs typeface="Georgia"/>
              <a:sym typeface="Georgia"/>
            </a:endParaRPr>
          </a:p>
          <a:p>
            <a:pPr indent="0" lvl="0" marL="0" rtl="0" algn="l">
              <a:lnSpc>
                <a:spcPct val="115000"/>
              </a:lnSpc>
              <a:spcBef>
                <a:spcPts val="0"/>
              </a:spcBef>
              <a:spcAft>
                <a:spcPts val="0"/>
              </a:spcAft>
              <a:buNone/>
            </a:pPr>
            <a:r>
              <a:t/>
            </a:r>
            <a:endParaRPr b="1" sz="3100">
              <a:solidFill>
                <a:schemeClr val="dk1"/>
              </a:solidFill>
              <a:latin typeface="Georgia"/>
              <a:ea typeface="Georgia"/>
              <a:cs typeface="Georgia"/>
              <a:sym typeface="Georgia"/>
            </a:endParaRPr>
          </a:p>
          <a:p>
            <a:pPr indent="0" lvl="0" marL="0" rtl="0" algn="l">
              <a:lnSpc>
                <a:spcPct val="115000"/>
              </a:lnSpc>
              <a:spcBef>
                <a:spcPts val="0"/>
              </a:spcBef>
              <a:spcAft>
                <a:spcPts val="0"/>
              </a:spcAft>
              <a:buNone/>
            </a:pPr>
            <a:r>
              <a:rPr b="1" lang="en" sz="3100">
                <a:solidFill>
                  <a:schemeClr val="dk1"/>
                </a:solidFill>
                <a:latin typeface="Georgia"/>
                <a:ea typeface="Georgia"/>
                <a:cs typeface="Georgia"/>
                <a:sym typeface="Georgia"/>
              </a:rPr>
              <a:t>Resistance</a:t>
            </a:r>
            <a:endParaRPr b="1"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It is often oversimplified as ignorance or an anti-renewable sentiment from residents.</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Resistance is rooted in community identity, cultural values, and attachment to place</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Outside developers that impose </a:t>
            </a:r>
            <a:r>
              <a:rPr lang="en" sz="3100">
                <a:solidFill>
                  <a:schemeClr val="dk1"/>
                </a:solidFill>
                <a:latin typeface="Georgia"/>
                <a:ea typeface="Georgia"/>
                <a:cs typeface="Georgia"/>
                <a:sym typeface="Georgia"/>
              </a:rPr>
              <a:t>themselves on the community and landscape violate these values. </a:t>
            </a:r>
            <a:r>
              <a:rPr lang="en" sz="3100">
                <a:solidFill>
                  <a:schemeClr val="dk1"/>
                </a:solidFill>
                <a:latin typeface="Georgia"/>
                <a:ea typeface="Georgia"/>
                <a:cs typeface="Georgia"/>
                <a:sym typeface="Georgia"/>
              </a:rPr>
              <a:t> </a:t>
            </a:r>
            <a:endParaRPr sz="3100">
              <a:solidFill>
                <a:schemeClr val="dk1"/>
              </a:solidFill>
              <a:latin typeface="Georgia"/>
              <a:ea typeface="Georgia"/>
              <a:cs typeface="Georgia"/>
              <a:sym typeface="Georgia"/>
            </a:endParaRPr>
          </a:p>
          <a:p>
            <a:pPr indent="0" lvl="0" marL="0" rtl="0" algn="l">
              <a:spcBef>
                <a:spcPts val="0"/>
              </a:spcBef>
              <a:spcAft>
                <a:spcPts val="0"/>
              </a:spcAft>
              <a:buNone/>
            </a:pPr>
            <a:r>
              <a:t/>
            </a:r>
            <a:endParaRPr sz="3100">
              <a:solidFill>
                <a:schemeClr val="dk2"/>
              </a:solidFill>
              <a:latin typeface="Georgia"/>
              <a:ea typeface="Georgia"/>
              <a:cs typeface="Georgia"/>
              <a:sym typeface="Georgia"/>
            </a:endParaRPr>
          </a:p>
        </p:txBody>
      </p:sp>
      <p:sp>
        <p:nvSpPr>
          <p:cNvPr id="67" name="Google Shape;67;p13"/>
          <p:cNvSpPr txBox="1"/>
          <p:nvPr/>
        </p:nvSpPr>
        <p:spPr>
          <a:xfrm>
            <a:off x="0" y="2505325"/>
            <a:ext cx="6536100" cy="72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3300">
                <a:solidFill>
                  <a:schemeClr val="dk1"/>
                </a:solidFill>
                <a:latin typeface="Georgia"/>
                <a:ea typeface="Georgia"/>
                <a:cs typeface="Georgia"/>
                <a:sym typeface="Georgia"/>
              </a:rPr>
              <a:t>Mentor: Joseph Lisa </a:t>
            </a:r>
            <a:endParaRPr sz="3300">
              <a:solidFill>
                <a:schemeClr val="dk1"/>
              </a:solidFill>
              <a:latin typeface="Georgia"/>
              <a:ea typeface="Georgia"/>
              <a:cs typeface="Georgia"/>
              <a:sym typeface="Georgia"/>
            </a:endParaRPr>
          </a:p>
          <a:p>
            <a:pPr indent="0" lvl="0" marL="0" rtl="0" algn="l">
              <a:spcBef>
                <a:spcPts val="0"/>
              </a:spcBef>
              <a:spcAft>
                <a:spcPts val="0"/>
              </a:spcAft>
              <a:buClr>
                <a:schemeClr val="dk1"/>
              </a:buClr>
              <a:buSzPts val="1100"/>
              <a:buFont typeface="Arial"/>
              <a:buNone/>
            </a:pPr>
            <a:r>
              <a:rPr lang="en" sz="3300">
                <a:solidFill>
                  <a:schemeClr val="dk1"/>
                </a:solidFill>
                <a:latin typeface="Georgia"/>
                <a:ea typeface="Georgia"/>
                <a:cs typeface="Georgia"/>
                <a:sym typeface="Georgia"/>
              </a:rPr>
              <a:t>Professor: Dr. Jane Dmochowski </a:t>
            </a:r>
            <a:endParaRPr sz="3300">
              <a:solidFill>
                <a:schemeClr val="dk1"/>
              </a:solidFill>
              <a:latin typeface="Georgia"/>
              <a:ea typeface="Georgia"/>
              <a:cs typeface="Georgia"/>
              <a:sym typeface="Georgia"/>
            </a:endParaRPr>
          </a:p>
          <a:p>
            <a:pPr indent="0" lvl="0" marL="0" rtl="0" algn="l">
              <a:spcBef>
                <a:spcPts val="0"/>
              </a:spcBef>
              <a:spcAft>
                <a:spcPts val="0"/>
              </a:spcAft>
              <a:buNone/>
            </a:pPr>
            <a:r>
              <a:t/>
            </a:r>
            <a:endParaRPr sz="3300">
              <a:solidFill>
                <a:schemeClr val="dk1"/>
              </a:solidFill>
              <a:latin typeface="Georgia"/>
              <a:ea typeface="Georgia"/>
              <a:cs typeface="Georgia"/>
              <a:sym typeface="Georgia"/>
            </a:endParaRPr>
          </a:p>
        </p:txBody>
      </p:sp>
      <p:sp>
        <p:nvSpPr>
          <p:cNvPr id="68" name="Google Shape;68;p13"/>
          <p:cNvSpPr txBox="1"/>
          <p:nvPr/>
        </p:nvSpPr>
        <p:spPr>
          <a:xfrm>
            <a:off x="12057425" y="5171625"/>
            <a:ext cx="9961800" cy="5343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2800">
                <a:solidFill>
                  <a:schemeClr val="dk1"/>
                </a:solidFill>
                <a:latin typeface="Georgia"/>
                <a:ea typeface="Georgia"/>
                <a:cs typeface="Georgia"/>
                <a:sym typeface="Georgia"/>
              </a:rPr>
              <a:t>Case Study </a:t>
            </a:r>
            <a:endParaRPr b="1" sz="2800">
              <a:solidFill>
                <a:schemeClr val="dk1"/>
              </a:solidFill>
              <a:latin typeface="Georgia"/>
              <a:ea typeface="Georgia"/>
              <a:cs typeface="Georgia"/>
              <a:sym typeface="Georgia"/>
            </a:endParaRPr>
          </a:p>
          <a:p>
            <a:pPr indent="-406400" lvl="0" marL="457200" rtl="0" algn="l">
              <a:lnSpc>
                <a:spcPct val="115000"/>
              </a:lnSpc>
              <a:spcBef>
                <a:spcPts val="1200"/>
              </a:spcBef>
              <a:spcAft>
                <a:spcPts val="0"/>
              </a:spcAft>
              <a:buClr>
                <a:schemeClr val="dk1"/>
              </a:buClr>
              <a:buSzPts val="2800"/>
              <a:buFont typeface="Georgia"/>
              <a:buChar char="●"/>
            </a:pPr>
            <a:r>
              <a:rPr lang="en" sz="2800">
                <a:solidFill>
                  <a:schemeClr val="dk1"/>
                </a:solidFill>
                <a:latin typeface="Georgia"/>
                <a:ea typeface="Georgia"/>
                <a:cs typeface="Georgia"/>
                <a:sym typeface="Georgia"/>
              </a:rPr>
              <a:t>Location: Cumberland Valley Township, Pennsylvania.</a:t>
            </a:r>
            <a:endParaRPr sz="2800">
              <a:solidFill>
                <a:schemeClr val="dk1"/>
              </a:solidFill>
              <a:latin typeface="Georgia"/>
              <a:ea typeface="Georgia"/>
              <a:cs typeface="Georgia"/>
              <a:sym typeface="Georgia"/>
            </a:endParaRPr>
          </a:p>
          <a:p>
            <a:pPr indent="-406400" lvl="0" marL="457200" rtl="0" algn="l">
              <a:lnSpc>
                <a:spcPct val="115000"/>
              </a:lnSpc>
              <a:spcBef>
                <a:spcPts val="0"/>
              </a:spcBef>
              <a:spcAft>
                <a:spcPts val="0"/>
              </a:spcAft>
              <a:buClr>
                <a:schemeClr val="dk1"/>
              </a:buClr>
              <a:buSzPts val="2800"/>
              <a:buFont typeface="Georgia"/>
              <a:buChar char="●"/>
            </a:pPr>
            <a:r>
              <a:rPr lang="en" sz="2800">
                <a:solidFill>
                  <a:schemeClr val="dk1"/>
                </a:solidFill>
                <a:latin typeface="Georgia"/>
                <a:ea typeface="Georgia"/>
                <a:cs typeface="Georgia"/>
                <a:sym typeface="Georgia"/>
              </a:rPr>
              <a:t>Project: 7MW solar development to power Texas Eastern natural gas compressor station</a:t>
            </a:r>
            <a:endParaRPr sz="2800">
              <a:solidFill>
                <a:schemeClr val="dk1"/>
              </a:solidFill>
              <a:latin typeface="Georgia"/>
              <a:ea typeface="Georgia"/>
              <a:cs typeface="Georgia"/>
              <a:sym typeface="Georgia"/>
            </a:endParaRPr>
          </a:p>
          <a:p>
            <a:pPr indent="0" lvl="0" marL="457200" rtl="0" algn="l">
              <a:lnSpc>
                <a:spcPct val="115000"/>
              </a:lnSpc>
              <a:spcBef>
                <a:spcPts val="0"/>
              </a:spcBef>
              <a:spcAft>
                <a:spcPts val="0"/>
              </a:spcAft>
              <a:buNone/>
            </a:pPr>
            <a:r>
              <a:t/>
            </a:r>
            <a:endParaRPr sz="2800">
              <a:solidFill>
                <a:schemeClr val="dk1"/>
              </a:solidFill>
              <a:latin typeface="Georgia"/>
              <a:ea typeface="Georgia"/>
              <a:cs typeface="Georgia"/>
              <a:sym typeface="Georgia"/>
            </a:endParaRPr>
          </a:p>
          <a:p>
            <a:pPr indent="-406400" lvl="0" marL="457200" rtl="0" algn="l">
              <a:lnSpc>
                <a:spcPct val="115000"/>
              </a:lnSpc>
              <a:spcBef>
                <a:spcPts val="0"/>
              </a:spcBef>
              <a:spcAft>
                <a:spcPts val="0"/>
              </a:spcAft>
              <a:buClr>
                <a:schemeClr val="dk1"/>
              </a:buClr>
              <a:buSzPts val="2800"/>
              <a:buFont typeface="Georgia"/>
              <a:buChar char="●"/>
            </a:pPr>
            <a:r>
              <a:rPr lang="en" sz="2800">
                <a:solidFill>
                  <a:schemeClr val="dk1"/>
                </a:solidFill>
                <a:latin typeface="Georgia"/>
                <a:ea typeface="Georgia"/>
                <a:cs typeface="Georgia"/>
                <a:sym typeface="Georgia"/>
              </a:rPr>
              <a:t>Mixed-Methods Approach:</a:t>
            </a:r>
            <a:endParaRPr sz="2800">
              <a:solidFill>
                <a:schemeClr val="dk1"/>
              </a:solidFill>
              <a:latin typeface="Georgia"/>
              <a:ea typeface="Georgia"/>
              <a:cs typeface="Georgia"/>
              <a:sym typeface="Georgia"/>
            </a:endParaRPr>
          </a:p>
          <a:p>
            <a:pPr indent="-406400" lvl="1" marL="914400" rtl="0" algn="l">
              <a:lnSpc>
                <a:spcPct val="115000"/>
              </a:lnSpc>
              <a:spcBef>
                <a:spcPts val="0"/>
              </a:spcBef>
              <a:spcAft>
                <a:spcPts val="0"/>
              </a:spcAft>
              <a:buClr>
                <a:schemeClr val="dk1"/>
              </a:buClr>
              <a:buSzPts val="2800"/>
              <a:buFont typeface="Georgia"/>
              <a:buChar char="○"/>
            </a:pPr>
            <a:r>
              <a:rPr lang="en" sz="2800">
                <a:solidFill>
                  <a:schemeClr val="dk1"/>
                </a:solidFill>
                <a:latin typeface="Georgia"/>
                <a:ea typeface="Georgia"/>
                <a:cs typeface="Georgia"/>
                <a:sym typeface="Georgia"/>
              </a:rPr>
              <a:t>56 survey responses from residents within an 8-mile range</a:t>
            </a:r>
            <a:endParaRPr sz="2800">
              <a:solidFill>
                <a:schemeClr val="dk1"/>
              </a:solidFill>
              <a:latin typeface="Georgia"/>
              <a:ea typeface="Georgia"/>
              <a:cs typeface="Georgia"/>
              <a:sym typeface="Georgia"/>
            </a:endParaRPr>
          </a:p>
          <a:p>
            <a:pPr indent="-406400" lvl="1" marL="914400" rtl="0" algn="l">
              <a:lnSpc>
                <a:spcPct val="115000"/>
              </a:lnSpc>
              <a:spcBef>
                <a:spcPts val="0"/>
              </a:spcBef>
              <a:spcAft>
                <a:spcPts val="0"/>
              </a:spcAft>
              <a:buClr>
                <a:schemeClr val="dk1"/>
              </a:buClr>
              <a:buSzPts val="2800"/>
              <a:buFont typeface="Georgia"/>
              <a:buChar char="○"/>
            </a:pPr>
            <a:r>
              <a:rPr lang="en" sz="2800">
                <a:solidFill>
                  <a:schemeClr val="dk1"/>
                </a:solidFill>
                <a:latin typeface="Georgia"/>
                <a:ea typeface="Georgia"/>
                <a:cs typeface="Georgia"/>
                <a:sym typeface="Georgia"/>
              </a:rPr>
              <a:t>1 in-depth interview with neighbor adjacent to the site</a:t>
            </a:r>
            <a:endParaRPr sz="2800">
              <a:solidFill>
                <a:schemeClr val="dk1"/>
              </a:solidFill>
              <a:latin typeface="Georgia"/>
              <a:ea typeface="Georgia"/>
              <a:cs typeface="Georgia"/>
              <a:sym typeface="Georgia"/>
            </a:endParaRPr>
          </a:p>
          <a:p>
            <a:pPr indent="-406400" lvl="1" marL="914400" rtl="0" algn="l">
              <a:lnSpc>
                <a:spcPct val="115000"/>
              </a:lnSpc>
              <a:spcBef>
                <a:spcPts val="0"/>
              </a:spcBef>
              <a:spcAft>
                <a:spcPts val="0"/>
              </a:spcAft>
              <a:buClr>
                <a:schemeClr val="dk1"/>
              </a:buClr>
              <a:buSzPts val="2800"/>
              <a:buFont typeface="Georgia"/>
              <a:buChar char="○"/>
            </a:pPr>
            <a:r>
              <a:rPr lang="en" sz="2800">
                <a:solidFill>
                  <a:schemeClr val="dk1"/>
                </a:solidFill>
                <a:latin typeface="Georgia"/>
                <a:ea typeface="Georgia"/>
                <a:cs typeface="Georgia"/>
                <a:sym typeface="Georgia"/>
              </a:rPr>
              <a:t>Analysis to identify resident perspectives and opinions</a:t>
            </a:r>
            <a:endParaRPr sz="2800">
              <a:solidFill>
                <a:schemeClr val="dk1"/>
              </a:solidFill>
              <a:latin typeface="Georgia"/>
              <a:ea typeface="Georgia"/>
              <a:cs typeface="Georgia"/>
              <a:sym typeface="Georgia"/>
            </a:endParaRPr>
          </a:p>
          <a:p>
            <a:pPr indent="0" lvl="0" marL="0" rtl="0" algn="l">
              <a:spcBef>
                <a:spcPts val="1200"/>
              </a:spcBef>
              <a:spcAft>
                <a:spcPts val="0"/>
              </a:spcAft>
              <a:buNone/>
            </a:pPr>
            <a:r>
              <a:t/>
            </a:r>
            <a:endParaRPr sz="2800">
              <a:solidFill>
                <a:schemeClr val="dk2"/>
              </a:solidFill>
              <a:latin typeface="Georgia"/>
              <a:ea typeface="Georgia"/>
              <a:cs typeface="Georgia"/>
              <a:sym typeface="Georgia"/>
            </a:endParaRPr>
          </a:p>
        </p:txBody>
      </p:sp>
      <p:pic>
        <p:nvPicPr>
          <p:cNvPr id="69" name="Google Shape;69;p13"/>
          <p:cNvPicPr preferRelativeResize="0"/>
          <p:nvPr/>
        </p:nvPicPr>
        <p:blipFill>
          <a:blip r:embed="rId4">
            <a:alphaModFix/>
          </a:blip>
          <a:stretch>
            <a:fillRect/>
          </a:stretch>
        </p:blipFill>
        <p:spPr>
          <a:xfrm>
            <a:off x="29288900" y="495300"/>
            <a:ext cx="5057775" cy="2743200"/>
          </a:xfrm>
          <a:prstGeom prst="rect">
            <a:avLst/>
          </a:prstGeom>
          <a:noFill/>
          <a:ln>
            <a:noFill/>
          </a:ln>
        </p:spPr>
      </p:pic>
      <p:sp>
        <p:nvSpPr>
          <p:cNvPr id="70" name="Google Shape;70;p13"/>
          <p:cNvSpPr txBox="1"/>
          <p:nvPr/>
        </p:nvSpPr>
        <p:spPr>
          <a:xfrm>
            <a:off x="23066100" y="3962400"/>
            <a:ext cx="11544300" cy="149736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7500">
              <a:solidFill>
                <a:schemeClr val="dk2"/>
              </a:solidFill>
            </a:endParaRPr>
          </a:p>
        </p:txBody>
      </p:sp>
      <p:pic>
        <p:nvPicPr>
          <p:cNvPr id="71" name="Google Shape;71;p13"/>
          <p:cNvPicPr preferRelativeResize="0"/>
          <p:nvPr/>
        </p:nvPicPr>
        <p:blipFill>
          <a:blip r:embed="rId5">
            <a:alphaModFix/>
          </a:blip>
          <a:stretch>
            <a:fillRect/>
          </a:stretch>
        </p:blipFill>
        <p:spPr>
          <a:xfrm>
            <a:off x="11733300" y="18936050"/>
            <a:ext cx="11324100" cy="4651950"/>
          </a:xfrm>
          <a:prstGeom prst="rect">
            <a:avLst/>
          </a:prstGeom>
          <a:noFill/>
          <a:ln>
            <a:noFill/>
          </a:ln>
        </p:spPr>
      </p:pic>
      <p:sp>
        <p:nvSpPr>
          <p:cNvPr id="72" name="Google Shape;72;p13"/>
          <p:cNvSpPr/>
          <p:nvPr/>
        </p:nvSpPr>
        <p:spPr>
          <a:xfrm>
            <a:off x="23066100" y="19164600"/>
            <a:ext cx="11324100" cy="969300"/>
          </a:xfrm>
          <a:prstGeom prst="rect">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73" name="Google Shape;73;p13"/>
          <p:cNvPicPr preferRelativeResize="0"/>
          <p:nvPr/>
        </p:nvPicPr>
        <p:blipFill>
          <a:blip r:embed="rId6">
            <a:alphaModFix/>
          </a:blip>
          <a:stretch>
            <a:fillRect/>
          </a:stretch>
        </p:blipFill>
        <p:spPr>
          <a:xfrm>
            <a:off x="23177450" y="11796725"/>
            <a:ext cx="8986826" cy="6859881"/>
          </a:xfrm>
          <a:prstGeom prst="rect">
            <a:avLst/>
          </a:prstGeom>
          <a:noFill/>
          <a:ln>
            <a:noFill/>
          </a:ln>
        </p:spPr>
      </p:pic>
      <p:pic>
        <p:nvPicPr>
          <p:cNvPr id="74" name="Google Shape;74;p13"/>
          <p:cNvPicPr preferRelativeResize="0"/>
          <p:nvPr/>
        </p:nvPicPr>
        <p:blipFill>
          <a:blip r:embed="rId7">
            <a:alphaModFix/>
          </a:blip>
          <a:stretch>
            <a:fillRect/>
          </a:stretch>
        </p:blipFill>
        <p:spPr>
          <a:xfrm>
            <a:off x="28046987" y="5193525"/>
            <a:ext cx="6484600" cy="5143467"/>
          </a:xfrm>
          <a:prstGeom prst="rect">
            <a:avLst/>
          </a:prstGeom>
          <a:noFill/>
          <a:ln>
            <a:noFill/>
          </a:ln>
        </p:spPr>
      </p:pic>
      <p:sp>
        <p:nvSpPr>
          <p:cNvPr id="75" name="Google Shape;75;p13"/>
          <p:cNvSpPr/>
          <p:nvPr/>
        </p:nvSpPr>
        <p:spPr>
          <a:xfrm>
            <a:off x="23001600" y="3927525"/>
            <a:ext cx="11544300" cy="12660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000">
                <a:latin typeface="Georgia"/>
                <a:ea typeface="Georgia"/>
                <a:cs typeface="Georgia"/>
                <a:sym typeface="Georgia"/>
              </a:rPr>
              <a:t>Results / Analysis </a:t>
            </a:r>
            <a:endParaRPr sz="4000">
              <a:latin typeface="Georgia"/>
              <a:ea typeface="Georgia"/>
              <a:cs typeface="Georgia"/>
              <a:sym typeface="Georgia"/>
            </a:endParaRPr>
          </a:p>
        </p:txBody>
      </p:sp>
      <p:sp>
        <p:nvSpPr>
          <p:cNvPr id="76" name="Google Shape;76;p13"/>
          <p:cNvSpPr txBox="1"/>
          <p:nvPr/>
        </p:nvSpPr>
        <p:spPr>
          <a:xfrm>
            <a:off x="23115900" y="5121575"/>
            <a:ext cx="4899300" cy="6459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1" lang="en" sz="3100">
                <a:solidFill>
                  <a:schemeClr val="dk1"/>
                </a:solidFill>
                <a:latin typeface="Georgia"/>
                <a:ea typeface="Georgia"/>
                <a:cs typeface="Georgia"/>
                <a:sym typeface="Georgia"/>
              </a:rPr>
              <a:t>Survey</a:t>
            </a:r>
            <a:r>
              <a:rPr b="1" lang="en" sz="3100">
                <a:solidFill>
                  <a:schemeClr val="dk1"/>
                </a:solidFill>
                <a:latin typeface="Georgia"/>
                <a:ea typeface="Georgia"/>
                <a:cs typeface="Georgia"/>
                <a:sym typeface="Georgia"/>
              </a:rPr>
              <a:t> Findings</a:t>
            </a:r>
            <a:endParaRPr b="1" sz="3100">
              <a:solidFill>
                <a:schemeClr val="dk1"/>
              </a:solidFill>
              <a:latin typeface="Georgia"/>
              <a:ea typeface="Georgia"/>
              <a:cs typeface="Georgia"/>
              <a:sym typeface="Georgia"/>
            </a:endParaRPr>
          </a:p>
          <a:p>
            <a:pPr indent="-425450" lvl="0" marL="457200" rtl="0" algn="l">
              <a:lnSpc>
                <a:spcPct val="115000"/>
              </a:lnSpc>
              <a:spcBef>
                <a:spcPts val="120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94% response rate </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Majority of residents were opposed to the project (Figure 3).</a:t>
            </a:r>
            <a:endParaRPr sz="3100">
              <a:solidFill>
                <a:schemeClr val="dk1"/>
              </a:solidFill>
              <a:latin typeface="Georgia"/>
              <a:ea typeface="Georgia"/>
              <a:cs typeface="Georgia"/>
              <a:sym typeface="Georgia"/>
            </a:endParaRPr>
          </a:p>
          <a:p>
            <a:pPr indent="-425450" lvl="0" marL="457200" rtl="0" algn="l">
              <a:lnSpc>
                <a:spcPct val="115000"/>
              </a:lnSpc>
              <a:spcBef>
                <a:spcPts val="0"/>
              </a:spcBef>
              <a:spcAft>
                <a:spcPts val="0"/>
              </a:spcAft>
              <a:buClr>
                <a:schemeClr val="dk1"/>
              </a:buClr>
              <a:buSzPts val="3100"/>
              <a:buFont typeface="Georgia"/>
              <a:buChar char="●"/>
            </a:pPr>
            <a:r>
              <a:rPr lang="en" sz="3100">
                <a:solidFill>
                  <a:schemeClr val="dk1"/>
                </a:solidFill>
                <a:latin typeface="Georgia"/>
                <a:ea typeface="Georgia"/>
                <a:cs typeface="Georgia"/>
                <a:sym typeface="Georgia"/>
              </a:rPr>
              <a:t>Those who cited lack of transparency as a concern were more </a:t>
            </a:r>
            <a:r>
              <a:rPr lang="en" sz="3100">
                <a:solidFill>
                  <a:schemeClr val="dk1"/>
                </a:solidFill>
                <a:latin typeface="Georgia"/>
                <a:ea typeface="Georgia"/>
                <a:cs typeface="Georgia"/>
                <a:sym typeface="Georgia"/>
              </a:rPr>
              <a:t>likely</a:t>
            </a:r>
            <a:r>
              <a:rPr lang="en" sz="3100">
                <a:solidFill>
                  <a:schemeClr val="dk1"/>
                </a:solidFill>
                <a:latin typeface="Georgia"/>
                <a:ea typeface="Georgia"/>
                <a:cs typeface="Georgia"/>
                <a:sym typeface="Georgia"/>
              </a:rPr>
              <a:t> to be opposed to the s</a:t>
            </a:r>
            <a:r>
              <a:rPr lang="en" sz="3100">
                <a:solidFill>
                  <a:schemeClr val="dk1"/>
                </a:solidFill>
                <a:latin typeface="Georgia"/>
                <a:ea typeface="Georgia"/>
                <a:cs typeface="Georgia"/>
                <a:sym typeface="Georgia"/>
              </a:rPr>
              <a:t>olar energy project</a:t>
            </a:r>
            <a:r>
              <a:rPr lang="en" sz="3000">
                <a:solidFill>
                  <a:schemeClr val="dk1"/>
                </a:solidFill>
                <a:latin typeface="Georgia"/>
                <a:ea typeface="Georgia"/>
                <a:cs typeface="Georgia"/>
                <a:sym typeface="Georgia"/>
              </a:rPr>
              <a:t> </a:t>
            </a:r>
            <a:r>
              <a:rPr lang="en" sz="2800">
                <a:solidFill>
                  <a:schemeClr val="dk1"/>
                </a:solidFill>
                <a:latin typeface="Georgia"/>
                <a:ea typeface="Georgia"/>
                <a:cs typeface="Georgia"/>
                <a:sym typeface="Georgia"/>
              </a:rPr>
              <a:t>(Figure 4).</a:t>
            </a:r>
            <a:endParaRPr sz="2800">
              <a:solidFill>
                <a:schemeClr val="dk1"/>
              </a:solidFill>
              <a:latin typeface="Georgia"/>
              <a:ea typeface="Georgia"/>
              <a:cs typeface="Georgia"/>
              <a:sym typeface="Georgia"/>
            </a:endParaRPr>
          </a:p>
          <a:p>
            <a:pPr indent="0" lvl="0" marL="0" rtl="0" algn="l">
              <a:lnSpc>
                <a:spcPct val="115000"/>
              </a:lnSpc>
              <a:spcBef>
                <a:spcPts val="1200"/>
              </a:spcBef>
              <a:spcAft>
                <a:spcPts val="0"/>
              </a:spcAft>
              <a:buNone/>
            </a:pPr>
            <a:r>
              <a:t/>
            </a:r>
            <a:endParaRPr b="1" sz="2700">
              <a:solidFill>
                <a:schemeClr val="dk1"/>
              </a:solidFill>
              <a:latin typeface="Georgia"/>
              <a:ea typeface="Georgia"/>
              <a:cs typeface="Georgia"/>
              <a:sym typeface="Georgia"/>
            </a:endParaRPr>
          </a:p>
          <a:p>
            <a:pPr indent="0" lvl="0" marL="0" rtl="0" algn="l">
              <a:spcBef>
                <a:spcPts val="1200"/>
              </a:spcBef>
              <a:spcAft>
                <a:spcPts val="0"/>
              </a:spcAft>
              <a:buNone/>
            </a:pPr>
            <a:r>
              <a:t/>
            </a:r>
            <a:endParaRPr sz="2700">
              <a:solidFill>
                <a:schemeClr val="dk2"/>
              </a:solidFill>
              <a:latin typeface="Georgia"/>
              <a:ea typeface="Georgia"/>
              <a:cs typeface="Georgia"/>
              <a:sym typeface="Georgia"/>
            </a:endParaRPr>
          </a:p>
        </p:txBody>
      </p:sp>
      <p:sp>
        <p:nvSpPr>
          <p:cNvPr id="77" name="Google Shape;77;p13"/>
          <p:cNvSpPr txBox="1"/>
          <p:nvPr/>
        </p:nvSpPr>
        <p:spPr>
          <a:xfrm>
            <a:off x="11906125" y="17636750"/>
            <a:ext cx="10891500" cy="129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500">
                <a:solidFill>
                  <a:schemeClr val="dk1"/>
                </a:solidFill>
                <a:latin typeface="Georgia"/>
                <a:ea typeface="Georgia"/>
                <a:cs typeface="Georgia"/>
                <a:sym typeface="Georgia"/>
              </a:rPr>
              <a:t>Figure 1</a:t>
            </a:r>
            <a:r>
              <a:rPr lang="en" sz="2500">
                <a:solidFill>
                  <a:schemeClr val="dk1"/>
                </a:solidFill>
                <a:latin typeface="Georgia"/>
                <a:ea typeface="Georgia"/>
                <a:cs typeface="Georgia"/>
                <a:sym typeface="Georgia"/>
              </a:rPr>
              <a:t>: This map illustrates the location of the solar project in relation to nearby homes and the Texas Eastern Compressor Station.</a:t>
            </a:r>
            <a:endParaRPr sz="2500">
              <a:solidFill>
                <a:schemeClr val="dk1"/>
              </a:solidFill>
              <a:latin typeface="Georgia"/>
              <a:ea typeface="Georgia"/>
              <a:cs typeface="Georgia"/>
              <a:sym typeface="Georgia"/>
            </a:endParaRPr>
          </a:p>
        </p:txBody>
      </p:sp>
      <p:sp>
        <p:nvSpPr>
          <p:cNvPr id="78" name="Google Shape;78;p13"/>
          <p:cNvSpPr txBox="1"/>
          <p:nvPr/>
        </p:nvSpPr>
        <p:spPr>
          <a:xfrm>
            <a:off x="11906125" y="23588000"/>
            <a:ext cx="10891500" cy="188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500">
                <a:solidFill>
                  <a:schemeClr val="dk1"/>
                </a:solidFill>
                <a:latin typeface="Georgia"/>
                <a:ea typeface="Georgia"/>
                <a:cs typeface="Georgia"/>
                <a:sym typeface="Georgia"/>
              </a:rPr>
              <a:t>Figure 2</a:t>
            </a:r>
            <a:r>
              <a:rPr lang="en" sz="2500">
                <a:solidFill>
                  <a:schemeClr val="dk1"/>
                </a:solidFill>
                <a:latin typeface="Georgia"/>
                <a:ea typeface="Georgia"/>
                <a:cs typeface="Georgia"/>
                <a:sym typeface="Georgia"/>
              </a:rPr>
              <a:t>: This pie chart </a:t>
            </a:r>
            <a:r>
              <a:rPr lang="en" sz="2500">
                <a:solidFill>
                  <a:schemeClr val="dk1"/>
                </a:solidFill>
                <a:latin typeface="Georgia"/>
                <a:ea typeface="Georgia"/>
                <a:cs typeface="Georgia"/>
                <a:sym typeface="Georgia"/>
              </a:rPr>
              <a:t>illustrates</a:t>
            </a:r>
            <a:r>
              <a:rPr lang="en" sz="2500">
                <a:solidFill>
                  <a:schemeClr val="dk1"/>
                </a:solidFill>
                <a:latin typeface="Georgia"/>
                <a:ea typeface="Georgia"/>
                <a:cs typeface="Georgia"/>
                <a:sym typeface="Georgia"/>
              </a:rPr>
              <a:t> the top five concerns cited by residents in the survey. This encompasses residents’ negative </a:t>
            </a:r>
            <a:r>
              <a:rPr lang="en" sz="2500">
                <a:solidFill>
                  <a:schemeClr val="dk1"/>
                </a:solidFill>
                <a:latin typeface="Georgia"/>
                <a:ea typeface="Georgia"/>
                <a:cs typeface="Georgia"/>
                <a:sym typeface="Georgia"/>
              </a:rPr>
              <a:t>perceived impacts on property value, aesthetics, the environment, economics, and lack of transparency from developers.</a:t>
            </a:r>
            <a:endParaRPr sz="2500">
              <a:solidFill>
                <a:schemeClr val="dk1"/>
              </a:solidFill>
              <a:latin typeface="Georgia"/>
              <a:ea typeface="Georgia"/>
              <a:cs typeface="Georgia"/>
              <a:sym typeface="Georgia"/>
            </a:endParaRPr>
          </a:p>
        </p:txBody>
      </p:sp>
      <p:pic>
        <p:nvPicPr>
          <p:cNvPr descr="Coat of arms of the University of Pennsylvania - Wikipedia" id="79" name="Google Shape;79;p13"/>
          <p:cNvPicPr preferRelativeResize="0"/>
          <p:nvPr/>
        </p:nvPicPr>
        <p:blipFill>
          <a:blip r:embed="rId8">
            <a:alphaModFix/>
          </a:blip>
          <a:stretch>
            <a:fillRect/>
          </a:stretch>
        </p:blipFill>
        <p:spPr>
          <a:xfrm>
            <a:off x="296325" y="228075"/>
            <a:ext cx="2475000" cy="2139067"/>
          </a:xfrm>
          <a:prstGeom prst="rect">
            <a:avLst/>
          </a:prstGeom>
          <a:noFill/>
          <a:ln>
            <a:noFill/>
          </a:ln>
        </p:spPr>
      </p:pic>
      <p:sp>
        <p:nvSpPr>
          <p:cNvPr id="80" name="Google Shape;80;p13"/>
          <p:cNvSpPr txBox="1"/>
          <p:nvPr/>
        </p:nvSpPr>
        <p:spPr>
          <a:xfrm>
            <a:off x="28015200" y="10131125"/>
            <a:ext cx="6353400" cy="129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dk1"/>
                </a:solidFill>
                <a:latin typeface="Georgia"/>
                <a:ea typeface="Georgia"/>
                <a:cs typeface="Georgia"/>
                <a:sym typeface="Georgia"/>
              </a:rPr>
              <a:t>Figure 3</a:t>
            </a:r>
            <a:r>
              <a:rPr lang="en" sz="2100">
                <a:solidFill>
                  <a:schemeClr val="dk1"/>
                </a:solidFill>
                <a:latin typeface="Georgia"/>
                <a:ea typeface="Georgia"/>
                <a:cs typeface="Georgia"/>
                <a:sym typeface="Georgia"/>
              </a:rPr>
              <a:t>: This pie chart shows the distribution of support for the solar project in Cumberland Valley. The red colors represent opposition, yellow is neutral, and the blue represents support. </a:t>
            </a:r>
            <a:endParaRPr sz="2100">
              <a:solidFill>
                <a:schemeClr val="dk1"/>
              </a:solidFill>
              <a:latin typeface="Georgia"/>
              <a:ea typeface="Georgia"/>
              <a:cs typeface="Georgia"/>
              <a:sym typeface="Georgia"/>
            </a:endParaRPr>
          </a:p>
        </p:txBody>
      </p:sp>
      <p:sp>
        <p:nvSpPr>
          <p:cNvPr id="81" name="Google Shape;81;p13"/>
          <p:cNvSpPr txBox="1"/>
          <p:nvPr/>
        </p:nvSpPr>
        <p:spPr>
          <a:xfrm>
            <a:off x="32164275" y="14525000"/>
            <a:ext cx="2475000" cy="430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100">
                <a:solidFill>
                  <a:schemeClr val="dk1"/>
                </a:solidFill>
                <a:latin typeface="Georgia"/>
                <a:ea typeface="Georgia"/>
                <a:cs typeface="Georgia"/>
                <a:sym typeface="Georgia"/>
              </a:rPr>
              <a:t>Figure 4</a:t>
            </a:r>
            <a:r>
              <a:rPr lang="en" sz="2100">
                <a:solidFill>
                  <a:schemeClr val="dk1"/>
                </a:solidFill>
                <a:latin typeface="Georgia"/>
                <a:ea typeface="Georgia"/>
                <a:cs typeface="Georgia"/>
                <a:sym typeface="Georgia"/>
              </a:rPr>
              <a:t>: This bar graph shows the relationship between residents who cited lack of t</a:t>
            </a:r>
            <a:r>
              <a:rPr lang="en" sz="2100">
                <a:solidFill>
                  <a:schemeClr val="dk1"/>
                </a:solidFill>
                <a:latin typeface="Georgia"/>
                <a:ea typeface="Georgia"/>
                <a:cs typeface="Georgia"/>
                <a:sym typeface="Georgia"/>
              </a:rPr>
              <a:t>ransparency</a:t>
            </a:r>
            <a:r>
              <a:rPr lang="en" sz="2100">
                <a:solidFill>
                  <a:schemeClr val="dk1"/>
                </a:solidFill>
                <a:latin typeface="Georgia"/>
                <a:ea typeface="Georgia"/>
                <a:cs typeface="Georgia"/>
                <a:sym typeface="Georgia"/>
              </a:rPr>
              <a:t> as a concern and project support. </a:t>
            </a:r>
            <a:endParaRPr sz="2100">
              <a:solidFill>
                <a:schemeClr val="dk1"/>
              </a:solidFill>
              <a:latin typeface="Georgia"/>
              <a:ea typeface="Georgia"/>
              <a:cs typeface="Georgia"/>
              <a:sym typeface="Georgia"/>
            </a:endParaRPr>
          </a:p>
        </p:txBody>
      </p:sp>
      <p:sp>
        <p:nvSpPr>
          <p:cNvPr id="82" name="Google Shape;82;p13"/>
          <p:cNvSpPr txBox="1"/>
          <p:nvPr/>
        </p:nvSpPr>
        <p:spPr>
          <a:xfrm>
            <a:off x="26199300" y="19349850"/>
            <a:ext cx="5057700" cy="598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000">
                <a:solidFill>
                  <a:schemeClr val="dk1"/>
                </a:solidFill>
                <a:latin typeface="Georgia"/>
                <a:ea typeface="Georgia"/>
                <a:cs typeface="Georgia"/>
                <a:sym typeface="Georgia"/>
              </a:rPr>
              <a:t>Conclusion</a:t>
            </a:r>
            <a:r>
              <a:rPr lang="en" sz="3100">
                <a:solidFill>
                  <a:schemeClr val="dk2"/>
                </a:solidFill>
              </a:rPr>
              <a:t> </a:t>
            </a:r>
            <a:endParaRPr sz="3100">
              <a:solidFill>
                <a:schemeClr val="dk2"/>
              </a:solidFill>
            </a:endParaRPr>
          </a:p>
        </p:txBody>
      </p:sp>
      <p:sp>
        <p:nvSpPr>
          <p:cNvPr id="83" name="Google Shape;83;p13"/>
          <p:cNvSpPr txBox="1"/>
          <p:nvPr/>
        </p:nvSpPr>
        <p:spPr>
          <a:xfrm>
            <a:off x="23066100" y="23126325"/>
            <a:ext cx="11324100" cy="2139000"/>
          </a:xfrm>
          <a:prstGeom prst="rect">
            <a:avLst/>
          </a:prstGeom>
          <a:noFill/>
          <a:ln cap="flat" cmpd="sng" w="9525">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2300">
                <a:solidFill>
                  <a:schemeClr val="dk1"/>
                </a:solidFill>
                <a:latin typeface="Georgia"/>
                <a:ea typeface="Georgia"/>
                <a:cs typeface="Georgia"/>
                <a:sym typeface="Georgia"/>
              </a:rPr>
              <a:t>Devine-Wright, P. (2009). </a:t>
            </a:r>
            <a:r>
              <a:rPr i="1" lang="en" sz="2300">
                <a:solidFill>
                  <a:schemeClr val="dk1"/>
                </a:solidFill>
                <a:latin typeface="Georgia"/>
                <a:ea typeface="Georgia"/>
                <a:cs typeface="Georgia"/>
                <a:sym typeface="Georgia"/>
              </a:rPr>
              <a:t>Rethinking NIMBYism...</a:t>
            </a:r>
            <a:endParaRPr i="1" sz="2300">
              <a:solidFill>
                <a:schemeClr val="dk1"/>
              </a:solidFill>
              <a:latin typeface="Georgia"/>
              <a:ea typeface="Georgia"/>
              <a:cs typeface="Georgia"/>
              <a:sym typeface="Georgia"/>
            </a:endParaRPr>
          </a:p>
          <a:p>
            <a:pPr indent="0" lvl="0" marL="0" rtl="0" algn="l">
              <a:lnSpc>
                <a:spcPct val="100000"/>
              </a:lnSpc>
              <a:spcBef>
                <a:spcPts val="0"/>
              </a:spcBef>
              <a:spcAft>
                <a:spcPts val="0"/>
              </a:spcAft>
              <a:buNone/>
            </a:pPr>
            <a:r>
              <a:rPr lang="en" sz="2300">
                <a:solidFill>
                  <a:schemeClr val="dk1"/>
                </a:solidFill>
                <a:latin typeface="Georgia"/>
                <a:ea typeface="Georgia"/>
                <a:cs typeface="Georgia"/>
                <a:sym typeface="Georgia"/>
              </a:rPr>
              <a:t>Spangler, K. et al. (2024). </a:t>
            </a:r>
            <a:r>
              <a:rPr i="1" lang="en" sz="2300">
                <a:solidFill>
                  <a:schemeClr val="dk1"/>
                </a:solidFill>
                <a:latin typeface="Georgia"/>
                <a:ea typeface="Georgia"/>
                <a:cs typeface="Georgia"/>
                <a:sym typeface="Georgia"/>
              </a:rPr>
              <a:t>Just energy transitions...</a:t>
            </a:r>
            <a:endParaRPr i="1" sz="2300">
              <a:solidFill>
                <a:schemeClr val="dk1"/>
              </a:solidFill>
              <a:latin typeface="Georgia"/>
              <a:ea typeface="Georgia"/>
              <a:cs typeface="Georgia"/>
              <a:sym typeface="Georgia"/>
            </a:endParaRPr>
          </a:p>
          <a:p>
            <a:pPr indent="0" lvl="0" marL="0" rtl="0" algn="l">
              <a:lnSpc>
                <a:spcPct val="100000"/>
              </a:lnSpc>
              <a:spcBef>
                <a:spcPts val="0"/>
              </a:spcBef>
              <a:spcAft>
                <a:spcPts val="0"/>
              </a:spcAft>
              <a:buNone/>
            </a:pPr>
            <a:r>
              <a:rPr lang="en" sz="2300">
                <a:solidFill>
                  <a:schemeClr val="dk1"/>
                </a:solidFill>
                <a:latin typeface="Georgia"/>
                <a:ea typeface="Georgia"/>
                <a:cs typeface="Georgia"/>
                <a:sym typeface="Georgia"/>
              </a:rPr>
              <a:t>Gamper-Rabindran, S. &amp; Ash, J. (2024). </a:t>
            </a:r>
            <a:r>
              <a:rPr i="1" lang="en" sz="2300">
                <a:solidFill>
                  <a:schemeClr val="dk1"/>
                </a:solidFill>
                <a:latin typeface="Georgia"/>
                <a:ea typeface="Georgia"/>
                <a:cs typeface="Georgia"/>
                <a:sym typeface="Georgia"/>
              </a:rPr>
              <a:t>Farming the sun or coal legacy...?</a:t>
            </a:r>
            <a:endParaRPr i="1" sz="2300">
              <a:solidFill>
                <a:schemeClr val="dk1"/>
              </a:solidFill>
              <a:latin typeface="Georgia"/>
              <a:ea typeface="Georgia"/>
              <a:cs typeface="Georgia"/>
              <a:sym typeface="Georgia"/>
            </a:endParaRPr>
          </a:p>
          <a:p>
            <a:pPr indent="0" lvl="0" marL="0" rtl="0" algn="l">
              <a:lnSpc>
                <a:spcPct val="100000"/>
              </a:lnSpc>
              <a:spcBef>
                <a:spcPts val="0"/>
              </a:spcBef>
              <a:spcAft>
                <a:spcPts val="0"/>
              </a:spcAft>
              <a:buNone/>
            </a:pPr>
            <a:r>
              <a:rPr lang="en" sz="2300">
                <a:solidFill>
                  <a:schemeClr val="dk1"/>
                </a:solidFill>
                <a:latin typeface="Georgia"/>
                <a:ea typeface="Georgia"/>
                <a:cs typeface="Georgia"/>
                <a:sym typeface="Georgia"/>
              </a:rPr>
              <a:t>The White House. (2021). </a:t>
            </a:r>
            <a:r>
              <a:rPr i="1" lang="en" sz="2300">
                <a:solidFill>
                  <a:schemeClr val="dk1"/>
                </a:solidFill>
                <a:latin typeface="Georgia"/>
                <a:ea typeface="Georgia"/>
                <a:cs typeface="Georgia"/>
                <a:sym typeface="Georgia"/>
              </a:rPr>
              <a:t>Fact Sheet: 2030 Climate Goals.</a:t>
            </a:r>
            <a:endParaRPr i="1" sz="2300">
              <a:solidFill>
                <a:schemeClr val="dk1"/>
              </a:solidFill>
              <a:latin typeface="Georgia"/>
              <a:ea typeface="Georgia"/>
              <a:cs typeface="Georgia"/>
              <a:sym typeface="Georgia"/>
            </a:endParaRPr>
          </a:p>
          <a:p>
            <a:pPr indent="0" lvl="0" marL="0" rtl="0" algn="l">
              <a:lnSpc>
                <a:spcPct val="100000"/>
              </a:lnSpc>
              <a:spcBef>
                <a:spcPts val="0"/>
              </a:spcBef>
              <a:spcAft>
                <a:spcPts val="0"/>
              </a:spcAft>
              <a:buNone/>
            </a:pPr>
            <a:r>
              <a:rPr lang="en" sz="2300">
                <a:solidFill>
                  <a:schemeClr val="dk1"/>
                </a:solidFill>
                <a:latin typeface="Georgia"/>
                <a:ea typeface="Georgia"/>
                <a:cs typeface="Georgia"/>
                <a:sym typeface="Georgia"/>
              </a:rPr>
              <a:t>IEA. (2023). </a:t>
            </a:r>
            <a:r>
              <a:rPr i="1" lang="en" sz="2300">
                <a:solidFill>
                  <a:schemeClr val="dk1"/>
                </a:solidFill>
                <a:latin typeface="Georgia"/>
                <a:ea typeface="Georgia"/>
                <a:cs typeface="Georgia"/>
                <a:sym typeface="Georgia"/>
              </a:rPr>
              <a:t>Renewables 2023 Report.</a:t>
            </a:r>
            <a:endParaRPr i="1" sz="2300">
              <a:solidFill>
                <a:schemeClr val="dk1"/>
              </a:solidFill>
              <a:latin typeface="Georgia"/>
              <a:ea typeface="Georgia"/>
              <a:cs typeface="Georgia"/>
              <a:sym typeface="Georgia"/>
            </a:endParaRPr>
          </a:p>
          <a:p>
            <a:pPr indent="0" lvl="0" marL="0" rtl="0" algn="l">
              <a:lnSpc>
                <a:spcPct val="100000"/>
              </a:lnSpc>
              <a:spcBef>
                <a:spcPts val="0"/>
              </a:spcBef>
              <a:spcAft>
                <a:spcPts val="0"/>
              </a:spcAft>
              <a:buNone/>
            </a:pPr>
            <a:r>
              <a:t/>
            </a:r>
            <a:endParaRPr sz="7500">
              <a:solidFill>
                <a:schemeClr val="dk2"/>
              </a:solidFill>
              <a:latin typeface="Georgia"/>
              <a:ea typeface="Georgia"/>
              <a:cs typeface="Georgia"/>
              <a:sym typeface="Georgia"/>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