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34747200" cy="25603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-176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6040" y="4190155"/>
            <a:ext cx="29535120" cy="8913707"/>
          </a:xfrm>
        </p:spPr>
        <p:txBody>
          <a:bodyPr anchor="b"/>
          <a:lstStyle>
            <a:lvl1pPr algn="ctr">
              <a:defRPr sz="2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13447609"/>
            <a:ext cx="26060400" cy="6181511"/>
          </a:xfrm>
        </p:spPr>
        <p:txBody>
          <a:bodyPr/>
          <a:lstStyle>
            <a:lvl1pPr marL="0" indent="0" algn="ctr">
              <a:buNone/>
              <a:defRPr sz="8960"/>
            </a:lvl1pPr>
            <a:lvl2pPr marL="1706865" indent="0" algn="ctr">
              <a:buNone/>
              <a:defRPr sz="7467"/>
            </a:lvl2pPr>
            <a:lvl3pPr marL="3413730" indent="0" algn="ctr">
              <a:buNone/>
              <a:defRPr sz="6720"/>
            </a:lvl3pPr>
            <a:lvl4pPr marL="5120594" indent="0" algn="ctr">
              <a:buNone/>
              <a:defRPr sz="5973"/>
            </a:lvl4pPr>
            <a:lvl5pPr marL="6827459" indent="0" algn="ctr">
              <a:buNone/>
              <a:defRPr sz="5973"/>
            </a:lvl5pPr>
            <a:lvl6pPr marL="8534324" indent="0" algn="ctr">
              <a:buNone/>
              <a:defRPr sz="5973"/>
            </a:lvl6pPr>
            <a:lvl7pPr marL="10241189" indent="0" algn="ctr">
              <a:buNone/>
              <a:defRPr sz="5973"/>
            </a:lvl7pPr>
            <a:lvl8pPr marL="11948053" indent="0" algn="ctr">
              <a:buNone/>
              <a:defRPr sz="5973"/>
            </a:lvl8pPr>
            <a:lvl9pPr marL="13654918" indent="0" algn="ctr">
              <a:buNone/>
              <a:defRPr sz="597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15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865967" y="1363133"/>
            <a:ext cx="7492365" cy="216975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88872" y="1363133"/>
            <a:ext cx="22042755" cy="216975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0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1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774" y="6383028"/>
            <a:ext cx="29969460" cy="10650218"/>
          </a:xfrm>
        </p:spPr>
        <p:txBody>
          <a:bodyPr anchor="b"/>
          <a:lstStyle>
            <a:lvl1pPr>
              <a:defRPr sz="2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774" y="17134001"/>
            <a:ext cx="29969460" cy="5600698"/>
          </a:xfrm>
        </p:spPr>
        <p:txBody>
          <a:bodyPr/>
          <a:lstStyle>
            <a:lvl1pPr marL="0" indent="0">
              <a:buNone/>
              <a:defRPr sz="8960">
                <a:solidFill>
                  <a:schemeClr val="tx1"/>
                </a:solidFill>
              </a:defRPr>
            </a:lvl1pPr>
            <a:lvl2pPr marL="1706865" indent="0">
              <a:buNone/>
              <a:defRPr sz="7467">
                <a:solidFill>
                  <a:schemeClr val="tx1">
                    <a:tint val="75000"/>
                  </a:schemeClr>
                </a:solidFill>
              </a:defRPr>
            </a:lvl2pPr>
            <a:lvl3pPr marL="341373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3pPr>
            <a:lvl4pPr marL="5120594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4pPr>
            <a:lvl5pPr marL="6827459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5pPr>
            <a:lvl6pPr marL="8534324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6pPr>
            <a:lvl7pPr marL="10241189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7pPr>
            <a:lvl8pPr marL="11948053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8pPr>
            <a:lvl9pPr marL="13654918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9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8870" y="6815667"/>
            <a:ext cx="14767560" cy="162449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590770" y="6815667"/>
            <a:ext cx="14767560" cy="162449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5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396" y="1363139"/>
            <a:ext cx="29969460" cy="49487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400" y="6276342"/>
            <a:ext cx="14699692" cy="3075938"/>
          </a:xfrm>
        </p:spPr>
        <p:txBody>
          <a:bodyPr anchor="b"/>
          <a:lstStyle>
            <a:lvl1pPr marL="0" indent="0">
              <a:buNone/>
              <a:defRPr sz="8960" b="1"/>
            </a:lvl1pPr>
            <a:lvl2pPr marL="1706865" indent="0">
              <a:buNone/>
              <a:defRPr sz="7467" b="1"/>
            </a:lvl2pPr>
            <a:lvl3pPr marL="3413730" indent="0">
              <a:buNone/>
              <a:defRPr sz="6720" b="1"/>
            </a:lvl3pPr>
            <a:lvl4pPr marL="5120594" indent="0">
              <a:buNone/>
              <a:defRPr sz="5973" b="1"/>
            </a:lvl4pPr>
            <a:lvl5pPr marL="6827459" indent="0">
              <a:buNone/>
              <a:defRPr sz="5973" b="1"/>
            </a:lvl5pPr>
            <a:lvl6pPr marL="8534324" indent="0">
              <a:buNone/>
              <a:defRPr sz="5973" b="1"/>
            </a:lvl6pPr>
            <a:lvl7pPr marL="10241189" indent="0">
              <a:buNone/>
              <a:defRPr sz="5973" b="1"/>
            </a:lvl7pPr>
            <a:lvl8pPr marL="11948053" indent="0">
              <a:buNone/>
              <a:defRPr sz="5973" b="1"/>
            </a:lvl8pPr>
            <a:lvl9pPr marL="13654918" indent="0">
              <a:buNone/>
              <a:defRPr sz="59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93400" y="9352280"/>
            <a:ext cx="14699692" cy="137557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590772" y="6276342"/>
            <a:ext cx="14772086" cy="3075938"/>
          </a:xfrm>
        </p:spPr>
        <p:txBody>
          <a:bodyPr anchor="b"/>
          <a:lstStyle>
            <a:lvl1pPr marL="0" indent="0">
              <a:buNone/>
              <a:defRPr sz="8960" b="1"/>
            </a:lvl1pPr>
            <a:lvl2pPr marL="1706865" indent="0">
              <a:buNone/>
              <a:defRPr sz="7467" b="1"/>
            </a:lvl2pPr>
            <a:lvl3pPr marL="3413730" indent="0">
              <a:buNone/>
              <a:defRPr sz="6720" b="1"/>
            </a:lvl3pPr>
            <a:lvl4pPr marL="5120594" indent="0">
              <a:buNone/>
              <a:defRPr sz="5973" b="1"/>
            </a:lvl4pPr>
            <a:lvl5pPr marL="6827459" indent="0">
              <a:buNone/>
              <a:defRPr sz="5973" b="1"/>
            </a:lvl5pPr>
            <a:lvl6pPr marL="8534324" indent="0">
              <a:buNone/>
              <a:defRPr sz="5973" b="1"/>
            </a:lvl6pPr>
            <a:lvl7pPr marL="10241189" indent="0">
              <a:buNone/>
              <a:defRPr sz="5973" b="1"/>
            </a:lvl7pPr>
            <a:lvl8pPr marL="11948053" indent="0">
              <a:buNone/>
              <a:defRPr sz="5973" b="1"/>
            </a:lvl8pPr>
            <a:lvl9pPr marL="13654918" indent="0">
              <a:buNone/>
              <a:defRPr sz="59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590772" y="9352280"/>
            <a:ext cx="14772086" cy="137557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35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91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6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396" y="1706880"/>
            <a:ext cx="11206876" cy="5974080"/>
          </a:xfrm>
        </p:spPr>
        <p:txBody>
          <a:bodyPr anchor="b"/>
          <a:lstStyle>
            <a:lvl1pPr>
              <a:defRPr sz="119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72086" y="3686392"/>
            <a:ext cx="17590770" cy="18194867"/>
          </a:xfrm>
        </p:spPr>
        <p:txBody>
          <a:bodyPr/>
          <a:lstStyle>
            <a:lvl1pPr>
              <a:defRPr sz="11947"/>
            </a:lvl1pPr>
            <a:lvl2pPr>
              <a:defRPr sz="10453"/>
            </a:lvl2pPr>
            <a:lvl3pPr>
              <a:defRPr sz="8960"/>
            </a:lvl3pPr>
            <a:lvl4pPr>
              <a:defRPr sz="7467"/>
            </a:lvl4pPr>
            <a:lvl5pPr>
              <a:defRPr sz="7467"/>
            </a:lvl5pPr>
            <a:lvl6pPr>
              <a:defRPr sz="7467"/>
            </a:lvl6pPr>
            <a:lvl7pPr>
              <a:defRPr sz="7467"/>
            </a:lvl7pPr>
            <a:lvl8pPr>
              <a:defRPr sz="7467"/>
            </a:lvl8pPr>
            <a:lvl9pPr>
              <a:defRPr sz="74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3396" y="7680960"/>
            <a:ext cx="11206876" cy="14229929"/>
          </a:xfrm>
        </p:spPr>
        <p:txBody>
          <a:bodyPr/>
          <a:lstStyle>
            <a:lvl1pPr marL="0" indent="0">
              <a:buNone/>
              <a:defRPr sz="5973"/>
            </a:lvl1pPr>
            <a:lvl2pPr marL="1706865" indent="0">
              <a:buNone/>
              <a:defRPr sz="5227"/>
            </a:lvl2pPr>
            <a:lvl3pPr marL="3413730" indent="0">
              <a:buNone/>
              <a:defRPr sz="4480"/>
            </a:lvl3pPr>
            <a:lvl4pPr marL="5120594" indent="0">
              <a:buNone/>
              <a:defRPr sz="3733"/>
            </a:lvl4pPr>
            <a:lvl5pPr marL="6827459" indent="0">
              <a:buNone/>
              <a:defRPr sz="3733"/>
            </a:lvl5pPr>
            <a:lvl6pPr marL="8534324" indent="0">
              <a:buNone/>
              <a:defRPr sz="3733"/>
            </a:lvl6pPr>
            <a:lvl7pPr marL="10241189" indent="0">
              <a:buNone/>
              <a:defRPr sz="3733"/>
            </a:lvl7pPr>
            <a:lvl8pPr marL="11948053" indent="0">
              <a:buNone/>
              <a:defRPr sz="3733"/>
            </a:lvl8pPr>
            <a:lvl9pPr marL="13654918" indent="0">
              <a:buNone/>
              <a:defRPr sz="3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48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396" y="1706880"/>
            <a:ext cx="11206876" cy="5974080"/>
          </a:xfrm>
        </p:spPr>
        <p:txBody>
          <a:bodyPr anchor="b"/>
          <a:lstStyle>
            <a:lvl1pPr>
              <a:defRPr sz="119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772086" y="3686392"/>
            <a:ext cx="17590770" cy="18194867"/>
          </a:xfrm>
        </p:spPr>
        <p:txBody>
          <a:bodyPr anchor="t"/>
          <a:lstStyle>
            <a:lvl1pPr marL="0" indent="0">
              <a:buNone/>
              <a:defRPr sz="11947"/>
            </a:lvl1pPr>
            <a:lvl2pPr marL="1706865" indent="0">
              <a:buNone/>
              <a:defRPr sz="10453"/>
            </a:lvl2pPr>
            <a:lvl3pPr marL="3413730" indent="0">
              <a:buNone/>
              <a:defRPr sz="8960"/>
            </a:lvl3pPr>
            <a:lvl4pPr marL="5120594" indent="0">
              <a:buNone/>
              <a:defRPr sz="7467"/>
            </a:lvl4pPr>
            <a:lvl5pPr marL="6827459" indent="0">
              <a:buNone/>
              <a:defRPr sz="7467"/>
            </a:lvl5pPr>
            <a:lvl6pPr marL="8534324" indent="0">
              <a:buNone/>
              <a:defRPr sz="7467"/>
            </a:lvl6pPr>
            <a:lvl7pPr marL="10241189" indent="0">
              <a:buNone/>
              <a:defRPr sz="7467"/>
            </a:lvl7pPr>
            <a:lvl8pPr marL="11948053" indent="0">
              <a:buNone/>
              <a:defRPr sz="7467"/>
            </a:lvl8pPr>
            <a:lvl9pPr marL="13654918" indent="0">
              <a:buNone/>
              <a:defRPr sz="74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3396" y="7680960"/>
            <a:ext cx="11206876" cy="14229929"/>
          </a:xfrm>
        </p:spPr>
        <p:txBody>
          <a:bodyPr/>
          <a:lstStyle>
            <a:lvl1pPr marL="0" indent="0">
              <a:buNone/>
              <a:defRPr sz="5973"/>
            </a:lvl1pPr>
            <a:lvl2pPr marL="1706865" indent="0">
              <a:buNone/>
              <a:defRPr sz="5227"/>
            </a:lvl2pPr>
            <a:lvl3pPr marL="3413730" indent="0">
              <a:buNone/>
              <a:defRPr sz="4480"/>
            </a:lvl3pPr>
            <a:lvl4pPr marL="5120594" indent="0">
              <a:buNone/>
              <a:defRPr sz="3733"/>
            </a:lvl4pPr>
            <a:lvl5pPr marL="6827459" indent="0">
              <a:buNone/>
              <a:defRPr sz="3733"/>
            </a:lvl5pPr>
            <a:lvl6pPr marL="8534324" indent="0">
              <a:buNone/>
              <a:defRPr sz="3733"/>
            </a:lvl6pPr>
            <a:lvl7pPr marL="10241189" indent="0">
              <a:buNone/>
              <a:defRPr sz="3733"/>
            </a:lvl7pPr>
            <a:lvl8pPr marL="11948053" indent="0">
              <a:buNone/>
              <a:defRPr sz="3733"/>
            </a:lvl8pPr>
            <a:lvl9pPr marL="13654918" indent="0">
              <a:buNone/>
              <a:defRPr sz="3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1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88870" y="1363139"/>
            <a:ext cx="29969460" cy="4948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8870" y="6815667"/>
            <a:ext cx="29969460" cy="16244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88870" y="23730379"/>
            <a:ext cx="7818120" cy="1363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83CA-D1D1-4E66-85A3-14BAC611B13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10010" y="23730379"/>
            <a:ext cx="11727180" cy="1363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540210" y="23730379"/>
            <a:ext cx="7818120" cy="1363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C21AC-AA19-4CD1-8B9E-AEB8CA973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28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413730" rtl="0" eaLnBrk="1" latinLnBrk="0" hangingPunct="1">
        <a:lnSpc>
          <a:spcPct val="90000"/>
        </a:lnSpc>
        <a:spcBef>
          <a:spcPct val="0"/>
        </a:spcBef>
        <a:buNone/>
        <a:defRPr sz="164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3432" indent="-853432" algn="l" defTabSz="3413730" rtl="0" eaLnBrk="1" latinLnBrk="0" hangingPunct="1">
        <a:lnSpc>
          <a:spcPct val="90000"/>
        </a:lnSpc>
        <a:spcBef>
          <a:spcPts val="3733"/>
        </a:spcBef>
        <a:buFont typeface="Arial" panose="020B0604020202020204" pitchFamily="34" charset="0"/>
        <a:buChar char="•"/>
        <a:defRPr sz="10453" kern="1200">
          <a:solidFill>
            <a:schemeClr val="tx1"/>
          </a:solidFill>
          <a:latin typeface="+mn-lt"/>
          <a:ea typeface="+mn-ea"/>
          <a:cs typeface="+mn-cs"/>
        </a:defRPr>
      </a:lvl1pPr>
      <a:lvl2pPr marL="2560297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2pPr>
      <a:lvl3pPr marL="4267162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7467" kern="1200">
          <a:solidFill>
            <a:schemeClr val="tx1"/>
          </a:solidFill>
          <a:latin typeface="+mn-lt"/>
          <a:ea typeface="+mn-ea"/>
          <a:cs typeface="+mn-cs"/>
        </a:defRPr>
      </a:lvl3pPr>
      <a:lvl4pPr marL="5974027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4pPr>
      <a:lvl5pPr marL="7680891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5pPr>
      <a:lvl6pPr marL="9387756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6pPr>
      <a:lvl7pPr marL="11094621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486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8pPr>
      <a:lvl9pPr marL="14508350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706865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2pPr>
      <a:lvl3pPr marL="3413730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3pPr>
      <a:lvl4pPr marL="5120594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4pPr>
      <a:lvl5pPr marL="6827459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5pPr>
      <a:lvl6pPr marL="8534324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6pPr>
      <a:lvl7pPr marL="10241189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7pPr>
      <a:lvl8pPr marL="11948053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8pPr>
      <a:lvl9pPr marL="13654918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lendar&#10;&#10;Description automatically generated">
            <a:extLst>
              <a:ext uri="{FF2B5EF4-FFF2-40B4-BE49-F238E27FC236}">
                <a16:creationId xmlns:a16="http://schemas.microsoft.com/office/drawing/2014/main" id="{94A57E06-A437-6B77-25F2-F23EA0D8F1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747201" cy="256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12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Cashman, Bryan F</dc:creator>
  <cp:lastModifiedBy>Cashman, Bryan F</cp:lastModifiedBy>
  <cp:revision>2</cp:revision>
  <dcterms:created xsi:type="dcterms:W3CDTF">2022-09-06T14:25:27Z</dcterms:created>
  <dcterms:modified xsi:type="dcterms:W3CDTF">2022-09-06T14:43:11Z</dcterms:modified>
</cp:coreProperties>
</file>